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27"/>
  </p:notesMasterIdLst>
  <p:sldIdLst>
    <p:sldId id="1084" r:id="rId2"/>
    <p:sldId id="1077" r:id="rId3"/>
    <p:sldId id="276" r:id="rId4"/>
    <p:sldId id="291" r:id="rId5"/>
    <p:sldId id="1042" r:id="rId6"/>
    <p:sldId id="1063" r:id="rId7"/>
    <p:sldId id="1044" r:id="rId8"/>
    <p:sldId id="1072" r:id="rId9"/>
    <p:sldId id="1073" r:id="rId10"/>
    <p:sldId id="1045" r:id="rId11"/>
    <p:sldId id="1058" r:id="rId12"/>
    <p:sldId id="1074" r:id="rId13"/>
    <p:sldId id="1064" r:id="rId14"/>
    <p:sldId id="345" r:id="rId15"/>
    <p:sldId id="1043" r:id="rId16"/>
    <p:sldId id="1065" r:id="rId17"/>
    <p:sldId id="1067" r:id="rId18"/>
    <p:sldId id="1057" r:id="rId19"/>
    <p:sldId id="1056" r:id="rId20"/>
    <p:sldId id="1046" r:id="rId21"/>
    <p:sldId id="1083" r:id="rId22"/>
    <p:sldId id="1081" r:id="rId23"/>
    <p:sldId id="1079" r:id="rId24"/>
    <p:sldId id="1082" r:id="rId25"/>
    <p:sldId id="1076" r:id="rId26"/>
  </p:sldIdLst>
  <p:sldSz cx="12192000" cy="6858000"/>
  <p:notesSz cx="6858000" cy="9144000"/>
  <p:embeddedFontLst>
    <p:embeddedFont>
      <p:font typeface="Bebas Neue Cyrillic" panose="02000506000000020004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Raleway" panose="020B0503030101060003" pitchFamily="34" charset="-52"/>
      <p:regular r:id="rId33"/>
      <p:bold r:id="rId34"/>
    </p:embeddedFont>
    <p:embeddedFont>
      <p:font typeface="Raleway Black" panose="020B0A03030101060003" pitchFamily="34" charset="-52"/>
      <p:bold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Black" panose="02000000000000000000" pitchFamily="2" charset="0"/>
      <p:bold r:id="rId40"/>
      <p:bold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orient="horz" pos="527" userDrawn="1">
          <p15:clr>
            <a:srgbClr val="5ACBF0"/>
          </p15:clr>
        </p15:guide>
        <p15:guide id="4" orient="horz" pos="414" userDrawn="1">
          <p15:clr>
            <a:srgbClr val="000000"/>
          </p15:clr>
        </p15:guide>
        <p15:guide id="5" orient="horz" pos="1480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2614" userDrawn="1">
          <p15:clr>
            <a:srgbClr val="A4A3A4"/>
          </p15:clr>
        </p15:guide>
        <p15:guide id="8" pos="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ищук Валерия Викторовна" initials="ПВВ" lastIdx="1" clrIdx="0">
    <p:extLst>
      <p:ext uri="{19B8F6BF-5375-455C-9EA6-DF929625EA0E}">
        <p15:presenceInfo xmlns:p15="http://schemas.microsoft.com/office/powerpoint/2012/main" userId="S-1-5-21-236381491-4064939215-1226287489-170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F28"/>
    <a:srgbClr val="0A0C0A"/>
    <a:srgbClr val="FFFFFF"/>
    <a:srgbClr val="FEFEFE"/>
    <a:srgbClr val="498048"/>
    <a:srgbClr val="29437E"/>
    <a:srgbClr val="B0B0B0"/>
    <a:srgbClr val="000000"/>
    <a:srgbClr val="E6E6E6"/>
    <a:srgbClr val="1E1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6" autoAdjust="0"/>
    <p:restoredTop sz="95585" autoAdjust="0"/>
  </p:normalViewPr>
  <p:slideViewPr>
    <p:cSldViewPr snapToGrid="0" showGuides="1">
      <p:cViewPr>
        <p:scale>
          <a:sx n="50" d="100"/>
          <a:sy n="50" d="100"/>
        </p:scale>
        <p:origin x="812" y="1004"/>
      </p:cViewPr>
      <p:guideLst>
        <p:guide orient="horz" pos="2840"/>
        <p:guide pos="529"/>
        <p:guide orient="horz" pos="527"/>
        <p:guide orient="horz" pos="414"/>
        <p:guide orient="horz" pos="1480"/>
        <p:guide orient="horz" pos="935"/>
        <p:guide orient="horz" pos="2614"/>
        <p:guide pos="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866C0-0B17-4DDB-9DB1-67FAC0300D74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5D009-0508-4A65-91F5-CBE0EA4E4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8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65D009-0508-4A65-91F5-CBE0EA4E4F9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6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925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37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64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0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2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9">
            <a:extLst>
              <a:ext uri="{FF2B5EF4-FFF2-40B4-BE49-F238E27FC236}">
                <a16:creationId xmlns:a16="http://schemas.microsoft.com/office/drawing/2014/main" id="{58F04440-E7BF-4B08-A48A-79581047F3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051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ED253295-8C44-4825-99B7-2959C069A8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56253" y="2065020"/>
            <a:ext cx="1786890" cy="1786890"/>
          </a:xfrm>
          <a:custGeom>
            <a:avLst/>
            <a:gdLst>
              <a:gd name="connsiteX0" fmla="*/ 893445 w 1786890"/>
              <a:gd name="connsiteY0" fmla="*/ 0 h 1786890"/>
              <a:gd name="connsiteX1" fmla="*/ 1786890 w 1786890"/>
              <a:gd name="connsiteY1" fmla="*/ 893445 h 1786890"/>
              <a:gd name="connsiteX2" fmla="*/ 893445 w 1786890"/>
              <a:gd name="connsiteY2" fmla="*/ 1786890 h 1786890"/>
              <a:gd name="connsiteX3" fmla="*/ 0 w 1786890"/>
              <a:gd name="connsiteY3" fmla="*/ 893445 h 1786890"/>
              <a:gd name="connsiteX4" fmla="*/ 893445 w 1786890"/>
              <a:gd name="connsiteY4" fmla="*/ 0 h 178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90" h="1786890">
                <a:moveTo>
                  <a:pt x="893445" y="0"/>
                </a:moveTo>
                <a:cubicBezTo>
                  <a:pt x="1386881" y="0"/>
                  <a:pt x="1786890" y="400009"/>
                  <a:pt x="1786890" y="893445"/>
                </a:cubicBezTo>
                <a:cubicBezTo>
                  <a:pt x="1786890" y="1386881"/>
                  <a:pt x="1386881" y="1786890"/>
                  <a:pt x="893445" y="1786890"/>
                </a:cubicBezTo>
                <a:cubicBezTo>
                  <a:pt x="400009" y="1786890"/>
                  <a:pt x="0" y="1386881"/>
                  <a:pt x="0" y="893445"/>
                </a:cubicBezTo>
                <a:cubicBezTo>
                  <a:pt x="0" y="400009"/>
                  <a:pt x="400009" y="0"/>
                  <a:pt x="8934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FAF772E7-9EC0-4888-9DD1-4AD32963E0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02555" y="2065020"/>
            <a:ext cx="1786890" cy="1786890"/>
          </a:xfrm>
          <a:custGeom>
            <a:avLst/>
            <a:gdLst>
              <a:gd name="connsiteX0" fmla="*/ 893445 w 1786890"/>
              <a:gd name="connsiteY0" fmla="*/ 0 h 1786890"/>
              <a:gd name="connsiteX1" fmla="*/ 1786890 w 1786890"/>
              <a:gd name="connsiteY1" fmla="*/ 893445 h 1786890"/>
              <a:gd name="connsiteX2" fmla="*/ 893445 w 1786890"/>
              <a:gd name="connsiteY2" fmla="*/ 1786890 h 1786890"/>
              <a:gd name="connsiteX3" fmla="*/ 0 w 1786890"/>
              <a:gd name="connsiteY3" fmla="*/ 893445 h 1786890"/>
              <a:gd name="connsiteX4" fmla="*/ 893445 w 1786890"/>
              <a:gd name="connsiteY4" fmla="*/ 0 h 178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90" h="1786890">
                <a:moveTo>
                  <a:pt x="893445" y="0"/>
                </a:moveTo>
                <a:cubicBezTo>
                  <a:pt x="1386881" y="0"/>
                  <a:pt x="1786890" y="400009"/>
                  <a:pt x="1786890" y="893445"/>
                </a:cubicBezTo>
                <a:cubicBezTo>
                  <a:pt x="1786890" y="1386881"/>
                  <a:pt x="1386881" y="1786890"/>
                  <a:pt x="893445" y="1786890"/>
                </a:cubicBezTo>
                <a:cubicBezTo>
                  <a:pt x="400009" y="1786890"/>
                  <a:pt x="0" y="1386881"/>
                  <a:pt x="0" y="893445"/>
                </a:cubicBezTo>
                <a:cubicBezTo>
                  <a:pt x="0" y="400009"/>
                  <a:pt x="400009" y="0"/>
                  <a:pt x="8934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7AEE1B05-F3B4-46AC-83AF-CB3B3802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8857" y="2065020"/>
            <a:ext cx="1786890" cy="1786890"/>
          </a:xfrm>
          <a:custGeom>
            <a:avLst/>
            <a:gdLst>
              <a:gd name="connsiteX0" fmla="*/ 893445 w 1786890"/>
              <a:gd name="connsiteY0" fmla="*/ 0 h 1786890"/>
              <a:gd name="connsiteX1" fmla="*/ 1786890 w 1786890"/>
              <a:gd name="connsiteY1" fmla="*/ 893445 h 1786890"/>
              <a:gd name="connsiteX2" fmla="*/ 893445 w 1786890"/>
              <a:gd name="connsiteY2" fmla="*/ 1786890 h 1786890"/>
              <a:gd name="connsiteX3" fmla="*/ 0 w 1786890"/>
              <a:gd name="connsiteY3" fmla="*/ 893445 h 1786890"/>
              <a:gd name="connsiteX4" fmla="*/ 893445 w 1786890"/>
              <a:gd name="connsiteY4" fmla="*/ 0 h 178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90" h="1786890">
                <a:moveTo>
                  <a:pt x="893445" y="0"/>
                </a:moveTo>
                <a:cubicBezTo>
                  <a:pt x="1386881" y="0"/>
                  <a:pt x="1786890" y="400009"/>
                  <a:pt x="1786890" y="893445"/>
                </a:cubicBezTo>
                <a:cubicBezTo>
                  <a:pt x="1786890" y="1386881"/>
                  <a:pt x="1386881" y="1786890"/>
                  <a:pt x="893445" y="1786890"/>
                </a:cubicBezTo>
                <a:cubicBezTo>
                  <a:pt x="400009" y="1786890"/>
                  <a:pt x="0" y="1386881"/>
                  <a:pt x="0" y="893445"/>
                </a:cubicBezTo>
                <a:cubicBezTo>
                  <a:pt x="0" y="400009"/>
                  <a:pt x="400009" y="0"/>
                  <a:pt x="8934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43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>
            <a:extLst>
              <a:ext uri="{FF2B5EF4-FFF2-40B4-BE49-F238E27FC236}">
                <a16:creationId xmlns:a16="http://schemas.microsoft.com/office/drawing/2014/main" id="{F62520C0-3F08-4976-9B57-F7D907363D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10400" cy="513397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96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8A7FE399-7AE9-4655-A42D-074E384871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-1"/>
            <a:ext cx="5447892" cy="6845918"/>
          </a:xfrm>
          <a:custGeom>
            <a:avLst/>
            <a:gdLst>
              <a:gd name="connsiteX0" fmla="*/ 0 w 5447892"/>
              <a:gd name="connsiteY0" fmla="*/ 6749142 h 6845918"/>
              <a:gd name="connsiteX1" fmla="*/ 1633537 w 5447892"/>
              <a:gd name="connsiteY1" fmla="*/ 6749142 h 6845918"/>
              <a:gd name="connsiteX2" fmla="*/ 1633537 w 5447892"/>
              <a:gd name="connsiteY2" fmla="*/ 6845917 h 6845918"/>
              <a:gd name="connsiteX3" fmla="*/ 0 w 5447892"/>
              <a:gd name="connsiteY3" fmla="*/ 6845917 h 6845918"/>
              <a:gd name="connsiteX4" fmla="*/ 1906588 w 5447892"/>
              <a:gd name="connsiteY4" fmla="*/ 5712824 h 6845918"/>
              <a:gd name="connsiteX5" fmla="*/ 3540125 w 5447892"/>
              <a:gd name="connsiteY5" fmla="*/ 5712824 h 6845918"/>
              <a:gd name="connsiteX6" fmla="*/ 3540125 w 5447892"/>
              <a:gd name="connsiteY6" fmla="*/ 6845918 h 6845918"/>
              <a:gd name="connsiteX7" fmla="*/ 1906588 w 5447892"/>
              <a:gd name="connsiteY7" fmla="*/ 6845918 h 6845918"/>
              <a:gd name="connsiteX8" fmla="*/ 3814355 w 5447892"/>
              <a:gd name="connsiteY8" fmla="*/ 4058195 h 6845918"/>
              <a:gd name="connsiteX9" fmla="*/ 5447892 w 5447892"/>
              <a:gd name="connsiteY9" fmla="*/ 4058195 h 6845918"/>
              <a:gd name="connsiteX10" fmla="*/ 5447892 w 5447892"/>
              <a:gd name="connsiteY10" fmla="*/ 6845918 h 6845918"/>
              <a:gd name="connsiteX11" fmla="*/ 3814355 w 5447892"/>
              <a:gd name="connsiteY11" fmla="*/ 6845918 h 6845918"/>
              <a:gd name="connsiteX12" fmla="*/ 0 w 5447892"/>
              <a:gd name="connsiteY12" fmla="*/ 3666313 h 6845918"/>
              <a:gd name="connsiteX13" fmla="*/ 1633537 w 5447892"/>
              <a:gd name="connsiteY13" fmla="*/ 3666313 h 6845918"/>
              <a:gd name="connsiteX14" fmla="*/ 1633537 w 5447892"/>
              <a:gd name="connsiteY14" fmla="*/ 6470473 h 6845918"/>
              <a:gd name="connsiteX15" fmla="*/ 0 w 5447892"/>
              <a:gd name="connsiteY15" fmla="*/ 6470473 h 6845918"/>
              <a:gd name="connsiteX16" fmla="*/ 1906588 w 5447892"/>
              <a:gd name="connsiteY16" fmla="*/ 2656186 h 6845918"/>
              <a:gd name="connsiteX17" fmla="*/ 3540125 w 5447892"/>
              <a:gd name="connsiteY17" fmla="*/ 2656186 h 6845918"/>
              <a:gd name="connsiteX18" fmla="*/ 3540125 w 5447892"/>
              <a:gd name="connsiteY18" fmla="*/ 5460346 h 6845918"/>
              <a:gd name="connsiteX19" fmla="*/ 1906588 w 5447892"/>
              <a:gd name="connsiteY19" fmla="*/ 5460346 h 6845918"/>
              <a:gd name="connsiteX20" fmla="*/ 3814355 w 5447892"/>
              <a:gd name="connsiteY20" fmla="*/ 989677 h 6845918"/>
              <a:gd name="connsiteX21" fmla="*/ 5447892 w 5447892"/>
              <a:gd name="connsiteY21" fmla="*/ 989677 h 6845918"/>
              <a:gd name="connsiteX22" fmla="*/ 5447892 w 5447892"/>
              <a:gd name="connsiteY22" fmla="*/ 3777399 h 6845918"/>
              <a:gd name="connsiteX23" fmla="*/ 3814355 w 5447892"/>
              <a:gd name="connsiteY23" fmla="*/ 3777399 h 6845918"/>
              <a:gd name="connsiteX24" fmla="*/ 1 w 5447892"/>
              <a:gd name="connsiteY24" fmla="*/ 505105 h 6845918"/>
              <a:gd name="connsiteX25" fmla="*/ 1633538 w 5447892"/>
              <a:gd name="connsiteY25" fmla="*/ 505105 h 6845918"/>
              <a:gd name="connsiteX26" fmla="*/ 1633538 w 5447892"/>
              <a:gd name="connsiteY26" fmla="*/ 3309264 h 6845918"/>
              <a:gd name="connsiteX27" fmla="*/ 1 w 5447892"/>
              <a:gd name="connsiteY27" fmla="*/ 3309264 h 6845918"/>
              <a:gd name="connsiteX28" fmla="*/ 1906589 w 5447892"/>
              <a:gd name="connsiteY28" fmla="*/ 2 h 6845918"/>
              <a:gd name="connsiteX29" fmla="*/ 3540125 w 5447892"/>
              <a:gd name="connsiteY29" fmla="*/ 2 h 6845918"/>
              <a:gd name="connsiteX30" fmla="*/ 3540125 w 5447892"/>
              <a:gd name="connsiteY30" fmla="*/ 2386015 h 6845918"/>
              <a:gd name="connsiteX31" fmla="*/ 1906589 w 5447892"/>
              <a:gd name="connsiteY31" fmla="*/ 2386015 h 6845918"/>
              <a:gd name="connsiteX32" fmla="*/ 3814355 w 5447892"/>
              <a:gd name="connsiteY32" fmla="*/ 1 h 6845918"/>
              <a:gd name="connsiteX33" fmla="*/ 5447892 w 5447892"/>
              <a:gd name="connsiteY33" fmla="*/ 1 h 6845918"/>
              <a:gd name="connsiteX34" fmla="*/ 5447892 w 5447892"/>
              <a:gd name="connsiteY34" fmla="*/ 714103 h 6845918"/>
              <a:gd name="connsiteX35" fmla="*/ 3814355 w 5447892"/>
              <a:gd name="connsiteY35" fmla="*/ 714103 h 6845918"/>
              <a:gd name="connsiteX36" fmla="*/ 0 w 5447892"/>
              <a:gd name="connsiteY36" fmla="*/ 0 h 6845918"/>
              <a:gd name="connsiteX37" fmla="*/ 1633538 w 5447892"/>
              <a:gd name="connsiteY37" fmla="*/ 0 h 6845918"/>
              <a:gd name="connsiteX38" fmla="*/ 1633538 w 5447892"/>
              <a:gd name="connsiteY38" fmla="*/ 226435 h 6845918"/>
              <a:gd name="connsiteX39" fmla="*/ 0 w 5447892"/>
              <a:gd name="connsiteY39" fmla="*/ 226435 h 684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447892" h="6845918">
                <a:moveTo>
                  <a:pt x="0" y="6749142"/>
                </a:moveTo>
                <a:lnTo>
                  <a:pt x="1633537" y="6749142"/>
                </a:lnTo>
                <a:lnTo>
                  <a:pt x="1633537" y="6845917"/>
                </a:lnTo>
                <a:lnTo>
                  <a:pt x="0" y="6845917"/>
                </a:lnTo>
                <a:close/>
                <a:moveTo>
                  <a:pt x="1906588" y="5712824"/>
                </a:moveTo>
                <a:lnTo>
                  <a:pt x="3540125" y="5712824"/>
                </a:lnTo>
                <a:lnTo>
                  <a:pt x="3540125" y="6845918"/>
                </a:lnTo>
                <a:lnTo>
                  <a:pt x="1906588" y="6845918"/>
                </a:lnTo>
                <a:close/>
                <a:moveTo>
                  <a:pt x="3814355" y="4058195"/>
                </a:moveTo>
                <a:lnTo>
                  <a:pt x="5447892" y="4058195"/>
                </a:lnTo>
                <a:lnTo>
                  <a:pt x="5447892" y="6845918"/>
                </a:lnTo>
                <a:lnTo>
                  <a:pt x="3814355" y="6845918"/>
                </a:lnTo>
                <a:close/>
                <a:moveTo>
                  <a:pt x="0" y="3666313"/>
                </a:moveTo>
                <a:lnTo>
                  <a:pt x="1633537" y="3666313"/>
                </a:lnTo>
                <a:lnTo>
                  <a:pt x="1633537" y="6470473"/>
                </a:lnTo>
                <a:lnTo>
                  <a:pt x="0" y="6470473"/>
                </a:lnTo>
                <a:close/>
                <a:moveTo>
                  <a:pt x="1906588" y="2656186"/>
                </a:moveTo>
                <a:lnTo>
                  <a:pt x="3540125" y="2656186"/>
                </a:lnTo>
                <a:lnTo>
                  <a:pt x="3540125" y="5460346"/>
                </a:lnTo>
                <a:lnTo>
                  <a:pt x="1906588" y="5460346"/>
                </a:lnTo>
                <a:close/>
                <a:moveTo>
                  <a:pt x="3814355" y="989677"/>
                </a:moveTo>
                <a:lnTo>
                  <a:pt x="5447892" y="989677"/>
                </a:lnTo>
                <a:lnTo>
                  <a:pt x="5447892" y="3777399"/>
                </a:lnTo>
                <a:lnTo>
                  <a:pt x="3814355" y="3777399"/>
                </a:lnTo>
                <a:close/>
                <a:moveTo>
                  <a:pt x="1" y="505105"/>
                </a:moveTo>
                <a:lnTo>
                  <a:pt x="1633538" y="505105"/>
                </a:lnTo>
                <a:lnTo>
                  <a:pt x="1633538" y="3309264"/>
                </a:lnTo>
                <a:lnTo>
                  <a:pt x="1" y="3309264"/>
                </a:lnTo>
                <a:close/>
                <a:moveTo>
                  <a:pt x="1906589" y="2"/>
                </a:moveTo>
                <a:lnTo>
                  <a:pt x="3540125" y="2"/>
                </a:lnTo>
                <a:lnTo>
                  <a:pt x="3540125" y="2386015"/>
                </a:lnTo>
                <a:lnTo>
                  <a:pt x="1906589" y="2386015"/>
                </a:lnTo>
                <a:close/>
                <a:moveTo>
                  <a:pt x="3814355" y="1"/>
                </a:moveTo>
                <a:lnTo>
                  <a:pt x="5447892" y="1"/>
                </a:lnTo>
                <a:lnTo>
                  <a:pt x="5447892" y="714103"/>
                </a:lnTo>
                <a:lnTo>
                  <a:pt x="3814355" y="714103"/>
                </a:lnTo>
                <a:close/>
                <a:moveTo>
                  <a:pt x="0" y="0"/>
                </a:moveTo>
                <a:lnTo>
                  <a:pt x="1633538" y="0"/>
                </a:lnTo>
                <a:lnTo>
                  <a:pt x="1633538" y="226435"/>
                </a:lnTo>
                <a:lnTo>
                  <a:pt x="0" y="226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97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5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pos="7355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2.jpg"/><Relationship Id="rId7" Type="http://schemas.microsoft.com/office/2007/relationships/hdphoto" Target="../media/hdphoto2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145.png"/><Relationship Id="rId11" Type="http://schemas.openxmlformats.org/officeDocument/2006/relationships/image" Target="../media/image5.png"/><Relationship Id="rId5" Type="http://schemas.openxmlformats.org/officeDocument/2006/relationships/image" Target="../media/image144.jpg"/><Relationship Id="rId10" Type="http://schemas.openxmlformats.org/officeDocument/2006/relationships/image" Target="../media/image4.png"/><Relationship Id="rId4" Type="http://schemas.openxmlformats.org/officeDocument/2006/relationships/image" Target="../media/image143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4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5.png"/><Relationship Id="rId3" Type="http://schemas.openxmlformats.org/officeDocument/2006/relationships/video" Target="../media/media3.mp4"/><Relationship Id="rId7" Type="http://schemas.openxmlformats.org/officeDocument/2006/relationships/tags" Target="../tags/tag22.xml"/><Relationship Id="rId12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8.xml"/><Relationship Id="rId6" Type="http://schemas.openxmlformats.org/officeDocument/2006/relationships/tags" Target="../tags/tag21.xml"/><Relationship Id="rId11" Type="http://schemas.openxmlformats.org/officeDocument/2006/relationships/image" Target="../media/image3.png"/><Relationship Id="rId5" Type="http://schemas.openxmlformats.org/officeDocument/2006/relationships/tags" Target="../tags/tag20.xml"/><Relationship Id="rId10" Type="http://schemas.openxmlformats.org/officeDocument/2006/relationships/image" Target="../media/image2.png"/><Relationship Id="rId4" Type="http://schemas.openxmlformats.org/officeDocument/2006/relationships/tags" Target="../tags/tag19.xml"/><Relationship Id="rId9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59.png"/><Relationship Id="rId17" Type="http://schemas.openxmlformats.org/officeDocument/2006/relationships/image" Target="../media/image5.png"/><Relationship Id="rId2" Type="http://schemas.openxmlformats.org/officeDocument/2006/relationships/tags" Target="../tags/tag29.xml"/><Relationship Id="rId16" Type="http://schemas.openxmlformats.org/officeDocument/2006/relationships/image" Target="../media/image4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158.png"/><Relationship Id="rId5" Type="http://schemas.openxmlformats.org/officeDocument/2006/relationships/tags" Target="../tags/tag32.xml"/><Relationship Id="rId15" Type="http://schemas.openxmlformats.org/officeDocument/2006/relationships/image" Target="../media/image3.png"/><Relationship Id="rId10" Type="http://schemas.openxmlformats.org/officeDocument/2006/relationships/image" Target="../media/image157.png"/><Relationship Id="rId4" Type="http://schemas.openxmlformats.org/officeDocument/2006/relationships/tags" Target="../tags/tag31.xml"/><Relationship Id="rId9" Type="http://schemas.openxmlformats.org/officeDocument/2006/relationships/image" Target="../media/image156.png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6.xml"/><Relationship Id="rId7" Type="http://schemas.openxmlformats.org/officeDocument/2006/relationships/image" Target="../media/image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image" Target="../media/image16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.png"/><Relationship Id="rId1" Type="http://schemas.openxmlformats.org/officeDocument/2006/relationships/tags" Target="../tags/tag3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4.png"/><Relationship Id="rId10" Type="http://schemas.openxmlformats.org/officeDocument/2006/relationships/image" Target="../media/image169.jpeg"/><Relationship Id="rId4" Type="http://schemas.openxmlformats.org/officeDocument/2006/relationships/image" Target="../media/image163.png"/><Relationship Id="rId9" Type="http://schemas.openxmlformats.org/officeDocument/2006/relationships/image" Target="../media/image168.jpeg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72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microsoft.com/office/2007/relationships/hdphoto" Target="../media/hdphoto3.wdp"/><Relationship Id="rId3" Type="http://schemas.openxmlformats.org/officeDocument/2006/relationships/image" Target="../media/image172.png"/><Relationship Id="rId7" Type="http://schemas.openxmlformats.org/officeDocument/2006/relationships/image" Target="../media/image175.pn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79.jpeg"/><Relationship Id="rId5" Type="http://schemas.openxmlformats.org/officeDocument/2006/relationships/image" Target="../media/image4.png"/><Relationship Id="rId10" Type="http://schemas.openxmlformats.org/officeDocument/2006/relationships/image" Target="../media/image178.png"/><Relationship Id="rId4" Type="http://schemas.openxmlformats.org/officeDocument/2006/relationships/image" Target="../media/image3.png"/><Relationship Id="rId9" Type="http://schemas.openxmlformats.org/officeDocument/2006/relationships/image" Target="../media/image1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g"/><Relationship Id="rId3" Type="http://schemas.openxmlformats.org/officeDocument/2006/relationships/image" Target="../media/image3.png"/><Relationship Id="rId7" Type="http://schemas.openxmlformats.org/officeDocument/2006/relationships/image" Target="../media/image181.jp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jpg"/><Relationship Id="rId11" Type="http://schemas.openxmlformats.org/officeDocument/2006/relationships/image" Target="../media/image185.jpg"/><Relationship Id="rId5" Type="http://schemas.openxmlformats.org/officeDocument/2006/relationships/image" Target="../media/image5.png"/><Relationship Id="rId10" Type="http://schemas.openxmlformats.org/officeDocument/2006/relationships/image" Target="../media/image184.jpg"/><Relationship Id="rId4" Type="http://schemas.openxmlformats.org/officeDocument/2006/relationships/image" Target="../media/image4.png"/><Relationship Id="rId9" Type="http://schemas.openxmlformats.org/officeDocument/2006/relationships/image" Target="../media/image18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.png"/><Relationship Id="rId117" Type="http://schemas.openxmlformats.org/officeDocument/2006/relationships/image" Target="../media/image4.png"/><Relationship Id="rId21" Type="http://schemas.openxmlformats.org/officeDocument/2006/relationships/image" Target="../media/image33.png"/><Relationship Id="rId42" Type="http://schemas.openxmlformats.org/officeDocument/2006/relationships/image" Target="../media/image54.png"/><Relationship Id="rId47" Type="http://schemas.openxmlformats.org/officeDocument/2006/relationships/image" Target="../media/image59.png"/><Relationship Id="rId63" Type="http://schemas.openxmlformats.org/officeDocument/2006/relationships/image" Target="../media/image75.png"/><Relationship Id="rId68" Type="http://schemas.openxmlformats.org/officeDocument/2006/relationships/image" Target="../media/image80.png"/><Relationship Id="rId84" Type="http://schemas.openxmlformats.org/officeDocument/2006/relationships/image" Target="../media/image96.png"/><Relationship Id="rId89" Type="http://schemas.openxmlformats.org/officeDocument/2006/relationships/image" Target="../media/image101.png"/><Relationship Id="rId112" Type="http://schemas.openxmlformats.org/officeDocument/2006/relationships/image" Target="../media/image122.png"/><Relationship Id="rId16" Type="http://schemas.openxmlformats.org/officeDocument/2006/relationships/image" Target="../media/image28.png"/><Relationship Id="rId107" Type="http://schemas.openxmlformats.org/officeDocument/2006/relationships/image" Target="../media/image117.png"/><Relationship Id="rId11" Type="http://schemas.openxmlformats.org/officeDocument/2006/relationships/image" Target="../media/image23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53" Type="http://schemas.openxmlformats.org/officeDocument/2006/relationships/image" Target="../media/image65.png"/><Relationship Id="rId58" Type="http://schemas.openxmlformats.org/officeDocument/2006/relationships/image" Target="../media/image70.png"/><Relationship Id="rId74" Type="http://schemas.openxmlformats.org/officeDocument/2006/relationships/image" Target="../media/image86.png"/><Relationship Id="rId79" Type="http://schemas.openxmlformats.org/officeDocument/2006/relationships/image" Target="../media/image91.png"/><Relationship Id="rId102" Type="http://schemas.openxmlformats.org/officeDocument/2006/relationships/image" Target="../media/image112.png"/><Relationship Id="rId5" Type="http://schemas.openxmlformats.org/officeDocument/2006/relationships/image" Target="../media/image17.png"/><Relationship Id="rId90" Type="http://schemas.openxmlformats.org/officeDocument/2006/relationships/image" Target="../media/image102.png"/><Relationship Id="rId95" Type="http://schemas.openxmlformats.org/officeDocument/2006/relationships/image" Target="../media/image107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64" Type="http://schemas.openxmlformats.org/officeDocument/2006/relationships/image" Target="../media/image76.png"/><Relationship Id="rId69" Type="http://schemas.openxmlformats.org/officeDocument/2006/relationships/image" Target="../media/image81.png"/><Relationship Id="rId113" Type="http://schemas.microsoft.com/office/2007/relationships/hdphoto" Target="../media/hdphoto1.wdp"/><Relationship Id="rId118" Type="http://schemas.openxmlformats.org/officeDocument/2006/relationships/image" Target="../media/image5.png"/><Relationship Id="rId80" Type="http://schemas.openxmlformats.org/officeDocument/2006/relationships/image" Target="../media/image92.png"/><Relationship Id="rId85" Type="http://schemas.openxmlformats.org/officeDocument/2006/relationships/image" Target="../media/image97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59" Type="http://schemas.openxmlformats.org/officeDocument/2006/relationships/image" Target="../media/image71.png"/><Relationship Id="rId103" Type="http://schemas.openxmlformats.org/officeDocument/2006/relationships/image" Target="../media/image113.png"/><Relationship Id="rId108" Type="http://schemas.openxmlformats.org/officeDocument/2006/relationships/image" Target="../media/image118.png"/><Relationship Id="rId54" Type="http://schemas.openxmlformats.org/officeDocument/2006/relationships/image" Target="../media/image66.png"/><Relationship Id="rId70" Type="http://schemas.openxmlformats.org/officeDocument/2006/relationships/image" Target="../media/image82.png"/><Relationship Id="rId75" Type="http://schemas.openxmlformats.org/officeDocument/2006/relationships/image" Target="../media/image87.png"/><Relationship Id="rId91" Type="http://schemas.openxmlformats.org/officeDocument/2006/relationships/image" Target="../media/image103.png"/><Relationship Id="rId96" Type="http://schemas.openxmlformats.org/officeDocument/2006/relationships/image" Target="../media/image108.png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49" Type="http://schemas.openxmlformats.org/officeDocument/2006/relationships/image" Target="../media/image61.png"/><Relationship Id="rId114" Type="http://schemas.openxmlformats.org/officeDocument/2006/relationships/image" Target="../media/image123.png"/><Relationship Id="rId10" Type="http://schemas.openxmlformats.org/officeDocument/2006/relationships/image" Target="../media/image22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png"/><Relationship Id="rId60" Type="http://schemas.openxmlformats.org/officeDocument/2006/relationships/image" Target="../media/image72.png"/><Relationship Id="rId65" Type="http://schemas.openxmlformats.org/officeDocument/2006/relationships/image" Target="../media/image77.png"/><Relationship Id="rId73" Type="http://schemas.openxmlformats.org/officeDocument/2006/relationships/image" Target="../media/image85.png"/><Relationship Id="rId78" Type="http://schemas.openxmlformats.org/officeDocument/2006/relationships/image" Target="../media/image90.png"/><Relationship Id="rId81" Type="http://schemas.openxmlformats.org/officeDocument/2006/relationships/image" Target="../media/image93.png"/><Relationship Id="rId86" Type="http://schemas.openxmlformats.org/officeDocument/2006/relationships/image" Target="../media/image98.png"/><Relationship Id="rId94" Type="http://schemas.openxmlformats.org/officeDocument/2006/relationships/image" Target="../media/image106.png"/><Relationship Id="rId99" Type="http://schemas.openxmlformats.org/officeDocument/2006/relationships/image" Target="../media/image8.png"/><Relationship Id="rId101" Type="http://schemas.openxmlformats.org/officeDocument/2006/relationships/image" Target="../media/image111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9" Type="http://schemas.openxmlformats.org/officeDocument/2006/relationships/image" Target="../media/image51.png"/><Relationship Id="rId109" Type="http://schemas.openxmlformats.org/officeDocument/2006/relationships/image" Target="../media/image119.png"/><Relationship Id="rId34" Type="http://schemas.openxmlformats.org/officeDocument/2006/relationships/image" Target="../media/image46.png"/><Relationship Id="rId50" Type="http://schemas.openxmlformats.org/officeDocument/2006/relationships/image" Target="../media/image62.png"/><Relationship Id="rId55" Type="http://schemas.openxmlformats.org/officeDocument/2006/relationships/image" Target="../media/image67.png"/><Relationship Id="rId76" Type="http://schemas.openxmlformats.org/officeDocument/2006/relationships/image" Target="../media/image88.png"/><Relationship Id="rId97" Type="http://schemas.openxmlformats.org/officeDocument/2006/relationships/image" Target="../media/image109.jpeg"/><Relationship Id="rId104" Type="http://schemas.openxmlformats.org/officeDocument/2006/relationships/image" Target="../media/image114.png"/><Relationship Id="rId7" Type="http://schemas.openxmlformats.org/officeDocument/2006/relationships/image" Target="../media/image19.png"/><Relationship Id="rId71" Type="http://schemas.openxmlformats.org/officeDocument/2006/relationships/image" Target="../media/image83.png"/><Relationship Id="rId92" Type="http://schemas.openxmlformats.org/officeDocument/2006/relationships/image" Target="../media/image104.png"/><Relationship Id="rId2" Type="http://schemas.openxmlformats.org/officeDocument/2006/relationships/slideLayout" Target="../slideLayouts/slideLayout4.xml"/><Relationship Id="rId29" Type="http://schemas.openxmlformats.org/officeDocument/2006/relationships/image" Target="../media/image41.png"/><Relationship Id="rId24" Type="http://schemas.openxmlformats.org/officeDocument/2006/relationships/image" Target="../media/image36.pn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66" Type="http://schemas.openxmlformats.org/officeDocument/2006/relationships/image" Target="../media/image78.png"/><Relationship Id="rId87" Type="http://schemas.openxmlformats.org/officeDocument/2006/relationships/image" Target="../media/image99.png"/><Relationship Id="rId110" Type="http://schemas.openxmlformats.org/officeDocument/2006/relationships/image" Target="../media/image120.png"/><Relationship Id="rId115" Type="http://schemas.openxmlformats.org/officeDocument/2006/relationships/image" Target="../media/image2.png"/><Relationship Id="rId61" Type="http://schemas.openxmlformats.org/officeDocument/2006/relationships/image" Target="../media/image73.png"/><Relationship Id="rId82" Type="http://schemas.openxmlformats.org/officeDocument/2006/relationships/image" Target="../media/image94.png"/><Relationship Id="rId19" Type="http://schemas.openxmlformats.org/officeDocument/2006/relationships/image" Target="../media/image31.png"/><Relationship Id="rId14" Type="http://schemas.openxmlformats.org/officeDocument/2006/relationships/image" Target="../media/image26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56" Type="http://schemas.openxmlformats.org/officeDocument/2006/relationships/image" Target="../media/image68.png"/><Relationship Id="rId77" Type="http://schemas.openxmlformats.org/officeDocument/2006/relationships/image" Target="../media/image89.png"/><Relationship Id="rId100" Type="http://schemas.openxmlformats.org/officeDocument/2006/relationships/image" Target="../media/image9.png"/><Relationship Id="rId105" Type="http://schemas.openxmlformats.org/officeDocument/2006/relationships/image" Target="../media/image115.png"/><Relationship Id="rId8" Type="http://schemas.openxmlformats.org/officeDocument/2006/relationships/image" Target="../media/image20.png"/><Relationship Id="rId51" Type="http://schemas.openxmlformats.org/officeDocument/2006/relationships/image" Target="../media/image63.png"/><Relationship Id="rId72" Type="http://schemas.openxmlformats.org/officeDocument/2006/relationships/image" Target="../media/image84.png"/><Relationship Id="rId93" Type="http://schemas.openxmlformats.org/officeDocument/2006/relationships/image" Target="../media/image105.png"/><Relationship Id="rId98" Type="http://schemas.openxmlformats.org/officeDocument/2006/relationships/image" Target="../media/image110.jpeg"/><Relationship Id="rId3" Type="http://schemas.openxmlformats.org/officeDocument/2006/relationships/image" Target="../media/image15.png"/><Relationship Id="rId25" Type="http://schemas.openxmlformats.org/officeDocument/2006/relationships/image" Target="../media/image37.png"/><Relationship Id="rId46" Type="http://schemas.openxmlformats.org/officeDocument/2006/relationships/image" Target="../media/image58.png"/><Relationship Id="rId67" Type="http://schemas.openxmlformats.org/officeDocument/2006/relationships/image" Target="../media/image79.png"/><Relationship Id="rId116" Type="http://schemas.openxmlformats.org/officeDocument/2006/relationships/image" Target="../media/image3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Relationship Id="rId62" Type="http://schemas.openxmlformats.org/officeDocument/2006/relationships/image" Target="../media/image74.png"/><Relationship Id="rId83" Type="http://schemas.openxmlformats.org/officeDocument/2006/relationships/image" Target="../media/image95.png"/><Relationship Id="rId88" Type="http://schemas.openxmlformats.org/officeDocument/2006/relationships/image" Target="../media/image100.png"/><Relationship Id="rId111" Type="http://schemas.openxmlformats.org/officeDocument/2006/relationships/image" Target="../media/image121.png"/><Relationship Id="rId15" Type="http://schemas.openxmlformats.org/officeDocument/2006/relationships/image" Target="../media/image27.png"/><Relationship Id="rId36" Type="http://schemas.openxmlformats.org/officeDocument/2006/relationships/image" Target="../media/image48.png"/><Relationship Id="rId57" Type="http://schemas.openxmlformats.org/officeDocument/2006/relationships/image" Target="../media/image69.png"/><Relationship Id="rId106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0.jpeg"/><Relationship Id="rId3" Type="http://schemas.openxmlformats.org/officeDocument/2006/relationships/image" Target="../media/image124.jpeg"/><Relationship Id="rId7" Type="http://schemas.openxmlformats.org/officeDocument/2006/relationships/image" Target="../media/image3.png"/><Relationship Id="rId12" Type="http://schemas.openxmlformats.org/officeDocument/2006/relationships/image" Target="../media/image1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128.png"/><Relationship Id="rId5" Type="http://schemas.openxmlformats.org/officeDocument/2006/relationships/image" Target="../media/image126.png"/><Relationship Id="rId10" Type="http://schemas.openxmlformats.org/officeDocument/2006/relationships/image" Target="../media/image127.jpeg"/><Relationship Id="rId4" Type="http://schemas.openxmlformats.org/officeDocument/2006/relationships/image" Target="../media/image125.jpeg"/><Relationship Id="rId9" Type="http://schemas.openxmlformats.org/officeDocument/2006/relationships/image" Target="../media/image5.png"/><Relationship Id="rId1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2.png"/><Relationship Id="rId7" Type="http://schemas.openxmlformats.org/officeDocument/2006/relationships/image" Target="../media/image13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video" Target="../media/media1.MO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microsoft.com/office/2007/relationships/media" Target="../media/media1.MOV"/><Relationship Id="rId1" Type="http://schemas.openxmlformats.org/officeDocument/2006/relationships/tags" Target="../tags/tag7.xml"/><Relationship Id="rId6" Type="http://schemas.openxmlformats.org/officeDocument/2006/relationships/tags" Target="../tags/tag10.xml"/><Relationship Id="rId11" Type="http://schemas.openxmlformats.org/officeDocument/2006/relationships/image" Target="../media/image4.png"/><Relationship Id="rId5" Type="http://schemas.openxmlformats.org/officeDocument/2006/relationships/tags" Target="../tags/tag9.xml"/><Relationship Id="rId10" Type="http://schemas.openxmlformats.org/officeDocument/2006/relationships/image" Target="../media/image3.png"/><Relationship Id="rId4" Type="http://schemas.openxmlformats.org/officeDocument/2006/relationships/tags" Target="../tags/tag8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0.png"/><Relationship Id="rId3" Type="http://schemas.openxmlformats.org/officeDocument/2006/relationships/tags" Target="../tags/tag13.xml"/><Relationship Id="rId7" Type="http://schemas.openxmlformats.org/officeDocument/2006/relationships/image" Target="../media/image2.png"/><Relationship Id="rId12" Type="http://schemas.openxmlformats.org/officeDocument/2006/relationships/image" Target="../media/image13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8.png"/><Relationship Id="rId5" Type="http://schemas.openxmlformats.org/officeDocument/2006/relationships/tags" Target="../tags/tag15.xml"/><Relationship Id="rId10" Type="http://schemas.openxmlformats.org/officeDocument/2006/relationships/image" Target="../media/image5.png"/><Relationship Id="rId4" Type="http://schemas.openxmlformats.org/officeDocument/2006/relationships/tags" Target="../tags/tag14.xml"/><Relationship Id="rId9" Type="http://schemas.openxmlformats.org/officeDocument/2006/relationships/image" Target="../media/image4.png"/><Relationship Id="rId14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A329EC-E6A9-34A0-3B02-E5EE71C5A12C}"/>
              </a:ext>
            </a:extLst>
          </p:cNvPr>
          <p:cNvSpPr/>
          <p:nvPr/>
        </p:nvSpPr>
        <p:spPr>
          <a:xfrm>
            <a:off x="0" y="1126157"/>
            <a:ext cx="12192000" cy="5731843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B6320E7-ACEC-DCDA-7F43-FD73FDCBE714}"/>
              </a:ext>
            </a:extLst>
          </p:cNvPr>
          <p:cNvGrpSpPr/>
          <p:nvPr/>
        </p:nvGrpSpPr>
        <p:grpSpPr>
          <a:xfrm rot="10800000" flipH="1" flipV="1">
            <a:off x="-1" y="5455800"/>
            <a:ext cx="12192001" cy="1402199"/>
            <a:chOff x="0" y="5471212"/>
            <a:chExt cx="12196097" cy="1402671"/>
          </a:xfrm>
          <a:effectLst/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46BB03E-BE01-608D-3CF7-BDC096A8B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" t="3979" r="51419" b="4748"/>
            <a:stretch/>
          </p:blipFill>
          <p:spPr>
            <a:xfrm>
              <a:off x="8144797" y="5471212"/>
              <a:ext cx="4051300" cy="140267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9728C3B-8353-762F-2A33-7283E36D6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4" t="3979" r="1055" b="4748"/>
            <a:stretch/>
          </p:blipFill>
          <p:spPr>
            <a:xfrm>
              <a:off x="0" y="5471212"/>
              <a:ext cx="8194089" cy="1402671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E589E8D-F8C5-4953-551A-9D279B26FBBC}"/>
              </a:ext>
            </a:extLst>
          </p:cNvPr>
          <p:cNvGrpSpPr/>
          <p:nvPr/>
        </p:nvGrpSpPr>
        <p:grpSpPr>
          <a:xfrm>
            <a:off x="527632" y="87638"/>
            <a:ext cx="8895715" cy="847073"/>
            <a:chOff x="1683838" y="60342"/>
            <a:chExt cx="8895715" cy="84707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E9385A5-E3AA-E6FE-F41F-99081121A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542C059-C486-15F5-04A4-58EBDB3B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4A0B6AD-36EB-D2EE-82F2-F4B3C94E2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195DC73-A42F-9B0E-2306-408C17FC9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00E43D-7CDA-7D49-20DD-9DF9628BE9EA}"/>
              </a:ext>
            </a:extLst>
          </p:cNvPr>
          <p:cNvSpPr/>
          <p:nvPr/>
        </p:nvSpPr>
        <p:spPr>
          <a:xfrm>
            <a:off x="-83739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0F91FF-5516-A18E-670B-69D6859A1D50}"/>
              </a:ext>
            </a:extLst>
          </p:cNvPr>
          <p:cNvSpPr/>
          <p:nvPr/>
        </p:nvSpPr>
        <p:spPr>
          <a:xfrm>
            <a:off x="-83739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5936CB-2ECC-170E-AAD9-91377547AD63}"/>
              </a:ext>
            </a:extLst>
          </p:cNvPr>
          <p:cNvSpPr/>
          <p:nvPr/>
        </p:nvSpPr>
        <p:spPr>
          <a:xfrm>
            <a:off x="-83739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13E13B-C116-0A5F-00B9-50CA0DB6A511}"/>
              </a:ext>
            </a:extLst>
          </p:cNvPr>
          <p:cNvSpPr/>
          <p:nvPr/>
        </p:nvSpPr>
        <p:spPr>
          <a:xfrm>
            <a:off x="-83739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F75EA4-7D03-AC6C-EC0C-DC49BD44C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84" y="2207940"/>
            <a:ext cx="3732685" cy="3017858"/>
          </a:xfrm>
          <a:prstGeom prst="rect">
            <a:avLst/>
          </a:prstGeom>
          <a:effectLst/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5113E51-48E8-F72F-D987-45BB2326A945}"/>
              </a:ext>
            </a:extLst>
          </p:cNvPr>
          <p:cNvGrpSpPr/>
          <p:nvPr/>
        </p:nvGrpSpPr>
        <p:grpSpPr>
          <a:xfrm>
            <a:off x="400197" y="2151213"/>
            <a:ext cx="7580396" cy="1776640"/>
            <a:chOff x="400197" y="2002617"/>
            <a:chExt cx="7580396" cy="17766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A45162-65BB-270C-D470-FAC3D0A17A5F}"/>
                </a:ext>
              </a:extLst>
            </p:cNvPr>
            <p:cNvSpPr txBox="1"/>
            <p:nvPr/>
          </p:nvSpPr>
          <p:spPr>
            <a:xfrm>
              <a:off x="400197" y="2517373"/>
              <a:ext cx="7580396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НЕСТАНДАРТНЫЕ ПОДХОДЫ </a:t>
              </a:r>
            </a:p>
            <a:p>
              <a:r>
                <a:rPr lang="ru-RU" sz="360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в </a:t>
              </a:r>
              <a:r>
                <a:rPr lang="en-US" sz="360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HR</a:t>
              </a:r>
              <a:r>
                <a:rPr lang="ru-RU" sz="360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– </a:t>
              </a:r>
              <a:r>
                <a:rPr lang="ru-RU" sz="3600" dirty="0">
                  <a:ln w="0"/>
                  <a:solidFill>
                    <a:srgbClr val="E52F28"/>
                  </a:solidFill>
                  <a:highlight>
                    <a:srgbClr val="FEFEFE"/>
                  </a:highlight>
                  <a:latin typeface="+mj-lt"/>
                  <a:cs typeface="Arial" panose="020B0604020202020204" pitchFamily="34" charset="0"/>
                </a:rPr>
                <a:t>основа успеха в будущем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FDFE7B-CA06-B780-DE10-2C18DAC4BC50}"/>
                </a:ext>
              </a:extLst>
            </p:cNvPr>
            <p:cNvSpPr txBox="1"/>
            <p:nvPr/>
          </p:nvSpPr>
          <p:spPr>
            <a:xfrm>
              <a:off x="411533" y="2002617"/>
              <a:ext cx="39386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ru-RU" sz="1600" dirty="0">
                  <a:solidFill>
                    <a:schemeClr val="bg1"/>
                  </a:solidFill>
                  <a:latin typeface="Raleway" panose="020B0503030101060003" pitchFamily="34" charset="-52"/>
                </a:rPr>
                <a:t>КОРПОРАТИВНАЯ АКАДЕМИЯ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8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6242B5-E297-4D47-BD67-3A421776C5E5}"/>
              </a:ext>
            </a:extLst>
          </p:cNvPr>
          <p:cNvSpPr txBox="1"/>
          <p:nvPr/>
        </p:nvSpPr>
        <p:spPr>
          <a:xfrm>
            <a:off x="5993873" y="760909"/>
            <a:ext cx="3585948" cy="480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ПРОФНАВИГАТОР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4D214E7-DE54-446F-8356-51B774A7492A}"/>
              </a:ext>
            </a:extLst>
          </p:cNvPr>
          <p:cNvGrpSpPr/>
          <p:nvPr/>
        </p:nvGrpSpPr>
        <p:grpSpPr>
          <a:xfrm>
            <a:off x="6096000" y="1503793"/>
            <a:ext cx="852486" cy="133350"/>
            <a:chOff x="6705601" y="2538413"/>
            <a:chExt cx="852486" cy="13335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7C4C9E0-658C-435D-846F-46C932F68A72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A4B11E1-3A0C-44AA-A488-0D74B67D0F2B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9A2BC0D-B093-482C-B7FF-5816C1688AFF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5185BB-E686-4A82-B8FA-1FE3ED82FD34}"/>
              </a:ext>
            </a:extLst>
          </p:cNvPr>
          <p:cNvSpPr txBox="1"/>
          <p:nvPr/>
        </p:nvSpPr>
        <p:spPr>
          <a:xfrm>
            <a:off x="5993872" y="1874495"/>
            <a:ext cx="5676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Проект по профориентации детей </a:t>
            </a:r>
            <a:b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сотрудников Компании. Запущен </a:t>
            </a:r>
            <a:b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совместно с МГУ имени М.В. Ломоносова. 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1861380-BAD4-9E7E-3B97-9582FF2B8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3"/>
          <a:stretch/>
        </p:blipFill>
        <p:spPr>
          <a:xfrm>
            <a:off x="3599098" y="2254433"/>
            <a:ext cx="2231420" cy="207021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7C0AF81-EF20-6E3A-A50F-C522071A8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r="25888"/>
          <a:stretch/>
        </p:blipFill>
        <p:spPr>
          <a:xfrm>
            <a:off x="0" y="4573716"/>
            <a:ext cx="3773695" cy="228428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BFA0BA-A71E-026B-41BA-4E27B6120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086" y="2272716"/>
            <a:ext cx="1570892" cy="20858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E298627-BFCB-2D14-7C17-679FABA57D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56"/>
          <a:stretch/>
        </p:blipFill>
        <p:spPr>
          <a:xfrm>
            <a:off x="0" y="-1"/>
            <a:ext cx="3610708" cy="2070139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817A954A-3777-8B61-8AE5-9326D884DE87}"/>
              </a:ext>
            </a:extLst>
          </p:cNvPr>
          <p:cNvSpPr/>
          <p:nvPr/>
        </p:nvSpPr>
        <p:spPr>
          <a:xfrm>
            <a:off x="3789680" y="0"/>
            <a:ext cx="2071859" cy="20828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265D55-00CC-7622-A79F-B2479A4DA86B}"/>
              </a:ext>
            </a:extLst>
          </p:cNvPr>
          <p:cNvSpPr txBox="1"/>
          <p:nvPr/>
        </p:nvSpPr>
        <p:spPr>
          <a:xfrm>
            <a:off x="4080385" y="772133"/>
            <a:ext cx="162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EFEFE"/>
                </a:solidFill>
                <a:latin typeface="+mj-lt"/>
                <a:cs typeface="Arial" panose="020B0604020202020204" pitchFamily="34" charset="0"/>
              </a:rPr>
              <a:t>ГДЕ УЧИТЬСЯ?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8D3887C5-F3B0-F985-00F1-6D2D808054BA}"/>
              </a:ext>
            </a:extLst>
          </p:cNvPr>
          <p:cNvSpPr/>
          <p:nvPr/>
        </p:nvSpPr>
        <p:spPr>
          <a:xfrm>
            <a:off x="-1" y="2286000"/>
            <a:ext cx="1655275" cy="2063262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E95483-7AFD-66B7-CA5C-28264619C880}"/>
              </a:ext>
            </a:extLst>
          </p:cNvPr>
          <p:cNvSpPr txBox="1"/>
          <p:nvPr/>
        </p:nvSpPr>
        <p:spPr>
          <a:xfrm>
            <a:off x="343045" y="3058133"/>
            <a:ext cx="108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EFEFE"/>
                </a:solidFill>
                <a:latin typeface="+mj-lt"/>
                <a:cs typeface="Arial" panose="020B0604020202020204" pitchFamily="34" charset="0"/>
              </a:rPr>
              <a:t>КЕМ СТАТЬ?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D402509-216A-6D53-4ED0-A13C720A685D}"/>
              </a:ext>
            </a:extLst>
          </p:cNvPr>
          <p:cNvSpPr/>
          <p:nvPr/>
        </p:nvSpPr>
        <p:spPr>
          <a:xfrm>
            <a:off x="3915631" y="4572000"/>
            <a:ext cx="1906049" cy="228219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7339F1D-9182-291F-AE31-57F95BBFEB64}"/>
              </a:ext>
            </a:extLst>
          </p:cNvPr>
          <p:cNvSpPr txBox="1"/>
          <p:nvPr/>
        </p:nvSpPr>
        <p:spPr>
          <a:xfrm>
            <a:off x="4109656" y="5505040"/>
            <a:ext cx="1750889" cy="37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EFEFE"/>
                </a:solidFill>
                <a:latin typeface="+mj-lt"/>
                <a:cs typeface="Arial" panose="020B0604020202020204" pitchFamily="34" charset="0"/>
              </a:rPr>
              <a:t>КАК РАСТИ?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EE3CDE-5C7A-AC25-D042-0FFF65BB2AD1}"/>
              </a:ext>
            </a:extLst>
          </p:cNvPr>
          <p:cNvSpPr txBox="1"/>
          <p:nvPr/>
        </p:nvSpPr>
        <p:spPr>
          <a:xfrm>
            <a:off x="5993872" y="3439136"/>
            <a:ext cx="233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E52F28"/>
                </a:solidFill>
                <a:latin typeface="+mj-lt"/>
                <a:cs typeface="Arial" panose="020B0604020202020204" pitchFamily="34" charset="0"/>
              </a:rPr>
              <a:t>Что даёт проект?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5D2836E-11C4-C23B-14E5-622B733D2D50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D8654F-4F63-0D1B-F151-98FDEAECCCBB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5035217-9EC6-3643-CAE4-E58E89DFB6B9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D635E8-6541-6543-7F87-AE55002EA94C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44E5E85-0151-9DB2-AF91-B4743DD04995}"/>
              </a:ext>
            </a:extLst>
          </p:cNvPr>
          <p:cNvGrpSpPr/>
          <p:nvPr/>
        </p:nvGrpSpPr>
        <p:grpSpPr>
          <a:xfrm>
            <a:off x="6105473" y="46999"/>
            <a:ext cx="5114364" cy="487003"/>
            <a:chOff x="1683838" y="60342"/>
            <a:chExt cx="8895715" cy="847073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C87C3BA-2B87-8F6C-437D-EC986F668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2AB0392-D4B8-DF7F-B2D2-856900168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4C287C1-9D6B-2923-A6F3-2FB2FED63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B3BD5F5-3D18-9BB9-5905-786FB70AC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05DC60B-319D-2356-1C77-D543B3404C36}"/>
              </a:ext>
            </a:extLst>
          </p:cNvPr>
          <p:cNvGrpSpPr/>
          <p:nvPr/>
        </p:nvGrpSpPr>
        <p:grpSpPr>
          <a:xfrm>
            <a:off x="6094030" y="4016245"/>
            <a:ext cx="5576039" cy="647103"/>
            <a:chOff x="514807" y="1999286"/>
            <a:chExt cx="5576039" cy="647103"/>
          </a:xfrm>
        </p:grpSpPr>
        <p:sp>
          <p:nvSpPr>
            <p:cNvPr id="48" name="Текст 8">
              <a:extLst>
                <a:ext uri="{FF2B5EF4-FFF2-40B4-BE49-F238E27FC236}">
                  <a16:creationId xmlns:a16="http://schemas.microsoft.com/office/drawing/2014/main" id="{358AE93D-DD95-8F0E-9058-885723E5F29D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1999286"/>
              <a:ext cx="5325054" cy="6471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ts val="19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4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Детям сотрудников</a:t>
              </a:r>
              <a:b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Понять, кем они хотят быть</a:t>
              </a:r>
              <a:b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</a:br>
              <a:endPara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342A28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90F04C70-7120-8271-864B-6CEB61B35F51}"/>
                </a:ext>
              </a:extLst>
            </p:cNvPr>
            <p:cNvSpPr/>
            <p:nvPr/>
          </p:nvSpPr>
          <p:spPr>
            <a:xfrm>
              <a:off x="514807" y="2138282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0C881D0-4891-44DE-E25B-61B62D730764}"/>
              </a:ext>
            </a:extLst>
          </p:cNvPr>
          <p:cNvGrpSpPr/>
          <p:nvPr/>
        </p:nvGrpSpPr>
        <p:grpSpPr>
          <a:xfrm>
            <a:off x="6094030" y="4876800"/>
            <a:ext cx="5576039" cy="1363002"/>
            <a:chOff x="514807" y="1999286"/>
            <a:chExt cx="5576039" cy="1363002"/>
          </a:xfrm>
        </p:grpSpPr>
        <p:sp>
          <p:nvSpPr>
            <p:cNvPr id="52" name="Текст 8">
              <a:extLst>
                <a:ext uri="{FF2B5EF4-FFF2-40B4-BE49-F238E27FC236}">
                  <a16:creationId xmlns:a16="http://schemas.microsoft.com/office/drawing/2014/main" id="{31857A13-3C6D-6044-15ED-6BEE4F814813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1999286"/>
              <a:ext cx="5325054" cy="13630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ts val="19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4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Для компании</a:t>
              </a:r>
              <a:b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Развивать культуру, которая нацелена </a:t>
              </a:r>
              <a:b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на благополучие, профессионализм </a:t>
              </a:r>
              <a:b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</a:b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и вовлеченность сотрудников</a:t>
              </a:r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DB5CB7C1-FBE9-202C-5557-0C61E03DBE2E}"/>
                </a:ext>
              </a:extLst>
            </p:cNvPr>
            <p:cNvSpPr/>
            <p:nvPr/>
          </p:nvSpPr>
          <p:spPr>
            <a:xfrm>
              <a:off x="514807" y="2138282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089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B1C0CB-F49A-3AB8-417D-CB887B8B823E}"/>
              </a:ext>
            </a:extLst>
          </p:cNvPr>
          <p:cNvSpPr/>
          <p:nvPr/>
        </p:nvSpPr>
        <p:spPr>
          <a:xfrm>
            <a:off x="6456364" y="0"/>
            <a:ext cx="5735636" cy="68580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4D214E7-DE54-446F-8356-51B774A7492A}"/>
              </a:ext>
            </a:extLst>
          </p:cNvPr>
          <p:cNvGrpSpPr/>
          <p:nvPr/>
        </p:nvGrpSpPr>
        <p:grpSpPr>
          <a:xfrm>
            <a:off x="534507" y="1854998"/>
            <a:ext cx="852486" cy="133350"/>
            <a:chOff x="6705601" y="2538413"/>
            <a:chExt cx="852486" cy="13335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7C4C9E0-658C-435D-846F-46C932F68A72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A4B11E1-3A0C-44AA-A488-0D74B67D0F2B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9A2BC0D-B093-482C-B7FF-5816C1688AFF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79BBF13-0766-42CE-8E72-0A24843D329A}"/>
              </a:ext>
            </a:extLst>
          </p:cNvPr>
          <p:cNvSpPr txBox="1"/>
          <p:nvPr/>
        </p:nvSpPr>
        <p:spPr>
          <a:xfrm>
            <a:off x="7105466" y="1301144"/>
            <a:ext cx="4437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800" b="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ВХОДИТ В ПРОЕКТ?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D61FF-D4F4-60A9-F81D-9B98D71C3498}"/>
              </a:ext>
            </a:extLst>
          </p:cNvPr>
          <p:cNvSpPr txBox="1"/>
          <p:nvPr/>
        </p:nvSpPr>
        <p:spPr>
          <a:xfrm>
            <a:off x="8075568" y="2222500"/>
            <a:ext cx="3581925" cy="402289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Профориентация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Мастер-классы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Экскурсии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Тренинги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Профканикулы</a:t>
            </a: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Летние подработки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Личные встречи родителей с психологом-профэкспертом МГУ</a:t>
            </a:r>
          </a:p>
        </p:txBody>
      </p:sp>
      <p:pic>
        <p:nvPicPr>
          <p:cNvPr id="14" name="video_2023-08-28_15-11-50">
            <a:hlinkClick r:id="" action="ppaction://media"/>
            <a:extLst>
              <a:ext uri="{FF2B5EF4-FFF2-40B4-BE49-F238E27FC236}">
                <a16:creationId xmlns:a16="http://schemas.microsoft.com/office/drawing/2014/main" id="{1C2F7029-F574-08C2-7120-E7030AD3F4D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938" y="2277370"/>
            <a:ext cx="7367587" cy="403135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2240826-C35E-7874-2AED-47C39063D4A1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015D83-86A5-4917-B9FA-EB68B0A721EE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5518F1B-7155-8C90-D3A2-61A4E093A552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0C3ACD6-1B33-CC67-23DE-BCABF19D7E84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3EFAEE2-2824-18A2-00AF-B5ED91E8C6C8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DFB4006-AA57-F8E8-AA1F-05D9F96C6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B251AD6-77B4-C4A4-364A-329CFDE25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EBA867C-4D1A-1A39-0F53-A1246B0F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C5F8C5F9-F1BB-5963-564F-C121F6CF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5C7D000-A244-211C-37C6-132C232D0864}"/>
              </a:ext>
            </a:extLst>
          </p:cNvPr>
          <p:cNvSpPr txBox="1"/>
          <p:nvPr/>
        </p:nvSpPr>
        <p:spPr>
          <a:xfrm>
            <a:off x="407012" y="735601"/>
            <a:ext cx="7889961" cy="70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ПРОФНАВИГАТОР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7243878-48EB-28A3-68D0-7200CBC95470}"/>
              </a:ext>
            </a:extLst>
          </p:cNvPr>
          <p:cNvGrpSpPr/>
          <p:nvPr/>
        </p:nvGrpSpPr>
        <p:grpSpPr>
          <a:xfrm>
            <a:off x="10286706" y="215127"/>
            <a:ext cx="1729118" cy="270477"/>
            <a:chOff x="6705601" y="2538413"/>
            <a:chExt cx="852486" cy="133350"/>
          </a:xfrm>
          <a:solidFill>
            <a:srgbClr val="FEFEFE"/>
          </a:solidFill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94AEC803-14A5-9E63-34BC-ECBD8CDFC0FC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3E4A26B8-0941-1930-4633-A51E27CBF424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A8A0C9D-D074-3719-3DCB-956FAD54189A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637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9BBF13-0766-42CE-8E72-0A24843D329A}"/>
              </a:ext>
            </a:extLst>
          </p:cNvPr>
          <p:cNvSpPr txBox="1"/>
          <p:nvPr/>
        </p:nvSpPr>
        <p:spPr>
          <a:xfrm>
            <a:off x="392674" y="2222500"/>
            <a:ext cx="5288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2800" b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A0C0A"/>
                </a:solidFill>
                <a:effectLst/>
              </a:rPr>
              <a:t>В ФИНАЛЕ ДЕТИ ПОЛУЧАЮТ:</a:t>
            </a:r>
          </a:p>
        </p:txBody>
      </p:sp>
      <p:pic>
        <p:nvPicPr>
          <p:cNvPr id="2" name="video_2023-08-28_18-21-24">
            <a:hlinkClick r:id="" action="ppaction://media"/>
            <a:extLst>
              <a:ext uri="{FF2B5EF4-FFF2-40B4-BE49-F238E27FC236}">
                <a16:creationId xmlns:a16="http://schemas.microsoft.com/office/drawing/2014/main" id="{72B78F7C-5C4E-B3C4-66CC-E75061EC15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3169" y="-1456884"/>
            <a:ext cx="5298832" cy="96839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E3E0EE-0960-1835-4118-4F9F27B849B7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E19BA5-BA3B-157A-4E92-B820E0F9F66F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ECD8DC-9C56-77DB-C5E5-54ABE4FAB9AB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85A817-4BC9-8520-CBE9-B6866210EDE6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E6CA42-20E3-EEF7-B43E-5A111B132756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7620E76-BBC4-3409-2C04-5E9781E8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1719082-D086-0793-CA10-EC2BA6529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F514953-9E1B-095F-37E4-B20EDD049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090651C-9B33-7D0D-9DFD-4E8EE7529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46D51F4-E1C3-1545-5A9C-25689766CE76}"/>
              </a:ext>
            </a:extLst>
          </p:cNvPr>
          <p:cNvGrpSpPr/>
          <p:nvPr/>
        </p:nvGrpSpPr>
        <p:grpSpPr>
          <a:xfrm>
            <a:off x="534507" y="1854998"/>
            <a:ext cx="852486" cy="133350"/>
            <a:chOff x="6705601" y="2538413"/>
            <a:chExt cx="852486" cy="133350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3A7DC1A-3A63-6AF3-014C-8DFFEDAA4839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0AF3F4B1-2810-767D-BA30-A379D1916291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5F2ED474-33CC-45E6-81B3-6846EDA666C5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7BDA974-E0D2-4853-A626-D912BF2A2699}"/>
              </a:ext>
            </a:extLst>
          </p:cNvPr>
          <p:cNvSpPr txBox="1"/>
          <p:nvPr/>
        </p:nvSpPr>
        <p:spPr>
          <a:xfrm>
            <a:off x="407012" y="735601"/>
            <a:ext cx="7889961" cy="70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ПРОФНАВИГАТОР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4110699-089D-4EBD-947A-08CC40826741}"/>
              </a:ext>
            </a:extLst>
          </p:cNvPr>
          <p:cNvGrpSpPr/>
          <p:nvPr/>
        </p:nvGrpSpPr>
        <p:grpSpPr>
          <a:xfrm>
            <a:off x="631939" y="2979680"/>
            <a:ext cx="5038699" cy="707886"/>
            <a:chOff x="631939" y="2979680"/>
            <a:chExt cx="5038699" cy="70788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684D07-EDC6-CD7F-CFE5-179C3D0CFBA3}"/>
                </a:ext>
              </a:extLst>
            </p:cNvPr>
            <p:cNvSpPr txBox="1"/>
            <p:nvPr/>
          </p:nvSpPr>
          <p:spPr>
            <a:xfrm>
              <a:off x="1270166" y="2979680"/>
              <a:ext cx="44004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/>
                <a:t>Профхарактеристику для каждого участника</a:t>
              </a:r>
            </a:p>
          </p:txBody>
        </p:sp>
        <p:sp>
          <p:nvSpPr>
            <p:cNvPr id="39" name="Рисунок 40">
              <a:extLst>
                <a:ext uri="{FF2B5EF4-FFF2-40B4-BE49-F238E27FC236}">
                  <a16:creationId xmlns:a16="http://schemas.microsoft.com/office/drawing/2014/main" id="{D967321D-0799-4F5E-9881-D014A27BE91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31939" y="3057191"/>
              <a:ext cx="396219" cy="552864"/>
            </a:xfrm>
            <a:custGeom>
              <a:avLst/>
              <a:gdLst>
                <a:gd name="connsiteX0" fmla="*/ 345720 w 345720"/>
                <a:gd name="connsiteY0" fmla="*/ 466320 h 482400"/>
                <a:gd name="connsiteX1" fmla="*/ 345720 w 345720"/>
                <a:gd name="connsiteY1" fmla="*/ 128640 h 482400"/>
                <a:gd name="connsiteX2" fmla="*/ 225120 w 345720"/>
                <a:gd name="connsiteY2" fmla="*/ 128640 h 482400"/>
                <a:gd name="connsiteX3" fmla="*/ 217080 w 345720"/>
                <a:gd name="connsiteY3" fmla="*/ 120600 h 482400"/>
                <a:gd name="connsiteX4" fmla="*/ 217080 w 345720"/>
                <a:gd name="connsiteY4" fmla="*/ 0 h 482400"/>
                <a:gd name="connsiteX5" fmla="*/ 16080 w 345720"/>
                <a:gd name="connsiteY5" fmla="*/ 0 h 482400"/>
                <a:gd name="connsiteX6" fmla="*/ 0 w 345720"/>
                <a:gd name="connsiteY6" fmla="*/ 16080 h 482400"/>
                <a:gd name="connsiteX7" fmla="*/ 0 w 345720"/>
                <a:gd name="connsiteY7" fmla="*/ 466320 h 482400"/>
                <a:gd name="connsiteX8" fmla="*/ 16080 w 345720"/>
                <a:gd name="connsiteY8" fmla="*/ 482400 h 482400"/>
                <a:gd name="connsiteX9" fmla="*/ 329640 w 345720"/>
                <a:gd name="connsiteY9" fmla="*/ 482400 h 482400"/>
                <a:gd name="connsiteX10" fmla="*/ 345720 w 345720"/>
                <a:gd name="connsiteY10" fmla="*/ 466320 h 482400"/>
                <a:gd name="connsiteX11" fmla="*/ 338829 w 345720"/>
                <a:gd name="connsiteY11" fmla="*/ 106128 h 482400"/>
                <a:gd name="connsiteX12" fmla="*/ 239592 w 345720"/>
                <a:gd name="connsiteY12" fmla="*/ 13507 h 482400"/>
                <a:gd name="connsiteX13" fmla="*/ 239592 w 345720"/>
                <a:gd name="connsiteY13" fmla="*/ 106128 h 482400"/>
                <a:gd name="connsiteX14" fmla="*/ 338829 w 345720"/>
                <a:gd name="connsiteY14" fmla="*/ 106128 h 482400"/>
                <a:gd name="connsiteX15" fmla="*/ 56280 w 345720"/>
                <a:gd name="connsiteY15" fmla="*/ 181704 h 482400"/>
                <a:gd name="connsiteX16" fmla="*/ 45024 w 345720"/>
                <a:gd name="connsiteY16" fmla="*/ 192960 h 482400"/>
                <a:gd name="connsiteX17" fmla="*/ 56280 w 345720"/>
                <a:gd name="connsiteY17" fmla="*/ 204216 h 482400"/>
                <a:gd name="connsiteX18" fmla="*/ 289440 w 345720"/>
                <a:gd name="connsiteY18" fmla="*/ 204216 h 482400"/>
                <a:gd name="connsiteX19" fmla="*/ 300696 w 345720"/>
                <a:gd name="connsiteY19" fmla="*/ 192960 h 482400"/>
                <a:gd name="connsiteX20" fmla="*/ 289440 w 345720"/>
                <a:gd name="connsiteY20" fmla="*/ 181704 h 482400"/>
                <a:gd name="connsiteX21" fmla="*/ 56280 w 345720"/>
                <a:gd name="connsiteY21" fmla="*/ 181704 h 482400"/>
                <a:gd name="connsiteX22" fmla="*/ 45024 w 345720"/>
                <a:gd name="connsiteY22" fmla="*/ 257280 h 482400"/>
                <a:gd name="connsiteX23" fmla="*/ 56280 w 345720"/>
                <a:gd name="connsiteY23" fmla="*/ 246024 h 482400"/>
                <a:gd name="connsiteX24" fmla="*/ 213060 w 345720"/>
                <a:gd name="connsiteY24" fmla="*/ 246024 h 482400"/>
                <a:gd name="connsiteX25" fmla="*/ 224316 w 345720"/>
                <a:gd name="connsiteY25" fmla="*/ 257280 h 482400"/>
                <a:gd name="connsiteX26" fmla="*/ 213060 w 345720"/>
                <a:gd name="connsiteY26" fmla="*/ 268536 h 482400"/>
                <a:gd name="connsiteX27" fmla="*/ 56280 w 345720"/>
                <a:gd name="connsiteY27" fmla="*/ 268536 h 482400"/>
                <a:gd name="connsiteX28" fmla="*/ 45024 w 345720"/>
                <a:gd name="connsiteY28" fmla="*/ 257280 h 482400"/>
                <a:gd name="connsiteX29" fmla="*/ 165155 w 345720"/>
                <a:gd name="connsiteY29" fmla="*/ 314387 h 482400"/>
                <a:gd name="connsiteX30" fmla="*/ 155432 w 345720"/>
                <a:gd name="connsiteY30" fmla="*/ 312548 h 482400"/>
                <a:gd name="connsiteX31" fmla="*/ 153410 w 345720"/>
                <a:gd name="connsiteY31" fmla="*/ 312733 h 482400"/>
                <a:gd name="connsiteX32" fmla="*/ 133249 w 345720"/>
                <a:gd name="connsiteY32" fmla="*/ 326450 h 482400"/>
                <a:gd name="connsiteX33" fmla="*/ 131130 w 345720"/>
                <a:gd name="connsiteY33" fmla="*/ 332356 h 482400"/>
                <a:gd name="connsiteX34" fmla="*/ 127131 w 345720"/>
                <a:gd name="connsiteY34" fmla="*/ 350246 h 482400"/>
                <a:gd name="connsiteX35" fmla="*/ 100256 w 345720"/>
                <a:gd name="connsiteY35" fmla="*/ 367042 h 482400"/>
                <a:gd name="connsiteX36" fmla="*/ 97700 w 345720"/>
                <a:gd name="connsiteY36" fmla="*/ 378121 h 482400"/>
                <a:gd name="connsiteX37" fmla="*/ 108779 w 345720"/>
                <a:gd name="connsiteY37" fmla="*/ 380678 h 482400"/>
                <a:gd name="connsiteX38" fmla="*/ 122204 w 345720"/>
                <a:gd name="connsiteY38" fmla="*/ 372287 h 482400"/>
                <a:gd name="connsiteX39" fmla="*/ 119821 w 345720"/>
                <a:gd name="connsiteY39" fmla="*/ 382950 h 482400"/>
                <a:gd name="connsiteX40" fmla="*/ 105632 w 345720"/>
                <a:gd name="connsiteY40" fmla="*/ 392816 h 482400"/>
                <a:gd name="connsiteX41" fmla="*/ 100588 w 345720"/>
                <a:gd name="connsiteY41" fmla="*/ 396949 h 482400"/>
                <a:gd name="connsiteX42" fmla="*/ 90851 w 345720"/>
                <a:gd name="connsiteY42" fmla="*/ 406309 h 482400"/>
                <a:gd name="connsiteX43" fmla="*/ 85806 w 345720"/>
                <a:gd name="connsiteY43" fmla="*/ 428853 h 482400"/>
                <a:gd name="connsiteX44" fmla="*/ 86092 w 345720"/>
                <a:gd name="connsiteY44" fmla="*/ 429599 h 482400"/>
                <a:gd name="connsiteX45" fmla="*/ 104546 w 345720"/>
                <a:gd name="connsiteY45" fmla="*/ 442305 h 482400"/>
                <a:gd name="connsiteX46" fmla="*/ 122957 w 345720"/>
                <a:gd name="connsiteY46" fmla="*/ 429715 h 482400"/>
                <a:gd name="connsiteX47" fmla="*/ 128576 w 345720"/>
                <a:gd name="connsiteY47" fmla="*/ 415276 h 482400"/>
                <a:gd name="connsiteX48" fmla="*/ 130443 w 345720"/>
                <a:gd name="connsiteY48" fmla="*/ 409145 h 482400"/>
                <a:gd name="connsiteX49" fmla="*/ 134147 w 345720"/>
                <a:gd name="connsiteY49" fmla="*/ 392574 h 482400"/>
                <a:gd name="connsiteX50" fmla="*/ 157214 w 345720"/>
                <a:gd name="connsiteY50" fmla="*/ 376535 h 482400"/>
                <a:gd name="connsiteX51" fmla="*/ 158714 w 345720"/>
                <a:gd name="connsiteY51" fmla="*/ 375581 h 482400"/>
                <a:gd name="connsiteX52" fmla="*/ 172542 w 345720"/>
                <a:gd name="connsiteY52" fmla="*/ 372779 h 482400"/>
                <a:gd name="connsiteX53" fmla="*/ 165693 w 345720"/>
                <a:gd name="connsiteY53" fmla="*/ 386242 h 482400"/>
                <a:gd name="connsiteX54" fmla="*/ 169213 w 345720"/>
                <a:gd name="connsiteY54" fmla="*/ 397054 h 482400"/>
                <a:gd name="connsiteX55" fmla="*/ 180025 w 345720"/>
                <a:gd name="connsiteY55" fmla="*/ 393534 h 482400"/>
                <a:gd name="connsiteX56" fmla="*/ 189013 w 345720"/>
                <a:gd name="connsiteY56" fmla="*/ 375868 h 482400"/>
                <a:gd name="connsiteX57" fmla="*/ 191519 w 345720"/>
                <a:gd name="connsiteY57" fmla="*/ 375491 h 482400"/>
                <a:gd name="connsiteX58" fmla="*/ 194845 w 345720"/>
                <a:gd name="connsiteY58" fmla="*/ 392821 h 482400"/>
                <a:gd name="connsiteX59" fmla="*/ 195267 w 345720"/>
                <a:gd name="connsiteY59" fmla="*/ 393242 h 482400"/>
                <a:gd name="connsiteX60" fmla="*/ 213542 w 345720"/>
                <a:gd name="connsiteY60" fmla="*/ 396620 h 482400"/>
                <a:gd name="connsiteX61" fmla="*/ 221941 w 345720"/>
                <a:gd name="connsiteY61" fmla="*/ 392890 h 482400"/>
                <a:gd name="connsiteX62" fmla="*/ 238358 w 345720"/>
                <a:gd name="connsiteY62" fmla="*/ 395817 h 482400"/>
                <a:gd name="connsiteX63" fmla="*/ 237796 w 345720"/>
                <a:gd name="connsiteY63" fmla="*/ 397638 h 482400"/>
                <a:gd name="connsiteX64" fmla="*/ 217250 w 345720"/>
                <a:gd name="connsiteY64" fmla="*/ 408778 h 482400"/>
                <a:gd name="connsiteX65" fmla="*/ 208014 w 345720"/>
                <a:gd name="connsiteY65" fmla="*/ 419797 h 482400"/>
                <a:gd name="connsiteX66" fmla="*/ 207513 w 345720"/>
                <a:gd name="connsiteY66" fmla="*/ 421302 h 482400"/>
                <a:gd name="connsiteX67" fmla="*/ 236135 w 345720"/>
                <a:gd name="connsiteY67" fmla="*/ 443111 h 482400"/>
                <a:gd name="connsiteX68" fmla="*/ 243728 w 345720"/>
                <a:gd name="connsiteY68" fmla="*/ 432919 h 482400"/>
                <a:gd name="connsiteX69" fmla="*/ 261120 w 345720"/>
                <a:gd name="connsiteY69" fmla="*/ 376608 h 482400"/>
                <a:gd name="connsiteX70" fmla="*/ 264961 w 345720"/>
                <a:gd name="connsiteY70" fmla="*/ 364173 h 482400"/>
                <a:gd name="connsiteX71" fmla="*/ 259652 w 345720"/>
                <a:gd name="connsiteY71" fmla="*/ 354118 h 482400"/>
                <a:gd name="connsiteX72" fmla="*/ 249597 w 345720"/>
                <a:gd name="connsiteY72" fmla="*/ 359427 h 482400"/>
                <a:gd name="connsiteX73" fmla="*/ 245756 w 345720"/>
                <a:gd name="connsiteY73" fmla="*/ 371863 h 482400"/>
                <a:gd name="connsiteX74" fmla="*/ 238384 w 345720"/>
                <a:gd name="connsiteY74" fmla="*/ 379388 h 482400"/>
                <a:gd name="connsiteX75" fmla="*/ 232142 w 345720"/>
                <a:gd name="connsiteY75" fmla="*/ 379669 h 482400"/>
                <a:gd name="connsiteX76" fmla="*/ 236836 w 345720"/>
                <a:gd name="connsiteY76" fmla="*/ 364124 h 482400"/>
                <a:gd name="connsiteX77" fmla="*/ 231463 w 345720"/>
                <a:gd name="connsiteY77" fmla="*/ 354103 h 482400"/>
                <a:gd name="connsiteX78" fmla="*/ 221443 w 345720"/>
                <a:gd name="connsiteY78" fmla="*/ 359476 h 482400"/>
                <a:gd name="connsiteX79" fmla="*/ 215849 w 345720"/>
                <a:gd name="connsiteY79" fmla="*/ 378001 h 482400"/>
                <a:gd name="connsiteX80" fmla="*/ 207015 w 345720"/>
                <a:gd name="connsiteY80" fmla="*/ 381925 h 482400"/>
                <a:gd name="connsiteX81" fmla="*/ 206618 w 345720"/>
                <a:gd name="connsiteY81" fmla="*/ 381852 h 482400"/>
                <a:gd name="connsiteX82" fmla="*/ 206419 w 345720"/>
                <a:gd name="connsiteY82" fmla="*/ 381652 h 482400"/>
                <a:gd name="connsiteX83" fmla="*/ 207734 w 345720"/>
                <a:gd name="connsiteY83" fmla="*/ 379503 h 482400"/>
                <a:gd name="connsiteX84" fmla="*/ 198943 w 345720"/>
                <a:gd name="connsiteY84" fmla="*/ 359004 h 482400"/>
                <a:gd name="connsiteX85" fmla="*/ 194037 w 345720"/>
                <a:gd name="connsiteY85" fmla="*/ 358851 h 482400"/>
                <a:gd name="connsiteX86" fmla="*/ 185216 w 345720"/>
                <a:gd name="connsiteY86" fmla="*/ 360178 h 482400"/>
                <a:gd name="connsiteX87" fmla="*/ 150082 w 345720"/>
                <a:gd name="connsiteY87" fmla="*/ 362014 h 482400"/>
                <a:gd name="connsiteX88" fmla="*/ 148443 w 345720"/>
                <a:gd name="connsiteY88" fmla="*/ 363057 h 482400"/>
                <a:gd name="connsiteX89" fmla="*/ 148304 w 345720"/>
                <a:gd name="connsiteY89" fmla="*/ 363145 h 482400"/>
                <a:gd name="connsiteX90" fmla="*/ 148169 w 345720"/>
                <a:gd name="connsiteY90" fmla="*/ 363239 h 482400"/>
                <a:gd name="connsiteX91" fmla="*/ 139329 w 345720"/>
                <a:gd name="connsiteY91" fmla="*/ 369385 h 482400"/>
                <a:gd name="connsiteX92" fmla="*/ 141330 w 345720"/>
                <a:gd name="connsiteY92" fmla="*/ 360433 h 482400"/>
                <a:gd name="connsiteX93" fmla="*/ 162260 w 345720"/>
                <a:gd name="connsiteY93" fmla="*/ 350173 h 482400"/>
                <a:gd name="connsiteX94" fmla="*/ 170464 w 345720"/>
                <a:gd name="connsiteY94" fmla="*/ 342938 h 482400"/>
                <a:gd name="connsiteX95" fmla="*/ 172137 w 345720"/>
                <a:gd name="connsiteY95" fmla="*/ 340392 h 482400"/>
                <a:gd name="connsiteX96" fmla="*/ 165155 w 345720"/>
                <a:gd name="connsiteY96" fmla="*/ 314387 h 482400"/>
                <a:gd name="connsiteX97" fmla="*/ 155182 w 345720"/>
                <a:gd name="connsiteY97" fmla="*/ 335735 h 482400"/>
                <a:gd name="connsiteX98" fmla="*/ 145826 w 345720"/>
                <a:gd name="connsiteY98" fmla="*/ 340321 h 482400"/>
                <a:gd name="connsiteX99" fmla="*/ 146822 w 345720"/>
                <a:gd name="connsiteY99" fmla="*/ 335864 h 482400"/>
                <a:gd name="connsiteX100" fmla="*/ 147594 w 345720"/>
                <a:gd name="connsiteY100" fmla="*/ 333715 h 482400"/>
                <a:gd name="connsiteX101" fmla="*/ 154873 w 345720"/>
                <a:gd name="connsiteY101" fmla="*/ 328746 h 482400"/>
                <a:gd name="connsiteX102" fmla="*/ 156896 w 345720"/>
                <a:gd name="connsiteY102" fmla="*/ 328561 h 482400"/>
                <a:gd name="connsiteX103" fmla="*/ 157944 w 345720"/>
                <a:gd name="connsiteY103" fmla="*/ 328760 h 482400"/>
                <a:gd name="connsiteX104" fmla="*/ 158697 w 345720"/>
                <a:gd name="connsiteY104" fmla="*/ 331564 h 482400"/>
                <a:gd name="connsiteX105" fmla="*/ 157024 w 345720"/>
                <a:gd name="connsiteY105" fmla="*/ 334110 h 482400"/>
                <a:gd name="connsiteX106" fmla="*/ 155182 w 345720"/>
                <a:gd name="connsiteY106" fmla="*/ 335735 h 482400"/>
                <a:gd name="connsiteX107" fmla="*/ 111731 w 345720"/>
                <a:gd name="connsiteY107" fmla="*/ 408543 h 482400"/>
                <a:gd name="connsiteX108" fmla="*/ 114631 w 345720"/>
                <a:gd name="connsiteY108" fmla="*/ 406145 h 482400"/>
                <a:gd name="connsiteX109" fmla="*/ 113591 w 345720"/>
                <a:gd name="connsiteY109" fmla="*/ 409443 h 482400"/>
                <a:gd name="connsiteX110" fmla="*/ 107971 w 345720"/>
                <a:gd name="connsiteY110" fmla="*/ 423882 h 482400"/>
                <a:gd name="connsiteX111" fmla="*/ 104546 w 345720"/>
                <a:gd name="connsiteY111" fmla="*/ 426225 h 482400"/>
                <a:gd name="connsiteX112" fmla="*/ 101113 w 345720"/>
                <a:gd name="connsiteY112" fmla="*/ 423861 h 482400"/>
                <a:gd name="connsiteX113" fmla="*/ 100827 w 345720"/>
                <a:gd name="connsiteY113" fmla="*/ 423114 h 482400"/>
                <a:gd name="connsiteX114" fmla="*/ 101994 w 345720"/>
                <a:gd name="connsiteY114" fmla="*/ 417902 h 482400"/>
                <a:gd name="connsiteX115" fmla="*/ 111731 w 345720"/>
                <a:gd name="connsiteY115" fmla="*/ 408543 h 482400"/>
                <a:gd name="connsiteX116" fmla="*/ 224915 w 345720"/>
                <a:gd name="connsiteY116" fmla="*/ 422914 h 482400"/>
                <a:gd name="connsiteX117" fmla="*/ 231009 w 345720"/>
                <a:gd name="connsiteY117" fmla="*/ 419609 h 482400"/>
                <a:gd name="connsiteX118" fmla="*/ 228364 w 345720"/>
                <a:gd name="connsiteY118" fmla="*/ 428173 h 482400"/>
                <a:gd name="connsiteX119" fmla="*/ 227191 w 345720"/>
                <a:gd name="connsiteY119" fmla="*/ 429748 h 482400"/>
                <a:gd name="connsiteX120" fmla="*/ 222771 w 345720"/>
                <a:gd name="connsiteY120" fmla="*/ 426379 h 482400"/>
                <a:gd name="connsiteX121" fmla="*/ 223272 w 345720"/>
                <a:gd name="connsiteY121" fmla="*/ 424875 h 482400"/>
                <a:gd name="connsiteX122" fmla="*/ 224915 w 345720"/>
                <a:gd name="connsiteY122" fmla="*/ 422914 h 48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45720" h="482400">
                  <a:moveTo>
                    <a:pt x="345720" y="466320"/>
                  </a:moveTo>
                  <a:lnTo>
                    <a:pt x="345720" y="128640"/>
                  </a:lnTo>
                  <a:lnTo>
                    <a:pt x="225120" y="128640"/>
                  </a:lnTo>
                  <a:cubicBezTo>
                    <a:pt x="220680" y="128640"/>
                    <a:pt x="217080" y="125040"/>
                    <a:pt x="217080" y="120600"/>
                  </a:cubicBezTo>
                  <a:lnTo>
                    <a:pt x="217080" y="0"/>
                  </a:lnTo>
                  <a:lnTo>
                    <a:pt x="16080" y="0"/>
                  </a:lnTo>
                  <a:cubicBezTo>
                    <a:pt x="7199" y="0"/>
                    <a:pt x="0" y="7199"/>
                    <a:pt x="0" y="16080"/>
                  </a:cubicBezTo>
                  <a:lnTo>
                    <a:pt x="0" y="466320"/>
                  </a:lnTo>
                  <a:cubicBezTo>
                    <a:pt x="0" y="475201"/>
                    <a:pt x="7199" y="482400"/>
                    <a:pt x="16080" y="482400"/>
                  </a:cubicBezTo>
                  <a:lnTo>
                    <a:pt x="329640" y="482400"/>
                  </a:lnTo>
                  <a:cubicBezTo>
                    <a:pt x="338521" y="482400"/>
                    <a:pt x="345720" y="475201"/>
                    <a:pt x="345720" y="466320"/>
                  </a:cubicBezTo>
                  <a:close/>
                  <a:moveTo>
                    <a:pt x="338829" y="106128"/>
                  </a:moveTo>
                  <a:lnTo>
                    <a:pt x="239592" y="13507"/>
                  </a:lnTo>
                  <a:lnTo>
                    <a:pt x="239592" y="106128"/>
                  </a:lnTo>
                  <a:lnTo>
                    <a:pt x="338829" y="106128"/>
                  </a:lnTo>
                  <a:close/>
                  <a:moveTo>
                    <a:pt x="56280" y="181704"/>
                  </a:moveTo>
                  <a:cubicBezTo>
                    <a:pt x="50063" y="181704"/>
                    <a:pt x="45024" y="186743"/>
                    <a:pt x="45024" y="192960"/>
                  </a:cubicBezTo>
                  <a:cubicBezTo>
                    <a:pt x="45024" y="199177"/>
                    <a:pt x="50063" y="204216"/>
                    <a:pt x="56280" y="204216"/>
                  </a:cubicBezTo>
                  <a:lnTo>
                    <a:pt x="289440" y="204216"/>
                  </a:lnTo>
                  <a:cubicBezTo>
                    <a:pt x="295657" y="204216"/>
                    <a:pt x="300696" y="199177"/>
                    <a:pt x="300696" y="192960"/>
                  </a:cubicBezTo>
                  <a:cubicBezTo>
                    <a:pt x="300696" y="186743"/>
                    <a:pt x="295657" y="181704"/>
                    <a:pt x="289440" y="181704"/>
                  </a:cubicBezTo>
                  <a:lnTo>
                    <a:pt x="56280" y="181704"/>
                  </a:lnTo>
                  <a:close/>
                  <a:moveTo>
                    <a:pt x="45024" y="257280"/>
                  </a:moveTo>
                  <a:cubicBezTo>
                    <a:pt x="45024" y="251063"/>
                    <a:pt x="50063" y="246024"/>
                    <a:pt x="56280" y="246024"/>
                  </a:cubicBezTo>
                  <a:lnTo>
                    <a:pt x="213060" y="246024"/>
                  </a:lnTo>
                  <a:cubicBezTo>
                    <a:pt x="219277" y="246024"/>
                    <a:pt x="224316" y="251063"/>
                    <a:pt x="224316" y="257280"/>
                  </a:cubicBezTo>
                  <a:cubicBezTo>
                    <a:pt x="224316" y="263497"/>
                    <a:pt x="219277" y="268536"/>
                    <a:pt x="213060" y="268536"/>
                  </a:cubicBezTo>
                  <a:lnTo>
                    <a:pt x="56280" y="268536"/>
                  </a:lnTo>
                  <a:cubicBezTo>
                    <a:pt x="50063" y="268536"/>
                    <a:pt x="45024" y="263497"/>
                    <a:pt x="45024" y="257280"/>
                  </a:cubicBezTo>
                  <a:close/>
                  <a:moveTo>
                    <a:pt x="165155" y="314387"/>
                  </a:moveTo>
                  <a:cubicBezTo>
                    <a:pt x="162150" y="312879"/>
                    <a:pt x="158781" y="312241"/>
                    <a:pt x="155432" y="312548"/>
                  </a:cubicBezTo>
                  <a:lnTo>
                    <a:pt x="153410" y="312733"/>
                  </a:lnTo>
                  <a:cubicBezTo>
                    <a:pt x="144766" y="313522"/>
                    <a:pt x="137150" y="318748"/>
                    <a:pt x="133249" y="326450"/>
                  </a:cubicBezTo>
                  <a:cubicBezTo>
                    <a:pt x="132304" y="328316"/>
                    <a:pt x="131588" y="330306"/>
                    <a:pt x="131130" y="332356"/>
                  </a:cubicBezTo>
                  <a:lnTo>
                    <a:pt x="127131" y="350246"/>
                  </a:lnTo>
                  <a:lnTo>
                    <a:pt x="100256" y="367042"/>
                  </a:lnTo>
                  <a:cubicBezTo>
                    <a:pt x="96490" y="369395"/>
                    <a:pt x="95346" y="374356"/>
                    <a:pt x="97700" y="378121"/>
                  </a:cubicBezTo>
                  <a:cubicBezTo>
                    <a:pt x="100053" y="381887"/>
                    <a:pt x="105013" y="383031"/>
                    <a:pt x="108779" y="380678"/>
                  </a:cubicBezTo>
                  <a:lnTo>
                    <a:pt x="122204" y="372287"/>
                  </a:lnTo>
                  <a:lnTo>
                    <a:pt x="119821" y="382950"/>
                  </a:lnTo>
                  <a:lnTo>
                    <a:pt x="105632" y="392816"/>
                  </a:lnTo>
                  <a:cubicBezTo>
                    <a:pt x="103844" y="394059"/>
                    <a:pt x="102158" y="395441"/>
                    <a:pt x="100588" y="396949"/>
                  </a:cubicBezTo>
                  <a:lnTo>
                    <a:pt x="90851" y="406309"/>
                  </a:lnTo>
                  <a:cubicBezTo>
                    <a:pt x="84795" y="412129"/>
                    <a:pt x="82810" y="421007"/>
                    <a:pt x="85806" y="428853"/>
                  </a:cubicBezTo>
                  <a:lnTo>
                    <a:pt x="86092" y="429599"/>
                  </a:lnTo>
                  <a:cubicBezTo>
                    <a:pt x="89014" y="437251"/>
                    <a:pt x="96355" y="442305"/>
                    <a:pt x="104546" y="442305"/>
                  </a:cubicBezTo>
                  <a:cubicBezTo>
                    <a:pt x="112691" y="442305"/>
                    <a:pt x="120002" y="437305"/>
                    <a:pt x="122957" y="429715"/>
                  </a:cubicBezTo>
                  <a:lnTo>
                    <a:pt x="128576" y="415276"/>
                  </a:lnTo>
                  <a:cubicBezTo>
                    <a:pt x="129352" y="413282"/>
                    <a:pt x="129975" y="411232"/>
                    <a:pt x="130443" y="409145"/>
                  </a:cubicBezTo>
                  <a:lnTo>
                    <a:pt x="134147" y="392574"/>
                  </a:lnTo>
                  <a:lnTo>
                    <a:pt x="157214" y="376535"/>
                  </a:lnTo>
                  <a:lnTo>
                    <a:pt x="158714" y="375581"/>
                  </a:lnTo>
                  <a:cubicBezTo>
                    <a:pt x="162892" y="372923"/>
                    <a:pt x="167828" y="371986"/>
                    <a:pt x="172542" y="372779"/>
                  </a:cubicBezTo>
                  <a:lnTo>
                    <a:pt x="165693" y="386242"/>
                  </a:lnTo>
                  <a:cubicBezTo>
                    <a:pt x="163680" y="390200"/>
                    <a:pt x="165256" y="395041"/>
                    <a:pt x="169213" y="397054"/>
                  </a:cubicBezTo>
                  <a:cubicBezTo>
                    <a:pt x="173171" y="399067"/>
                    <a:pt x="178011" y="397491"/>
                    <a:pt x="180025" y="393534"/>
                  </a:cubicBezTo>
                  <a:lnTo>
                    <a:pt x="189013" y="375868"/>
                  </a:lnTo>
                  <a:lnTo>
                    <a:pt x="191519" y="375491"/>
                  </a:lnTo>
                  <a:cubicBezTo>
                    <a:pt x="188991" y="381330"/>
                    <a:pt x="190234" y="388226"/>
                    <a:pt x="194845" y="392821"/>
                  </a:cubicBezTo>
                  <a:lnTo>
                    <a:pt x="195267" y="393242"/>
                  </a:lnTo>
                  <a:cubicBezTo>
                    <a:pt x="200077" y="398034"/>
                    <a:pt x="207337" y="399376"/>
                    <a:pt x="213542" y="396620"/>
                  </a:cubicBezTo>
                  <a:lnTo>
                    <a:pt x="221941" y="392890"/>
                  </a:lnTo>
                  <a:cubicBezTo>
                    <a:pt x="227002" y="395548"/>
                    <a:pt x="232742" y="396555"/>
                    <a:pt x="238358" y="395817"/>
                  </a:cubicBezTo>
                  <a:lnTo>
                    <a:pt x="237796" y="397638"/>
                  </a:lnTo>
                  <a:lnTo>
                    <a:pt x="217250" y="408778"/>
                  </a:lnTo>
                  <a:cubicBezTo>
                    <a:pt x="212884" y="411146"/>
                    <a:pt x="209582" y="415084"/>
                    <a:pt x="208014" y="419797"/>
                  </a:cubicBezTo>
                  <a:lnTo>
                    <a:pt x="207513" y="421302"/>
                  </a:lnTo>
                  <a:cubicBezTo>
                    <a:pt x="201792" y="438494"/>
                    <a:pt x="221076" y="453188"/>
                    <a:pt x="236135" y="443111"/>
                  </a:cubicBezTo>
                  <a:cubicBezTo>
                    <a:pt x="239760" y="440684"/>
                    <a:pt x="242441" y="437087"/>
                    <a:pt x="243728" y="432919"/>
                  </a:cubicBezTo>
                  <a:lnTo>
                    <a:pt x="261120" y="376608"/>
                  </a:lnTo>
                  <a:lnTo>
                    <a:pt x="264961" y="364173"/>
                  </a:lnTo>
                  <a:cubicBezTo>
                    <a:pt x="266271" y="359930"/>
                    <a:pt x="263895" y="355428"/>
                    <a:pt x="259652" y="354118"/>
                  </a:cubicBezTo>
                  <a:cubicBezTo>
                    <a:pt x="255409" y="352808"/>
                    <a:pt x="250907" y="355185"/>
                    <a:pt x="249597" y="359427"/>
                  </a:cubicBezTo>
                  <a:lnTo>
                    <a:pt x="245756" y="371863"/>
                  </a:lnTo>
                  <a:cubicBezTo>
                    <a:pt x="244659" y="375415"/>
                    <a:pt x="241913" y="378218"/>
                    <a:pt x="238384" y="379388"/>
                  </a:cubicBezTo>
                  <a:cubicBezTo>
                    <a:pt x="236347" y="380063"/>
                    <a:pt x="234187" y="380147"/>
                    <a:pt x="232142" y="379669"/>
                  </a:cubicBezTo>
                  <a:lnTo>
                    <a:pt x="236836" y="364124"/>
                  </a:lnTo>
                  <a:cubicBezTo>
                    <a:pt x="238119" y="359873"/>
                    <a:pt x="235714" y="355387"/>
                    <a:pt x="231463" y="354103"/>
                  </a:cubicBezTo>
                  <a:cubicBezTo>
                    <a:pt x="227212" y="352820"/>
                    <a:pt x="222726" y="355226"/>
                    <a:pt x="221443" y="359476"/>
                  </a:cubicBezTo>
                  <a:lnTo>
                    <a:pt x="215849" y="378001"/>
                  </a:lnTo>
                  <a:lnTo>
                    <a:pt x="207015" y="381925"/>
                  </a:lnTo>
                  <a:cubicBezTo>
                    <a:pt x="206880" y="381984"/>
                    <a:pt x="206722" y="381955"/>
                    <a:pt x="206618" y="381852"/>
                  </a:cubicBezTo>
                  <a:lnTo>
                    <a:pt x="206419" y="381652"/>
                  </a:lnTo>
                  <a:lnTo>
                    <a:pt x="207734" y="379503"/>
                  </a:lnTo>
                  <a:cubicBezTo>
                    <a:pt x="212649" y="371467"/>
                    <a:pt x="208154" y="360982"/>
                    <a:pt x="198943" y="359004"/>
                  </a:cubicBezTo>
                  <a:cubicBezTo>
                    <a:pt x="197331" y="358657"/>
                    <a:pt x="195668" y="358605"/>
                    <a:pt x="194037" y="358851"/>
                  </a:cubicBezTo>
                  <a:lnTo>
                    <a:pt x="185216" y="360178"/>
                  </a:lnTo>
                  <a:cubicBezTo>
                    <a:pt x="174064" y="354618"/>
                    <a:pt x="160721" y="355245"/>
                    <a:pt x="150082" y="362014"/>
                  </a:cubicBezTo>
                  <a:lnTo>
                    <a:pt x="148443" y="363057"/>
                  </a:lnTo>
                  <a:lnTo>
                    <a:pt x="148304" y="363145"/>
                  </a:lnTo>
                  <a:lnTo>
                    <a:pt x="148169" y="363239"/>
                  </a:lnTo>
                  <a:lnTo>
                    <a:pt x="139329" y="369385"/>
                  </a:lnTo>
                  <a:lnTo>
                    <a:pt x="141330" y="360433"/>
                  </a:lnTo>
                  <a:lnTo>
                    <a:pt x="162260" y="350173"/>
                  </a:lnTo>
                  <a:cubicBezTo>
                    <a:pt x="165593" y="348540"/>
                    <a:pt x="168427" y="346041"/>
                    <a:pt x="170464" y="342938"/>
                  </a:cubicBezTo>
                  <a:lnTo>
                    <a:pt x="172137" y="340392"/>
                  </a:lnTo>
                  <a:cubicBezTo>
                    <a:pt x="178056" y="331380"/>
                    <a:pt x="174792" y="319223"/>
                    <a:pt x="165155" y="314387"/>
                  </a:cubicBezTo>
                  <a:close/>
                  <a:moveTo>
                    <a:pt x="155182" y="335735"/>
                  </a:moveTo>
                  <a:lnTo>
                    <a:pt x="145826" y="340321"/>
                  </a:lnTo>
                  <a:lnTo>
                    <a:pt x="146822" y="335864"/>
                  </a:lnTo>
                  <a:cubicBezTo>
                    <a:pt x="146987" y="335126"/>
                    <a:pt x="147249" y="334397"/>
                    <a:pt x="147594" y="333715"/>
                  </a:cubicBezTo>
                  <a:cubicBezTo>
                    <a:pt x="149014" y="330911"/>
                    <a:pt x="151789" y="329027"/>
                    <a:pt x="154873" y="328746"/>
                  </a:cubicBezTo>
                  <a:lnTo>
                    <a:pt x="156896" y="328561"/>
                  </a:lnTo>
                  <a:cubicBezTo>
                    <a:pt x="157257" y="328528"/>
                    <a:pt x="157620" y="328596"/>
                    <a:pt x="157944" y="328760"/>
                  </a:cubicBezTo>
                  <a:cubicBezTo>
                    <a:pt x="158984" y="329281"/>
                    <a:pt x="159335" y="330592"/>
                    <a:pt x="158697" y="331564"/>
                  </a:cubicBezTo>
                  <a:lnTo>
                    <a:pt x="157024" y="334110"/>
                  </a:lnTo>
                  <a:cubicBezTo>
                    <a:pt x="156567" y="334807"/>
                    <a:pt x="155931" y="335369"/>
                    <a:pt x="155182" y="335735"/>
                  </a:cubicBezTo>
                  <a:close/>
                  <a:moveTo>
                    <a:pt x="111731" y="408543"/>
                  </a:moveTo>
                  <a:cubicBezTo>
                    <a:pt x="112636" y="407672"/>
                    <a:pt x="113606" y="406871"/>
                    <a:pt x="114631" y="406145"/>
                  </a:cubicBezTo>
                  <a:cubicBezTo>
                    <a:pt x="114357" y="407265"/>
                    <a:pt x="114010" y="408368"/>
                    <a:pt x="113591" y="409443"/>
                  </a:cubicBezTo>
                  <a:lnTo>
                    <a:pt x="107971" y="423882"/>
                  </a:lnTo>
                  <a:cubicBezTo>
                    <a:pt x="107422" y="425294"/>
                    <a:pt x="106061" y="426225"/>
                    <a:pt x="104546" y="426225"/>
                  </a:cubicBezTo>
                  <a:cubicBezTo>
                    <a:pt x="103022" y="426225"/>
                    <a:pt x="101657" y="425284"/>
                    <a:pt x="101113" y="423861"/>
                  </a:cubicBezTo>
                  <a:lnTo>
                    <a:pt x="100827" y="423114"/>
                  </a:lnTo>
                  <a:cubicBezTo>
                    <a:pt x="100135" y="421300"/>
                    <a:pt x="100594" y="419247"/>
                    <a:pt x="101994" y="417902"/>
                  </a:cubicBezTo>
                  <a:lnTo>
                    <a:pt x="111731" y="408543"/>
                  </a:lnTo>
                  <a:close/>
                  <a:moveTo>
                    <a:pt x="224915" y="422914"/>
                  </a:moveTo>
                  <a:lnTo>
                    <a:pt x="231009" y="419609"/>
                  </a:lnTo>
                  <a:lnTo>
                    <a:pt x="228364" y="428173"/>
                  </a:lnTo>
                  <a:cubicBezTo>
                    <a:pt x="228166" y="428817"/>
                    <a:pt x="227751" y="429373"/>
                    <a:pt x="227191" y="429748"/>
                  </a:cubicBezTo>
                  <a:cubicBezTo>
                    <a:pt x="224865" y="431304"/>
                    <a:pt x="221887" y="429035"/>
                    <a:pt x="222771" y="426379"/>
                  </a:cubicBezTo>
                  <a:lnTo>
                    <a:pt x="223272" y="424875"/>
                  </a:lnTo>
                  <a:cubicBezTo>
                    <a:pt x="223551" y="424036"/>
                    <a:pt x="224138" y="423335"/>
                    <a:pt x="224915" y="422914"/>
                  </a:cubicBez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2068699-DD7D-F3A5-CC5D-A15AD5F4B417}"/>
              </a:ext>
            </a:extLst>
          </p:cNvPr>
          <p:cNvGrpSpPr/>
          <p:nvPr/>
        </p:nvGrpSpPr>
        <p:grpSpPr>
          <a:xfrm>
            <a:off x="578923" y="4856727"/>
            <a:ext cx="5709614" cy="562867"/>
            <a:chOff x="578923" y="4973993"/>
            <a:chExt cx="5709614" cy="56286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5D97C6-1709-9293-482F-7493F27289D6}"/>
                </a:ext>
              </a:extLst>
            </p:cNvPr>
            <p:cNvSpPr txBox="1"/>
            <p:nvPr/>
          </p:nvSpPr>
          <p:spPr>
            <a:xfrm>
              <a:off x="1270166" y="5055371"/>
              <a:ext cx="50183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/>
                <a:t>Выпускной в Лужниках</a:t>
              </a:r>
            </a:p>
          </p:txBody>
        </p:sp>
        <p:sp>
          <p:nvSpPr>
            <p:cNvPr id="40" name="Рисунок 12">
              <a:extLst>
                <a:ext uri="{FF2B5EF4-FFF2-40B4-BE49-F238E27FC236}">
                  <a16:creationId xmlns:a16="http://schemas.microsoft.com/office/drawing/2014/main" id="{B61A6C39-8CD1-4207-81A7-A4F30B248C6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8923" y="4973993"/>
              <a:ext cx="502250" cy="562867"/>
            </a:xfrm>
            <a:custGeom>
              <a:avLst/>
              <a:gdLst>
                <a:gd name="connsiteX0" fmla="*/ 65534 w 423927"/>
                <a:gd name="connsiteY0" fmla="*/ 36548 h 475090"/>
                <a:gd name="connsiteX1" fmla="*/ 65534 w 423927"/>
                <a:gd name="connsiteY1" fmla="*/ 50746 h 475090"/>
                <a:gd name="connsiteX2" fmla="*/ 213914 w 423927"/>
                <a:gd name="connsiteY2" fmla="*/ 87084 h 475090"/>
                <a:gd name="connsiteX3" fmla="*/ 217326 w 423927"/>
                <a:gd name="connsiteY3" fmla="*/ 87100 h 475090"/>
                <a:gd name="connsiteX4" fmla="*/ 349999 w 423927"/>
                <a:gd name="connsiteY4" fmla="*/ 55882 h 475090"/>
                <a:gd name="connsiteX5" fmla="*/ 354491 w 423927"/>
                <a:gd name="connsiteY5" fmla="*/ 59440 h 475090"/>
                <a:gd name="connsiteX6" fmla="*/ 354491 w 423927"/>
                <a:gd name="connsiteY6" fmla="*/ 93148 h 475090"/>
                <a:gd name="connsiteX7" fmla="*/ 353245 w 423927"/>
                <a:gd name="connsiteY7" fmla="*/ 95930 h 475090"/>
                <a:gd name="connsiteX8" fmla="*/ 336218 w 423927"/>
                <a:gd name="connsiteY8" fmla="*/ 134807 h 475090"/>
                <a:gd name="connsiteX9" fmla="*/ 336218 w 423927"/>
                <a:gd name="connsiteY9" fmla="*/ 165031 h 475090"/>
                <a:gd name="connsiteX10" fmla="*/ 346397 w 423927"/>
                <a:gd name="connsiteY10" fmla="*/ 175211 h 475090"/>
                <a:gd name="connsiteX11" fmla="*/ 384511 w 423927"/>
                <a:gd name="connsiteY11" fmla="*/ 175211 h 475090"/>
                <a:gd name="connsiteX12" fmla="*/ 394691 w 423927"/>
                <a:gd name="connsiteY12" fmla="*/ 165031 h 475090"/>
                <a:gd name="connsiteX13" fmla="*/ 394691 w 423927"/>
                <a:gd name="connsiteY13" fmla="*/ 134807 h 475090"/>
                <a:gd name="connsiteX14" fmla="*/ 377663 w 423927"/>
                <a:gd name="connsiteY14" fmla="*/ 95930 h 475090"/>
                <a:gd name="connsiteX15" fmla="*/ 376418 w 423927"/>
                <a:gd name="connsiteY15" fmla="*/ 93148 h 475090"/>
                <a:gd name="connsiteX16" fmla="*/ 376418 w 423927"/>
                <a:gd name="connsiteY16" fmla="*/ 48355 h 475090"/>
                <a:gd name="connsiteX17" fmla="*/ 376844 w 423927"/>
                <a:gd name="connsiteY17" fmla="*/ 46505 h 475090"/>
                <a:gd name="connsiteX18" fmla="*/ 371762 w 423927"/>
                <a:gd name="connsiteY18" fmla="*/ 36532 h 475090"/>
                <a:gd name="connsiteX19" fmla="*/ 217326 w 423927"/>
                <a:gd name="connsiteY19" fmla="*/ 194 h 475090"/>
                <a:gd name="connsiteX20" fmla="*/ 213914 w 423927"/>
                <a:gd name="connsiteY20" fmla="*/ 210 h 475090"/>
                <a:gd name="connsiteX21" fmla="*/ 65534 w 423927"/>
                <a:gd name="connsiteY21" fmla="*/ 36548 h 475090"/>
                <a:gd name="connsiteX22" fmla="*/ 125990 w 423927"/>
                <a:gd name="connsiteY22" fmla="*/ 73109 h 475090"/>
                <a:gd name="connsiteX23" fmla="*/ 116945 w 423927"/>
                <a:gd name="connsiteY23" fmla="*/ 80209 h 475090"/>
                <a:gd name="connsiteX24" fmla="*/ 116945 w 423927"/>
                <a:gd name="connsiteY24" fmla="*/ 132574 h 475090"/>
                <a:gd name="connsiteX25" fmla="*/ 117082 w 423927"/>
                <a:gd name="connsiteY25" fmla="*/ 133992 h 475090"/>
                <a:gd name="connsiteX26" fmla="*/ 117191 w 423927"/>
                <a:gd name="connsiteY26" fmla="*/ 135307 h 475090"/>
                <a:gd name="connsiteX27" fmla="*/ 116945 w 423927"/>
                <a:gd name="connsiteY27" fmla="*/ 142319 h 475090"/>
                <a:gd name="connsiteX28" fmla="*/ 116945 w 423927"/>
                <a:gd name="connsiteY28" fmla="*/ 172393 h 475090"/>
                <a:gd name="connsiteX29" fmla="*/ 126504 w 423927"/>
                <a:gd name="connsiteY29" fmla="*/ 221074 h 475090"/>
                <a:gd name="connsiteX30" fmla="*/ 141047 w 423927"/>
                <a:gd name="connsiteY30" fmla="*/ 256680 h 475090"/>
                <a:gd name="connsiteX31" fmla="*/ 215618 w 423927"/>
                <a:gd name="connsiteY31" fmla="*/ 306774 h 475090"/>
                <a:gd name="connsiteX32" fmla="*/ 290189 w 423927"/>
                <a:gd name="connsiteY32" fmla="*/ 256681 h 475090"/>
                <a:gd name="connsiteX33" fmla="*/ 304732 w 423927"/>
                <a:gd name="connsiteY33" fmla="*/ 221074 h 475090"/>
                <a:gd name="connsiteX34" fmla="*/ 314291 w 423927"/>
                <a:gd name="connsiteY34" fmla="*/ 172393 h 475090"/>
                <a:gd name="connsiteX35" fmla="*/ 314291 w 423927"/>
                <a:gd name="connsiteY35" fmla="*/ 142319 h 475090"/>
                <a:gd name="connsiteX36" fmla="*/ 314045 w 423927"/>
                <a:gd name="connsiteY36" fmla="*/ 135307 h 475090"/>
                <a:gd name="connsiteX37" fmla="*/ 314154 w 423927"/>
                <a:gd name="connsiteY37" fmla="*/ 133992 h 475090"/>
                <a:gd name="connsiteX38" fmla="*/ 314291 w 423927"/>
                <a:gd name="connsiteY38" fmla="*/ 132574 h 475090"/>
                <a:gd name="connsiteX39" fmla="*/ 314291 w 423927"/>
                <a:gd name="connsiteY39" fmla="*/ 80209 h 475090"/>
                <a:gd name="connsiteX40" fmla="*/ 305246 w 423927"/>
                <a:gd name="connsiteY40" fmla="*/ 73109 h 475090"/>
                <a:gd name="connsiteX41" fmla="*/ 217354 w 423927"/>
                <a:gd name="connsiteY41" fmla="*/ 94594 h 475090"/>
                <a:gd name="connsiteX42" fmla="*/ 213883 w 423927"/>
                <a:gd name="connsiteY42" fmla="*/ 94594 h 475090"/>
                <a:gd name="connsiteX43" fmla="*/ 125990 w 423927"/>
                <a:gd name="connsiteY43" fmla="*/ 73109 h 475090"/>
                <a:gd name="connsiteX44" fmla="*/ 138873 w 423927"/>
                <a:gd name="connsiteY44" fmla="*/ 142319 h 475090"/>
                <a:gd name="connsiteX45" fmla="*/ 139829 w 423927"/>
                <a:gd name="connsiteY45" fmla="*/ 141447 h 475090"/>
                <a:gd name="connsiteX46" fmla="*/ 215618 w 423927"/>
                <a:gd name="connsiteY46" fmla="*/ 145974 h 475090"/>
                <a:gd name="connsiteX47" fmla="*/ 291407 w 423927"/>
                <a:gd name="connsiteY47" fmla="*/ 141447 h 475090"/>
                <a:gd name="connsiteX48" fmla="*/ 292363 w 423927"/>
                <a:gd name="connsiteY48" fmla="*/ 142319 h 475090"/>
                <a:gd name="connsiteX49" fmla="*/ 292363 w 423927"/>
                <a:gd name="connsiteY49" fmla="*/ 172393 h 475090"/>
                <a:gd name="connsiteX50" fmla="*/ 284433 w 423927"/>
                <a:gd name="connsiteY50" fmla="*/ 212784 h 475090"/>
                <a:gd name="connsiteX51" fmla="*/ 269890 w 423927"/>
                <a:gd name="connsiteY51" fmla="*/ 248389 h 475090"/>
                <a:gd name="connsiteX52" fmla="*/ 215618 w 423927"/>
                <a:gd name="connsiteY52" fmla="*/ 284846 h 475090"/>
                <a:gd name="connsiteX53" fmla="*/ 161346 w 423927"/>
                <a:gd name="connsiteY53" fmla="*/ 248389 h 475090"/>
                <a:gd name="connsiteX54" fmla="*/ 146803 w 423927"/>
                <a:gd name="connsiteY54" fmla="*/ 212784 h 475090"/>
                <a:gd name="connsiteX55" fmla="*/ 138873 w 423927"/>
                <a:gd name="connsiteY55" fmla="*/ 172393 h 475090"/>
                <a:gd name="connsiteX56" fmla="*/ 138873 w 423927"/>
                <a:gd name="connsiteY56" fmla="*/ 142319 h 475090"/>
                <a:gd name="connsiteX57" fmla="*/ 136334 w 423927"/>
                <a:gd name="connsiteY57" fmla="*/ 301132 h 475090"/>
                <a:gd name="connsiteX58" fmla="*/ 133243 w 423927"/>
                <a:gd name="connsiteY58" fmla="*/ 299466 h 475090"/>
                <a:gd name="connsiteX59" fmla="*/ 109636 w 423927"/>
                <a:gd name="connsiteY59" fmla="*/ 299466 h 475090"/>
                <a:gd name="connsiteX60" fmla="*/ 0 w 423927"/>
                <a:gd name="connsiteY60" fmla="*/ 409102 h 475090"/>
                <a:gd name="connsiteX61" fmla="*/ 0 w 423927"/>
                <a:gd name="connsiteY61" fmla="*/ 467575 h 475090"/>
                <a:gd name="connsiteX62" fmla="*/ 14618 w 423927"/>
                <a:gd name="connsiteY62" fmla="*/ 482193 h 475090"/>
                <a:gd name="connsiteX63" fmla="*/ 409309 w 423927"/>
                <a:gd name="connsiteY63" fmla="*/ 482193 h 475090"/>
                <a:gd name="connsiteX64" fmla="*/ 423927 w 423927"/>
                <a:gd name="connsiteY64" fmla="*/ 467575 h 475090"/>
                <a:gd name="connsiteX65" fmla="*/ 423927 w 423927"/>
                <a:gd name="connsiteY65" fmla="*/ 409102 h 475090"/>
                <a:gd name="connsiteX66" fmla="*/ 314291 w 423927"/>
                <a:gd name="connsiteY66" fmla="*/ 299466 h 475090"/>
                <a:gd name="connsiteX67" fmla="*/ 297993 w 423927"/>
                <a:gd name="connsiteY67" fmla="*/ 299466 h 475090"/>
                <a:gd name="connsiteX68" fmla="*/ 294902 w 423927"/>
                <a:gd name="connsiteY68" fmla="*/ 301132 h 475090"/>
                <a:gd name="connsiteX69" fmla="*/ 291658 w 423927"/>
                <a:gd name="connsiteY69" fmla="*/ 305659 h 475090"/>
                <a:gd name="connsiteX70" fmla="*/ 290458 w 423927"/>
                <a:gd name="connsiteY70" fmla="*/ 306664 h 475090"/>
                <a:gd name="connsiteX71" fmla="*/ 228550 w 423927"/>
                <a:gd name="connsiteY71" fmla="*/ 338857 h 475090"/>
                <a:gd name="connsiteX72" fmla="*/ 226582 w 423927"/>
                <a:gd name="connsiteY72" fmla="*/ 342099 h 475090"/>
                <a:gd name="connsiteX73" fmla="*/ 226582 w 423927"/>
                <a:gd name="connsiteY73" fmla="*/ 423720 h 475090"/>
                <a:gd name="connsiteX74" fmla="*/ 215618 w 423927"/>
                <a:gd name="connsiteY74" fmla="*/ 434684 h 475090"/>
                <a:gd name="connsiteX75" fmla="*/ 204654 w 423927"/>
                <a:gd name="connsiteY75" fmla="*/ 423720 h 475090"/>
                <a:gd name="connsiteX76" fmla="*/ 204654 w 423927"/>
                <a:gd name="connsiteY76" fmla="*/ 342099 h 475090"/>
                <a:gd name="connsiteX77" fmla="*/ 202686 w 423927"/>
                <a:gd name="connsiteY77" fmla="*/ 338857 h 475090"/>
                <a:gd name="connsiteX78" fmla="*/ 140778 w 423927"/>
                <a:gd name="connsiteY78" fmla="*/ 306664 h 475090"/>
                <a:gd name="connsiteX79" fmla="*/ 139578 w 423927"/>
                <a:gd name="connsiteY79" fmla="*/ 305659 h 475090"/>
                <a:gd name="connsiteX80" fmla="*/ 136334 w 423927"/>
                <a:gd name="connsiteY80" fmla="*/ 301132 h 47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23927" h="475090">
                  <a:moveTo>
                    <a:pt x="65534" y="36548"/>
                  </a:moveTo>
                  <a:cubicBezTo>
                    <a:pt x="58107" y="38367"/>
                    <a:pt x="58107" y="48927"/>
                    <a:pt x="65534" y="50746"/>
                  </a:cubicBezTo>
                  <a:lnTo>
                    <a:pt x="213914" y="87084"/>
                  </a:lnTo>
                  <a:cubicBezTo>
                    <a:pt x="215034" y="87358"/>
                    <a:pt x="216204" y="87363"/>
                    <a:pt x="217326" y="87100"/>
                  </a:cubicBezTo>
                  <a:lnTo>
                    <a:pt x="349999" y="55882"/>
                  </a:lnTo>
                  <a:cubicBezTo>
                    <a:pt x="352293" y="55343"/>
                    <a:pt x="354491" y="57083"/>
                    <a:pt x="354491" y="59440"/>
                  </a:cubicBezTo>
                  <a:lnTo>
                    <a:pt x="354491" y="93148"/>
                  </a:lnTo>
                  <a:cubicBezTo>
                    <a:pt x="354491" y="94208"/>
                    <a:pt x="354025" y="95211"/>
                    <a:pt x="353245" y="95930"/>
                  </a:cubicBezTo>
                  <a:cubicBezTo>
                    <a:pt x="342552" y="105796"/>
                    <a:pt x="336218" y="119820"/>
                    <a:pt x="336218" y="134807"/>
                  </a:cubicBezTo>
                  <a:lnTo>
                    <a:pt x="336218" y="165031"/>
                  </a:lnTo>
                  <a:cubicBezTo>
                    <a:pt x="336218" y="170653"/>
                    <a:pt x="340775" y="175211"/>
                    <a:pt x="346397" y="175211"/>
                  </a:cubicBezTo>
                  <a:lnTo>
                    <a:pt x="384511" y="175211"/>
                  </a:lnTo>
                  <a:cubicBezTo>
                    <a:pt x="390133" y="175211"/>
                    <a:pt x="394691" y="170653"/>
                    <a:pt x="394691" y="165031"/>
                  </a:cubicBezTo>
                  <a:lnTo>
                    <a:pt x="394691" y="134807"/>
                  </a:lnTo>
                  <a:cubicBezTo>
                    <a:pt x="394691" y="119820"/>
                    <a:pt x="388357" y="105796"/>
                    <a:pt x="377663" y="95930"/>
                  </a:cubicBezTo>
                  <a:cubicBezTo>
                    <a:pt x="376884" y="95211"/>
                    <a:pt x="376418" y="94208"/>
                    <a:pt x="376418" y="93148"/>
                  </a:cubicBezTo>
                  <a:lnTo>
                    <a:pt x="376418" y="48355"/>
                  </a:lnTo>
                  <a:cubicBezTo>
                    <a:pt x="376418" y="47717"/>
                    <a:pt x="376604" y="47097"/>
                    <a:pt x="376844" y="46505"/>
                  </a:cubicBezTo>
                  <a:cubicBezTo>
                    <a:pt x="378389" y="42702"/>
                    <a:pt x="376695" y="37693"/>
                    <a:pt x="371762" y="36532"/>
                  </a:cubicBezTo>
                  <a:lnTo>
                    <a:pt x="217326" y="194"/>
                  </a:lnTo>
                  <a:cubicBezTo>
                    <a:pt x="216204" y="-70"/>
                    <a:pt x="215034" y="-65"/>
                    <a:pt x="213914" y="210"/>
                  </a:cubicBezTo>
                  <a:lnTo>
                    <a:pt x="65534" y="36548"/>
                  </a:lnTo>
                  <a:close/>
                  <a:moveTo>
                    <a:pt x="125990" y="73109"/>
                  </a:moveTo>
                  <a:cubicBezTo>
                    <a:pt x="121386" y="71984"/>
                    <a:pt x="116945" y="75470"/>
                    <a:pt x="116945" y="80209"/>
                  </a:cubicBezTo>
                  <a:lnTo>
                    <a:pt x="116945" y="132574"/>
                  </a:lnTo>
                  <a:cubicBezTo>
                    <a:pt x="116945" y="133059"/>
                    <a:pt x="116992" y="133533"/>
                    <a:pt x="117082" y="133992"/>
                  </a:cubicBezTo>
                  <a:cubicBezTo>
                    <a:pt x="117167" y="134426"/>
                    <a:pt x="117222" y="134866"/>
                    <a:pt x="117191" y="135307"/>
                  </a:cubicBezTo>
                  <a:cubicBezTo>
                    <a:pt x="117028" y="137623"/>
                    <a:pt x="116945" y="139961"/>
                    <a:pt x="116945" y="142319"/>
                  </a:cubicBezTo>
                  <a:lnTo>
                    <a:pt x="116945" y="172393"/>
                  </a:lnTo>
                  <a:cubicBezTo>
                    <a:pt x="116945" y="189086"/>
                    <a:pt x="120192" y="205621"/>
                    <a:pt x="126504" y="221074"/>
                  </a:cubicBezTo>
                  <a:lnTo>
                    <a:pt x="141047" y="256680"/>
                  </a:lnTo>
                  <a:cubicBezTo>
                    <a:pt x="153421" y="286975"/>
                    <a:pt x="182893" y="306774"/>
                    <a:pt x="215618" y="306774"/>
                  </a:cubicBezTo>
                  <a:cubicBezTo>
                    <a:pt x="248343" y="306774"/>
                    <a:pt x="277815" y="286975"/>
                    <a:pt x="290189" y="256681"/>
                  </a:cubicBezTo>
                  <a:lnTo>
                    <a:pt x="304732" y="221074"/>
                  </a:lnTo>
                  <a:cubicBezTo>
                    <a:pt x="311044" y="205621"/>
                    <a:pt x="314291" y="189086"/>
                    <a:pt x="314291" y="172393"/>
                  </a:cubicBezTo>
                  <a:lnTo>
                    <a:pt x="314291" y="142319"/>
                  </a:lnTo>
                  <a:cubicBezTo>
                    <a:pt x="314291" y="139961"/>
                    <a:pt x="314208" y="137623"/>
                    <a:pt x="314045" y="135307"/>
                  </a:cubicBezTo>
                  <a:cubicBezTo>
                    <a:pt x="314014" y="134867"/>
                    <a:pt x="314069" y="134426"/>
                    <a:pt x="314154" y="133992"/>
                  </a:cubicBezTo>
                  <a:cubicBezTo>
                    <a:pt x="314244" y="133533"/>
                    <a:pt x="314291" y="133059"/>
                    <a:pt x="314291" y="132574"/>
                  </a:cubicBezTo>
                  <a:lnTo>
                    <a:pt x="314291" y="80209"/>
                  </a:lnTo>
                  <a:cubicBezTo>
                    <a:pt x="314291" y="75470"/>
                    <a:pt x="309850" y="71984"/>
                    <a:pt x="305246" y="73109"/>
                  </a:cubicBezTo>
                  <a:lnTo>
                    <a:pt x="217354" y="94594"/>
                  </a:lnTo>
                  <a:cubicBezTo>
                    <a:pt x="216214" y="94873"/>
                    <a:pt x="215023" y="94873"/>
                    <a:pt x="213883" y="94594"/>
                  </a:cubicBezTo>
                  <a:lnTo>
                    <a:pt x="125990" y="73109"/>
                  </a:lnTo>
                  <a:close/>
                  <a:moveTo>
                    <a:pt x="138873" y="142319"/>
                  </a:moveTo>
                  <a:cubicBezTo>
                    <a:pt x="138873" y="141801"/>
                    <a:pt x="139313" y="141399"/>
                    <a:pt x="139829" y="141447"/>
                  </a:cubicBezTo>
                  <a:cubicBezTo>
                    <a:pt x="160837" y="143439"/>
                    <a:pt x="192168" y="145974"/>
                    <a:pt x="215618" y="145974"/>
                  </a:cubicBezTo>
                  <a:cubicBezTo>
                    <a:pt x="239069" y="145974"/>
                    <a:pt x="270399" y="143439"/>
                    <a:pt x="291407" y="141447"/>
                  </a:cubicBezTo>
                  <a:cubicBezTo>
                    <a:pt x="291923" y="141399"/>
                    <a:pt x="292363" y="141801"/>
                    <a:pt x="292363" y="142319"/>
                  </a:cubicBezTo>
                  <a:lnTo>
                    <a:pt x="292363" y="172393"/>
                  </a:lnTo>
                  <a:cubicBezTo>
                    <a:pt x="292363" y="186244"/>
                    <a:pt x="289670" y="199961"/>
                    <a:pt x="284433" y="212784"/>
                  </a:cubicBezTo>
                  <a:lnTo>
                    <a:pt x="269890" y="248389"/>
                  </a:lnTo>
                  <a:cubicBezTo>
                    <a:pt x="260885" y="270438"/>
                    <a:pt x="239435" y="284846"/>
                    <a:pt x="215618" y="284846"/>
                  </a:cubicBezTo>
                  <a:cubicBezTo>
                    <a:pt x="191801" y="284846"/>
                    <a:pt x="170351" y="270438"/>
                    <a:pt x="161346" y="248389"/>
                  </a:cubicBezTo>
                  <a:lnTo>
                    <a:pt x="146803" y="212784"/>
                  </a:lnTo>
                  <a:cubicBezTo>
                    <a:pt x="141566" y="199961"/>
                    <a:pt x="138873" y="186244"/>
                    <a:pt x="138873" y="172393"/>
                  </a:cubicBezTo>
                  <a:lnTo>
                    <a:pt x="138873" y="142319"/>
                  </a:lnTo>
                  <a:close/>
                  <a:moveTo>
                    <a:pt x="136334" y="301132"/>
                  </a:moveTo>
                  <a:cubicBezTo>
                    <a:pt x="135641" y="300100"/>
                    <a:pt x="134486" y="299466"/>
                    <a:pt x="133243" y="299466"/>
                  </a:cubicBezTo>
                  <a:lnTo>
                    <a:pt x="109636" y="299466"/>
                  </a:lnTo>
                  <a:cubicBezTo>
                    <a:pt x="49086" y="299466"/>
                    <a:pt x="0" y="348552"/>
                    <a:pt x="0" y="409102"/>
                  </a:cubicBezTo>
                  <a:lnTo>
                    <a:pt x="0" y="467575"/>
                  </a:lnTo>
                  <a:cubicBezTo>
                    <a:pt x="0" y="475648"/>
                    <a:pt x="6545" y="482193"/>
                    <a:pt x="14618" y="482193"/>
                  </a:cubicBezTo>
                  <a:lnTo>
                    <a:pt x="409309" y="482193"/>
                  </a:lnTo>
                  <a:cubicBezTo>
                    <a:pt x="417382" y="482193"/>
                    <a:pt x="423927" y="475648"/>
                    <a:pt x="423927" y="467575"/>
                  </a:cubicBezTo>
                  <a:lnTo>
                    <a:pt x="423927" y="409102"/>
                  </a:lnTo>
                  <a:cubicBezTo>
                    <a:pt x="423927" y="348552"/>
                    <a:pt x="374841" y="299466"/>
                    <a:pt x="314291" y="299466"/>
                  </a:cubicBezTo>
                  <a:lnTo>
                    <a:pt x="297993" y="299466"/>
                  </a:lnTo>
                  <a:cubicBezTo>
                    <a:pt x="296750" y="299466"/>
                    <a:pt x="295596" y="300100"/>
                    <a:pt x="294902" y="301132"/>
                  </a:cubicBezTo>
                  <a:cubicBezTo>
                    <a:pt x="293862" y="302676"/>
                    <a:pt x="292780" y="304185"/>
                    <a:pt x="291658" y="305659"/>
                  </a:cubicBezTo>
                  <a:cubicBezTo>
                    <a:pt x="291338" y="306078"/>
                    <a:pt x="290927" y="306420"/>
                    <a:pt x="290458" y="306664"/>
                  </a:cubicBezTo>
                  <a:lnTo>
                    <a:pt x="228550" y="338857"/>
                  </a:lnTo>
                  <a:cubicBezTo>
                    <a:pt x="227340" y="339485"/>
                    <a:pt x="226582" y="340735"/>
                    <a:pt x="226582" y="342099"/>
                  </a:cubicBezTo>
                  <a:lnTo>
                    <a:pt x="226582" y="423720"/>
                  </a:lnTo>
                  <a:cubicBezTo>
                    <a:pt x="226582" y="429775"/>
                    <a:pt x="221673" y="434684"/>
                    <a:pt x="215618" y="434684"/>
                  </a:cubicBezTo>
                  <a:cubicBezTo>
                    <a:pt x="209563" y="434684"/>
                    <a:pt x="204654" y="429775"/>
                    <a:pt x="204654" y="423720"/>
                  </a:cubicBezTo>
                  <a:lnTo>
                    <a:pt x="204654" y="342099"/>
                  </a:lnTo>
                  <a:cubicBezTo>
                    <a:pt x="204654" y="340735"/>
                    <a:pt x="203896" y="339485"/>
                    <a:pt x="202686" y="338857"/>
                  </a:cubicBezTo>
                  <a:lnTo>
                    <a:pt x="140778" y="306664"/>
                  </a:lnTo>
                  <a:cubicBezTo>
                    <a:pt x="140309" y="306420"/>
                    <a:pt x="139898" y="306078"/>
                    <a:pt x="139578" y="305659"/>
                  </a:cubicBezTo>
                  <a:cubicBezTo>
                    <a:pt x="138456" y="304185"/>
                    <a:pt x="137374" y="302676"/>
                    <a:pt x="136334" y="301132"/>
                  </a:cubicBez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4369023-8E80-4190-C755-9E010325D06D}"/>
              </a:ext>
            </a:extLst>
          </p:cNvPr>
          <p:cNvGrpSpPr/>
          <p:nvPr/>
        </p:nvGrpSpPr>
        <p:grpSpPr>
          <a:xfrm>
            <a:off x="517473" y="3972243"/>
            <a:ext cx="5771064" cy="599807"/>
            <a:chOff x="517473" y="4165189"/>
            <a:chExt cx="5771064" cy="59980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C8999B-74D8-995B-5070-8C04B60C5A24}"/>
                </a:ext>
              </a:extLst>
            </p:cNvPr>
            <p:cNvSpPr txBox="1"/>
            <p:nvPr/>
          </p:nvSpPr>
          <p:spPr>
            <a:xfrm>
              <a:off x="1270166" y="4265037"/>
              <a:ext cx="50183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/>
                <a:t>Консультация психолога-профэксперта</a:t>
              </a:r>
            </a:p>
          </p:txBody>
        </p:sp>
        <p:sp>
          <p:nvSpPr>
            <p:cNvPr id="41" name="Рисунок 34">
              <a:extLst>
                <a:ext uri="{FF2B5EF4-FFF2-40B4-BE49-F238E27FC236}">
                  <a16:creationId xmlns:a16="http://schemas.microsoft.com/office/drawing/2014/main" id="{6D06ECDB-EA33-4683-8E4F-F81DC91712D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17473" y="4165189"/>
              <a:ext cx="625151" cy="599807"/>
            </a:xfrm>
            <a:custGeom>
              <a:avLst/>
              <a:gdLst>
                <a:gd name="connsiteX0" fmla="*/ 228162 w 482400"/>
                <a:gd name="connsiteY0" fmla="*/ 26076 h 462843"/>
                <a:gd name="connsiteX1" fmla="*/ 237941 w 482400"/>
                <a:gd name="connsiteY1" fmla="*/ 35854 h 462843"/>
                <a:gd name="connsiteX2" fmla="*/ 247719 w 482400"/>
                <a:gd name="connsiteY2" fmla="*/ 26076 h 462843"/>
                <a:gd name="connsiteX3" fmla="*/ 247719 w 482400"/>
                <a:gd name="connsiteY3" fmla="*/ 9778 h 462843"/>
                <a:gd name="connsiteX4" fmla="*/ 237941 w 482400"/>
                <a:gd name="connsiteY4" fmla="*/ 0 h 462843"/>
                <a:gd name="connsiteX5" fmla="*/ 228162 w 482400"/>
                <a:gd name="connsiteY5" fmla="*/ 9778 h 462843"/>
                <a:gd name="connsiteX6" fmla="*/ 228162 w 482400"/>
                <a:gd name="connsiteY6" fmla="*/ 26076 h 462843"/>
                <a:gd name="connsiteX7" fmla="*/ 186010 w 482400"/>
                <a:gd name="connsiteY7" fmla="*/ 76466 h 462843"/>
                <a:gd name="connsiteX8" fmla="*/ 236783 w 482400"/>
                <a:gd name="connsiteY8" fmla="*/ 45632 h 462843"/>
                <a:gd name="connsiteX9" fmla="*/ 287441 w 482400"/>
                <a:gd name="connsiteY9" fmla="*/ 76575 h 462843"/>
                <a:gd name="connsiteX10" fmla="*/ 274035 w 482400"/>
                <a:gd name="connsiteY10" fmla="*/ 143891 h 462843"/>
                <a:gd name="connsiteX11" fmla="*/ 268844 w 482400"/>
                <a:gd name="connsiteY11" fmla="*/ 152387 h 462843"/>
                <a:gd name="connsiteX12" fmla="*/ 257719 w 482400"/>
                <a:gd name="connsiteY12" fmla="*/ 158627 h 462843"/>
                <a:gd name="connsiteX13" fmla="*/ 215710 w 482400"/>
                <a:gd name="connsiteY13" fmla="*/ 158627 h 462843"/>
                <a:gd name="connsiteX14" fmla="*/ 204598 w 482400"/>
                <a:gd name="connsiteY14" fmla="*/ 152408 h 462843"/>
                <a:gd name="connsiteX15" fmla="*/ 199419 w 482400"/>
                <a:gd name="connsiteY15" fmla="*/ 143969 h 462843"/>
                <a:gd name="connsiteX16" fmla="*/ 186010 w 482400"/>
                <a:gd name="connsiteY16" fmla="*/ 76466 h 462843"/>
                <a:gd name="connsiteX17" fmla="*/ 223773 w 482400"/>
                <a:gd name="connsiteY17" fmla="*/ 86386 h 462843"/>
                <a:gd name="connsiteX18" fmla="*/ 226543 w 482400"/>
                <a:gd name="connsiteY18" fmla="*/ 72838 h 462843"/>
                <a:gd name="connsiteX19" fmla="*/ 212995 w 482400"/>
                <a:gd name="connsiteY19" fmla="*/ 70068 h 462843"/>
                <a:gd name="connsiteX20" fmla="*/ 200528 w 482400"/>
                <a:gd name="connsiteY20" fmla="*/ 88380 h 462843"/>
                <a:gd name="connsiteX21" fmla="*/ 202611 w 482400"/>
                <a:gd name="connsiteY21" fmla="*/ 107461 h 462843"/>
                <a:gd name="connsiteX22" fmla="*/ 215023 w 482400"/>
                <a:gd name="connsiteY22" fmla="*/ 113557 h 462843"/>
                <a:gd name="connsiteX23" fmla="*/ 221119 w 482400"/>
                <a:gd name="connsiteY23" fmla="*/ 101144 h 462843"/>
                <a:gd name="connsiteX24" fmla="*/ 219781 w 482400"/>
                <a:gd name="connsiteY24" fmla="*/ 91812 h 462843"/>
                <a:gd name="connsiteX25" fmla="*/ 223773 w 482400"/>
                <a:gd name="connsiteY25" fmla="*/ 86386 h 462843"/>
                <a:gd name="connsiteX26" fmla="*/ 202672 w 482400"/>
                <a:gd name="connsiteY26" fmla="*/ 172751 h 462843"/>
                <a:gd name="connsiteX27" fmla="*/ 212450 w 482400"/>
                <a:gd name="connsiteY27" fmla="*/ 162973 h 462843"/>
                <a:gd name="connsiteX28" fmla="*/ 260877 w 482400"/>
                <a:gd name="connsiteY28" fmla="*/ 162973 h 462843"/>
                <a:gd name="connsiteX29" fmla="*/ 270655 w 482400"/>
                <a:gd name="connsiteY29" fmla="*/ 172751 h 462843"/>
                <a:gd name="connsiteX30" fmla="*/ 260877 w 482400"/>
                <a:gd name="connsiteY30" fmla="*/ 182530 h 462843"/>
                <a:gd name="connsiteX31" fmla="*/ 212450 w 482400"/>
                <a:gd name="connsiteY31" fmla="*/ 182530 h 462843"/>
                <a:gd name="connsiteX32" fmla="*/ 202672 w 482400"/>
                <a:gd name="connsiteY32" fmla="*/ 172751 h 462843"/>
                <a:gd name="connsiteX33" fmla="*/ 214583 w 482400"/>
                <a:gd name="connsiteY33" fmla="*/ 189049 h 462843"/>
                <a:gd name="connsiteX34" fmla="*/ 258743 w 482400"/>
                <a:gd name="connsiteY34" fmla="*/ 189049 h 462843"/>
                <a:gd name="connsiteX35" fmla="*/ 264912 w 482400"/>
                <a:gd name="connsiteY35" fmla="*/ 195217 h 462843"/>
                <a:gd name="connsiteX36" fmla="*/ 262482 w 482400"/>
                <a:gd name="connsiteY36" fmla="*/ 200124 h 462843"/>
                <a:gd name="connsiteX37" fmla="*/ 251605 w 482400"/>
                <a:gd name="connsiteY37" fmla="*/ 208411 h 462843"/>
                <a:gd name="connsiteX38" fmla="*/ 248770 w 482400"/>
                <a:gd name="connsiteY38" fmla="*/ 214136 h 462843"/>
                <a:gd name="connsiteX39" fmla="*/ 241573 w 482400"/>
                <a:gd name="connsiteY39" fmla="*/ 221333 h 462843"/>
                <a:gd name="connsiteX40" fmla="*/ 231753 w 482400"/>
                <a:gd name="connsiteY40" fmla="*/ 221333 h 462843"/>
                <a:gd name="connsiteX41" fmla="*/ 224557 w 482400"/>
                <a:gd name="connsiteY41" fmla="*/ 214136 h 462843"/>
                <a:gd name="connsiteX42" fmla="*/ 221721 w 482400"/>
                <a:gd name="connsiteY42" fmla="*/ 208411 h 462843"/>
                <a:gd name="connsiteX43" fmla="*/ 210845 w 482400"/>
                <a:gd name="connsiteY43" fmla="*/ 200124 h 462843"/>
                <a:gd name="connsiteX44" fmla="*/ 208414 w 482400"/>
                <a:gd name="connsiteY44" fmla="*/ 195217 h 462843"/>
                <a:gd name="connsiteX45" fmla="*/ 214583 w 482400"/>
                <a:gd name="connsiteY45" fmla="*/ 189049 h 462843"/>
                <a:gd name="connsiteX46" fmla="*/ 117341 w 482400"/>
                <a:gd name="connsiteY46" fmla="*/ 169492 h 462843"/>
                <a:gd name="connsiteX47" fmla="*/ 78227 w 482400"/>
                <a:gd name="connsiteY47" fmla="*/ 208605 h 462843"/>
                <a:gd name="connsiteX48" fmla="*/ 39114 w 482400"/>
                <a:gd name="connsiteY48" fmla="*/ 169492 h 462843"/>
                <a:gd name="connsiteX49" fmla="*/ 78227 w 482400"/>
                <a:gd name="connsiteY49" fmla="*/ 130378 h 462843"/>
                <a:gd name="connsiteX50" fmla="*/ 117341 w 482400"/>
                <a:gd name="connsiteY50" fmla="*/ 169492 h 462843"/>
                <a:gd name="connsiteX51" fmla="*/ 29335 w 482400"/>
                <a:gd name="connsiteY51" fmla="*/ 264016 h 462843"/>
                <a:gd name="connsiteX52" fmla="*/ 29335 w 482400"/>
                <a:gd name="connsiteY52" fmla="*/ 348762 h 462843"/>
                <a:gd name="connsiteX53" fmla="*/ 61930 w 482400"/>
                <a:gd name="connsiteY53" fmla="*/ 381357 h 462843"/>
                <a:gd name="connsiteX54" fmla="*/ 96086 w 482400"/>
                <a:gd name="connsiteY54" fmla="*/ 381357 h 462843"/>
                <a:gd name="connsiteX55" fmla="*/ 123669 w 482400"/>
                <a:gd name="connsiteY55" fmla="*/ 396584 h 462843"/>
                <a:gd name="connsiteX56" fmla="*/ 155491 w 482400"/>
                <a:gd name="connsiteY56" fmla="*/ 447124 h 462843"/>
                <a:gd name="connsiteX57" fmla="*/ 192308 w 482400"/>
                <a:gd name="connsiteY57" fmla="*/ 456324 h 462843"/>
                <a:gd name="connsiteX58" fmla="*/ 200849 w 482400"/>
                <a:gd name="connsiteY58" fmla="*/ 421224 h 462843"/>
                <a:gd name="connsiteX59" fmla="*/ 153049 w 482400"/>
                <a:gd name="connsiteY59" fmla="*/ 347352 h 462843"/>
                <a:gd name="connsiteX60" fmla="*/ 125684 w 482400"/>
                <a:gd name="connsiteY60" fmla="*/ 332465 h 462843"/>
                <a:gd name="connsiteX61" fmla="*/ 117341 w 482400"/>
                <a:gd name="connsiteY61" fmla="*/ 332465 h 462843"/>
                <a:gd name="connsiteX62" fmla="*/ 104303 w 482400"/>
                <a:gd name="connsiteY62" fmla="*/ 319427 h 462843"/>
                <a:gd name="connsiteX63" fmla="*/ 104303 w 482400"/>
                <a:gd name="connsiteY63" fmla="*/ 280313 h 462843"/>
                <a:gd name="connsiteX64" fmla="*/ 113239 w 482400"/>
                <a:gd name="connsiteY64" fmla="*/ 284781 h 462843"/>
                <a:gd name="connsiteX65" fmla="*/ 115799 w 482400"/>
                <a:gd name="connsiteY65" fmla="*/ 286224 h 462843"/>
                <a:gd name="connsiteX66" fmla="*/ 117970 w 482400"/>
                <a:gd name="connsiteY66" fmla="*/ 287126 h 462843"/>
                <a:gd name="connsiteX67" fmla="*/ 131554 w 482400"/>
                <a:gd name="connsiteY67" fmla="*/ 290092 h 462843"/>
                <a:gd name="connsiteX68" fmla="*/ 177641 w 482400"/>
                <a:gd name="connsiteY68" fmla="*/ 290092 h 462843"/>
                <a:gd name="connsiteX69" fmla="*/ 202086 w 482400"/>
                <a:gd name="connsiteY69" fmla="*/ 265646 h 462843"/>
                <a:gd name="connsiteX70" fmla="*/ 177641 w 482400"/>
                <a:gd name="connsiteY70" fmla="*/ 241200 h 462843"/>
                <a:gd name="connsiteX71" fmla="*/ 149447 w 482400"/>
                <a:gd name="connsiteY71" fmla="*/ 241200 h 462843"/>
                <a:gd name="connsiteX72" fmla="*/ 131977 w 482400"/>
                <a:gd name="connsiteY72" fmla="*/ 236796 h 462843"/>
                <a:gd name="connsiteX73" fmla="*/ 107914 w 482400"/>
                <a:gd name="connsiteY73" fmla="*/ 223838 h 462843"/>
                <a:gd name="connsiteX74" fmla="*/ 86279 w 482400"/>
                <a:gd name="connsiteY74" fmla="*/ 218384 h 462843"/>
                <a:gd name="connsiteX75" fmla="*/ 74968 w 482400"/>
                <a:gd name="connsiteY75" fmla="*/ 218384 h 462843"/>
                <a:gd name="connsiteX76" fmla="*/ 29335 w 482400"/>
                <a:gd name="connsiteY76" fmla="*/ 264016 h 462843"/>
                <a:gd name="connsiteX77" fmla="*/ 107562 w 482400"/>
                <a:gd name="connsiteY77" fmla="*/ 443286 h 462843"/>
                <a:gd name="connsiteX78" fmla="*/ 81486 w 482400"/>
                <a:gd name="connsiteY78" fmla="*/ 443286 h 462843"/>
                <a:gd name="connsiteX79" fmla="*/ 81486 w 482400"/>
                <a:gd name="connsiteY79" fmla="*/ 410692 h 462843"/>
                <a:gd name="connsiteX80" fmla="*/ 107562 w 482400"/>
                <a:gd name="connsiteY80" fmla="*/ 410692 h 462843"/>
                <a:gd name="connsiteX81" fmla="*/ 117341 w 482400"/>
                <a:gd name="connsiteY81" fmla="*/ 400913 h 462843"/>
                <a:gd name="connsiteX82" fmla="*/ 107562 w 482400"/>
                <a:gd name="connsiteY82" fmla="*/ 391135 h 462843"/>
                <a:gd name="connsiteX83" fmla="*/ 55411 w 482400"/>
                <a:gd name="connsiteY83" fmla="*/ 391135 h 462843"/>
                <a:gd name="connsiteX84" fmla="*/ 19557 w 482400"/>
                <a:gd name="connsiteY84" fmla="*/ 355281 h 462843"/>
                <a:gd name="connsiteX85" fmla="*/ 19557 w 482400"/>
                <a:gd name="connsiteY85" fmla="*/ 231422 h 462843"/>
                <a:gd name="connsiteX86" fmla="*/ 9778 w 482400"/>
                <a:gd name="connsiteY86" fmla="*/ 221643 h 462843"/>
                <a:gd name="connsiteX87" fmla="*/ 0 w 482400"/>
                <a:gd name="connsiteY87" fmla="*/ 231422 h 462843"/>
                <a:gd name="connsiteX88" fmla="*/ 0 w 482400"/>
                <a:gd name="connsiteY88" fmla="*/ 355281 h 462843"/>
                <a:gd name="connsiteX89" fmla="*/ 55411 w 482400"/>
                <a:gd name="connsiteY89" fmla="*/ 410692 h 462843"/>
                <a:gd name="connsiteX90" fmla="*/ 61930 w 482400"/>
                <a:gd name="connsiteY90" fmla="*/ 410692 h 462843"/>
                <a:gd name="connsiteX91" fmla="*/ 61930 w 482400"/>
                <a:gd name="connsiteY91" fmla="*/ 443286 h 462843"/>
                <a:gd name="connsiteX92" fmla="*/ 32595 w 482400"/>
                <a:gd name="connsiteY92" fmla="*/ 443286 h 462843"/>
                <a:gd name="connsiteX93" fmla="*/ 22816 w 482400"/>
                <a:gd name="connsiteY93" fmla="*/ 453065 h 462843"/>
                <a:gd name="connsiteX94" fmla="*/ 32595 w 482400"/>
                <a:gd name="connsiteY94" fmla="*/ 462843 h 462843"/>
                <a:gd name="connsiteX95" fmla="*/ 107562 w 482400"/>
                <a:gd name="connsiteY95" fmla="*/ 462843 h 462843"/>
                <a:gd name="connsiteX96" fmla="*/ 117341 w 482400"/>
                <a:gd name="connsiteY96" fmla="*/ 453065 h 462843"/>
                <a:gd name="connsiteX97" fmla="*/ 107562 w 482400"/>
                <a:gd name="connsiteY97" fmla="*/ 443286 h 462843"/>
                <a:gd name="connsiteX98" fmla="*/ 365059 w 482400"/>
                <a:gd name="connsiteY98" fmla="*/ 169492 h 462843"/>
                <a:gd name="connsiteX99" fmla="*/ 404173 w 482400"/>
                <a:gd name="connsiteY99" fmla="*/ 208605 h 462843"/>
                <a:gd name="connsiteX100" fmla="*/ 443287 w 482400"/>
                <a:gd name="connsiteY100" fmla="*/ 169492 h 462843"/>
                <a:gd name="connsiteX101" fmla="*/ 404173 w 482400"/>
                <a:gd name="connsiteY101" fmla="*/ 130378 h 462843"/>
                <a:gd name="connsiteX102" fmla="*/ 365059 w 482400"/>
                <a:gd name="connsiteY102" fmla="*/ 169492 h 462843"/>
                <a:gd name="connsiteX103" fmla="*/ 453065 w 482400"/>
                <a:gd name="connsiteY103" fmla="*/ 264016 h 462843"/>
                <a:gd name="connsiteX104" fmla="*/ 453065 w 482400"/>
                <a:gd name="connsiteY104" fmla="*/ 348762 h 462843"/>
                <a:gd name="connsiteX105" fmla="*/ 420470 w 482400"/>
                <a:gd name="connsiteY105" fmla="*/ 381357 h 462843"/>
                <a:gd name="connsiteX106" fmla="*/ 386314 w 482400"/>
                <a:gd name="connsiteY106" fmla="*/ 381357 h 462843"/>
                <a:gd name="connsiteX107" fmla="*/ 358731 w 482400"/>
                <a:gd name="connsiteY107" fmla="*/ 396584 h 462843"/>
                <a:gd name="connsiteX108" fmla="*/ 326909 w 482400"/>
                <a:gd name="connsiteY108" fmla="*/ 447124 h 462843"/>
                <a:gd name="connsiteX109" fmla="*/ 290092 w 482400"/>
                <a:gd name="connsiteY109" fmla="*/ 456324 h 462843"/>
                <a:gd name="connsiteX110" fmla="*/ 281551 w 482400"/>
                <a:gd name="connsiteY110" fmla="*/ 421224 h 462843"/>
                <a:gd name="connsiteX111" fmla="*/ 329351 w 482400"/>
                <a:gd name="connsiteY111" fmla="*/ 347352 h 462843"/>
                <a:gd name="connsiteX112" fmla="*/ 356716 w 482400"/>
                <a:gd name="connsiteY112" fmla="*/ 332465 h 462843"/>
                <a:gd name="connsiteX113" fmla="*/ 365059 w 482400"/>
                <a:gd name="connsiteY113" fmla="*/ 332465 h 462843"/>
                <a:gd name="connsiteX114" fmla="*/ 378097 w 482400"/>
                <a:gd name="connsiteY114" fmla="*/ 319427 h 462843"/>
                <a:gd name="connsiteX115" fmla="*/ 378097 w 482400"/>
                <a:gd name="connsiteY115" fmla="*/ 280313 h 462843"/>
                <a:gd name="connsiteX116" fmla="*/ 369161 w 482400"/>
                <a:gd name="connsiteY116" fmla="*/ 284781 h 462843"/>
                <a:gd name="connsiteX117" fmla="*/ 366601 w 482400"/>
                <a:gd name="connsiteY117" fmla="*/ 286224 h 462843"/>
                <a:gd name="connsiteX118" fmla="*/ 364430 w 482400"/>
                <a:gd name="connsiteY118" fmla="*/ 287126 h 462843"/>
                <a:gd name="connsiteX119" fmla="*/ 350846 w 482400"/>
                <a:gd name="connsiteY119" fmla="*/ 290092 h 462843"/>
                <a:gd name="connsiteX120" fmla="*/ 304759 w 482400"/>
                <a:gd name="connsiteY120" fmla="*/ 290092 h 462843"/>
                <a:gd name="connsiteX121" fmla="*/ 280314 w 482400"/>
                <a:gd name="connsiteY121" fmla="*/ 265646 h 462843"/>
                <a:gd name="connsiteX122" fmla="*/ 304759 w 482400"/>
                <a:gd name="connsiteY122" fmla="*/ 241200 h 462843"/>
                <a:gd name="connsiteX123" fmla="*/ 332953 w 482400"/>
                <a:gd name="connsiteY123" fmla="*/ 241200 h 462843"/>
                <a:gd name="connsiteX124" fmla="*/ 350423 w 482400"/>
                <a:gd name="connsiteY124" fmla="*/ 236796 h 462843"/>
                <a:gd name="connsiteX125" fmla="*/ 374486 w 482400"/>
                <a:gd name="connsiteY125" fmla="*/ 223838 h 462843"/>
                <a:gd name="connsiteX126" fmla="*/ 396121 w 482400"/>
                <a:gd name="connsiteY126" fmla="*/ 218384 h 462843"/>
                <a:gd name="connsiteX127" fmla="*/ 407432 w 482400"/>
                <a:gd name="connsiteY127" fmla="*/ 218384 h 462843"/>
                <a:gd name="connsiteX128" fmla="*/ 453065 w 482400"/>
                <a:gd name="connsiteY128" fmla="*/ 264016 h 462843"/>
                <a:gd name="connsiteX129" fmla="*/ 374838 w 482400"/>
                <a:gd name="connsiteY129" fmla="*/ 443286 h 462843"/>
                <a:gd name="connsiteX130" fmla="*/ 400914 w 482400"/>
                <a:gd name="connsiteY130" fmla="*/ 443286 h 462843"/>
                <a:gd name="connsiteX131" fmla="*/ 400914 w 482400"/>
                <a:gd name="connsiteY131" fmla="*/ 410692 h 462843"/>
                <a:gd name="connsiteX132" fmla="*/ 374838 w 482400"/>
                <a:gd name="connsiteY132" fmla="*/ 410692 h 462843"/>
                <a:gd name="connsiteX133" fmla="*/ 365059 w 482400"/>
                <a:gd name="connsiteY133" fmla="*/ 400913 h 462843"/>
                <a:gd name="connsiteX134" fmla="*/ 374838 w 482400"/>
                <a:gd name="connsiteY134" fmla="*/ 391135 h 462843"/>
                <a:gd name="connsiteX135" fmla="*/ 426989 w 482400"/>
                <a:gd name="connsiteY135" fmla="*/ 391135 h 462843"/>
                <a:gd name="connsiteX136" fmla="*/ 462843 w 482400"/>
                <a:gd name="connsiteY136" fmla="*/ 355281 h 462843"/>
                <a:gd name="connsiteX137" fmla="*/ 462843 w 482400"/>
                <a:gd name="connsiteY137" fmla="*/ 231422 h 462843"/>
                <a:gd name="connsiteX138" fmla="*/ 472622 w 482400"/>
                <a:gd name="connsiteY138" fmla="*/ 221643 h 462843"/>
                <a:gd name="connsiteX139" fmla="*/ 482400 w 482400"/>
                <a:gd name="connsiteY139" fmla="*/ 231422 h 462843"/>
                <a:gd name="connsiteX140" fmla="*/ 482400 w 482400"/>
                <a:gd name="connsiteY140" fmla="*/ 355281 h 462843"/>
                <a:gd name="connsiteX141" fmla="*/ 426989 w 482400"/>
                <a:gd name="connsiteY141" fmla="*/ 410692 h 462843"/>
                <a:gd name="connsiteX142" fmla="*/ 420470 w 482400"/>
                <a:gd name="connsiteY142" fmla="*/ 410692 h 462843"/>
                <a:gd name="connsiteX143" fmla="*/ 420470 w 482400"/>
                <a:gd name="connsiteY143" fmla="*/ 443286 h 462843"/>
                <a:gd name="connsiteX144" fmla="*/ 449805 w 482400"/>
                <a:gd name="connsiteY144" fmla="*/ 443286 h 462843"/>
                <a:gd name="connsiteX145" fmla="*/ 459584 w 482400"/>
                <a:gd name="connsiteY145" fmla="*/ 453065 h 462843"/>
                <a:gd name="connsiteX146" fmla="*/ 449805 w 482400"/>
                <a:gd name="connsiteY146" fmla="*/ 462843 h 462843"/>
                <a:gd name="connsiteX147" fmla="*/ 374838 w 482400"/>
                <a:gd name="connsiteY147" fmla="*/ 462843 h 462843"/>
                <a:gd name="connsiteX148" fmla="*/ 365059 w 482400"/>
                <a:gd name="connsiteY148" fmla="*/ 453065 h 462843"/>
                <a:gd name="connsiteX149" fmla="*/ 374838 w 482400"/>
                <a:gd name="connsiteY149" fmla="*/ 443286 h 462843"/>
                <a:gd name="connsiteX150" fmla="*/ 117341 w 482400"/>
                <a:gd name="connsiteY150" fmla="*/ 309649 h 462843"/>
                <a:gd name="connsiteX151" fmla="*/ 127119 w 482400"/>
                <a:gd name="connsiteY151" fmla="*/ 299870 h 462843"/>
                <a:gd name="connsiteX152" fmla="*/ 355281 w 482400"/>
                <a:gd name="connsiteY152" fmla="*/ 299870 h 462843"/>
                <a:gd name="connsiteX153" fmla="*/ 365059 w 482400"/>
                <a:gd name="connsiteY153" fmla="*/ 309649 h 462843"/>
                <a:gd name="connsiteX154" fmla="*/ 355281 w 482400"/>
                <a:gd name="connsiteY154" fmla="*/ 319427 h 462843"/>
                <a:gd name="connsiteX155" fmla="*/ 250978 w 482400"/>
                <a:gd name="connsiteY155" fmla="*/ 319427 h 462843"/>
                <a:gd name="connsiteX156" fmla="*/ 250978 w 482400"/>
                <a:gd name="connsiteY156" fmla="*/ 453065 h 462843"/>
                <a:gd name="connsiteX157" fmla="*/ 241200 w 482400"/>
                <a:gd name="connsiteY157" fmla="*/ 462843 h 462843"/>
                <a:gd name="connsiteX158" fmla="*/ 231422 w 482400"/>
                <a:gd name="connsiteY158" fmla="*/ 453065 h 462843"/>
                <a:gd name="connsiteX159" fmla="*/ 231422 w 482400"/>
                <a:gd name="connsiteY159" fmla="*/ 319427 h 462843"/>
                <a:gd name="connsiteX160" fmla="*/ 127119 w 482400"/>
                <a:gd name="connsiteY160" fmla="*/ 319427 h 462843"/>
                <a:gd name="connsiteX161" fmla="*/ 117341 w 482400"/>
                <a:gd name="connsiteY161" fmla="*/ 309649 h 462843"/>
                <a:gd name="connsiteX162" fmla="*/ 140157 w 482400"/>
                <a:gd name="connsiteY162" fmla="*/ 104303 h 462843"/>
                <a:gd name="connsiteX163" fmla="*/ 130378 w 482400"/>
                <a:gd name="connsiteY163" fmla="*/ 114081 h 462843"/>
                <a:gd name="connsiteX164" fmla="*/ 140157 w 482400"/>
                <a:gd name="connsiteY164" fmla="*/ 123859 h 462843"/>
                <a:gd name="connsiteX165" fmla="*/ 156454 w 482400"/>
                <a:gd name="connsiteY165" fmla="*/ 123859 h 462843"/>
                <a:gd name="connsiteX166" fmla="*/ 166232 w 482400"/>
                <a:gd name="connsiteY166" fmla="*/ 114081 h 462843"/>
                <a:gd name="connsiteX167" fmla="*/ 156454 w 482400"/>
                <a:gd name="connsiteY167" fmla="*/ 104303 h 462843"/>
                <a:gd name="connsiteX168" fmla="*/ 140157 w 482400"/>
                <a:gd name="connsiteY168" fmla="*/ 104303 h 462843"/>
                <a:gd name="connsiteX169" fmla="*/ 309649 w 482400"/>
                <a:gd name="connsiteY169" fmla="*/ 114081 h 462843"/>
                <a:gd name="connsiteX170" fmla="*/ 319427 w 482400"/>
                <a:gd name="connsiteY170" fmla="*/ 104303 h 462843"/>
                <a:gd name="connsiteX171" fmla="*/ 335724 w 482400"/>
                <a:gd name="connsiteY171" fmla="*/ 104303 h 462843"/>
                <a:gd name="connsiteX172" fmla="*/ 345503 w 482400"/>
                <a:gd name="connsiteY172" fmla="*/ 114081 h 462843"/>
                <a:gd name="connsiteX173" fmla="*/ 335724 w 482400"/>
                <a:gd name="connsiteY173" fmla="*/ 123859 h 462843"/>
                <a:gd name="connsiteX174" fmla="*/ 319427 w 482400"/>
                <a:gd name="connsiteY174" fmla="*/ 123859 h 462843"/>
                <a:gd name="connsiteX175" fmla="*/ 309649 w 482400"/>
                <a:gd name="connsiteY175" fmla="*/ 114081 h 462843"/>
                <a:gd name="connsiteX176" fmla="*/ 293611 w 482400"/>
                <a:gd name="connsiteY176" fmla="*/ 59664 h 462843"/>
                <a:gd name="connsiteX177" fmla="*/ 292357 w 482400"/>
                <a:gd name="connsiteY177" fmla="*/ 45892 h 462843"/>
                <a:gd name="connsiteX178" fmla="*/ 302789 w 482400"/>
                <a:gd name="connsiteY178" fmla="*/ 33371 h 462843"/>
                <a:gd name="connsiteX179" fmla="*/ 316561 w 482400"/>
                <a:gd name="connsiteY179" fmla="*/ 32117 h 462843"/>
                <a:gd name="connsiteX180" fmla="*/ 317815 w 482400"/>
                <a:gd name="connsiteY180" fmla="*/ 45889 h 462843"/>
                <a:gd name="connsiteX181" fmla="*/ 307383 w 482400"/>
                <a:gd name="connsiteY181" fmla="*/ 58410 h 462843"/>
                <a:gd name="connsiteX182" fmla="*/ 293611 w 482400"/>
                <a:gd name="connsiteY182" fmla="*/ 59664 h 462843"/>
                <a:gd name="connsiteX183" fmla="*/ 180916 w 482400"/>
                <a:gd name="connsiteY183" fmla="*/ 45892 h 462843"/>
                <a:gd name="connsiteX184" fmla="*/ 179663 w 482400"/>
                <a:gd name="connsiteY184" fmla="*/ 59664 h 462843"/>
                <a:gd name="connsiteX185" fmla="*/ 165891 w 482400"/>
                <a:gd name="connsiteY185" fmla="*/ 58410 h 462843"/>
                <a:gd name="connsiteX186" fmla="*/ 155459 w 482400"/>
                <a:gd name="connsiteY186" fmla="*/ 45889 h 462843"/>
                <a:gd name="connsiteX187" fmla="*/ 156713 w 482400"/>
                <a:gd name="connsiteY187" fmla="*/ 32117 h 462843"/>
                <a:gd name="connsiteX188" fmla="*/ 170485 w 482400"/>
                <a:gd name="connsiteY188" fmla="*/ 33371 h 462843"/>
                <a:gd name="connsiteX189" fmla="*/ 180916 w 482400"/>
                <a:gd name="connsiteY189" fmla="*/ 45892 h 462843"/>
                <a:gd name="connsiteX190" fmla="*/ 179923 w 482400"/>
                <a:gd name="connsiteY190" fmla="*/ 168580 h 462843"/>
                <a:gd name="connsiteX191" fmla="*/ 166136 w 482400"/>
                <a:gd name="connsiteY191" fmla="*/ 169654 h 462843"/>
                <a:gd name="connsiteX192" fmla="*/ 155541 w 482400"/>
                <a:gd name="connsiteY192" fmla="*/ 182038 h 462843"/>
                <a:gd name="connsiteX193" fmla="*/ 156615 w 482400"/>
                <a:gd name="connsiteY193" fmla="*/ 195825 h 462843"/>
                <a:gd name="connsiteX194" fmla="*/ 170402 w 482400"/>
                <a:gd name="connsiteY194" fmla="*/ 194751 h 462843"/>
                <a:gd name="connsiteX195" fmla="*/ 180996 w 482400"/>
                <a:gd name="connsiteY195" fmla="*/ 182367 h 462843"/>
                <a:gd name="connsiteX196" fmla="*/ 179923 w 482400"/>
                <a:gd name="connsiteY196" fmla="*/ 168580 h 462843"/>
                <a:gd name="connsiteX197" fmla="*/ 307301 w 482400"/>
                <a:gd name="connsiteY197" fmla="*/ 169654 h 462843"/>
                <a:gd name="connsiteX198" fmla="*/ 293514 w 482400"/>
                <a:gd name="connsiteY198" fmla="*/ 168580 h 462843"/>
                <a:gd name="connsiteX199" fmla="*/ 292440 w 482400"/>
                <a:gd name="connsiteY199" fmla="*/ 182367 h 462843"/>
                <a:gd name="connsiteX200" fmla="*/ 303035 w 482400"/>
                <a:gd name="connsiteY200" fmla="*/ 194751 h 462843"/>
                <a:gd name="connsiteX201" fmla="*/ 316821 w 482400"/>
                <a:gd name="connsiteY201" fmla="*/ 195825 h 462843"/>
                <a:gd name="connsiteX202" fmla="*/ 317895 w 482400"/>
                <a:gd name="connsiteY202" fmla="*/ 182038 h 462843"/>
                <a:gd name="connsiteX203" fmla="*/ 307301 w 482400"/>
                <a:gd name="connsiteY203" fmla="*/ 169654 h 46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482400" h="462843">
                  <a:moveTo>
                    <a:pt x="228162" y="26076"/>
                  </a:moveTo>
                  <a:cubicBezTo>
                    <a:pt x="228162" y="31476"/>
                    <a:pt x="232540" y="35854"/>
                    <a:pt x="237941" y="35854"/>
                  </a:cubicBezTo>
                  <a:cubicBezTo>
                    <a:pt x="243341" y="35854"/>
                    <a:pt x="247719" y="31476"/>
                    <a:pt x="247719" y="26076"/>
                  </a:cubicBezTo>
                  <a:lnTo>
                    <a:pt x="247719" y="9778"/>
                  </a:lnTo>
                  <a:cubicBezTo>
                    <a:pt x="247719" y="4378"/>
                    <a:pt x="243341" y="0"/>
                    <a:pt x="237941" y="0"/>
                  </a:cubicBezTo>
                  <a:cubicBezTo>
                    <a:pt x="232540" y="0"/>
                    <a:pt x="228162" y="4378"/>
                    <a:pt x="228162" y="9778"/>
                  </a:cubicBezTo>
                  <a:lnTo>
                    <a:pt x="228162" y="26076"/>
                  </a:lnTo>
                  <a:close/>
                  <a:moveTo>
                    <a:pt x="186010" y="76466"/>
                  </a:moveTo>
                  <a:cubicBezTo>
                    <a:pt x="192965" y="59169"/>
                    <a:pt x="207536" y="45632"/>
                    <a:pt x="236783" y="45632"/>
                  </a:cubicBezTo>
                  <a:cubicBezTo>
                    <a:pt x="266091" y="45632"/>
                    <a:pt x="280573" y="59226"/>
                    <a:pt x="287441" y="76575"/>
                  </a:cubicBezTo>
                  <a:cubicBezTo>
                    <a:pt x="296269" y="98878"/>
                    <a:pt x="286542" y="123423"/>
                    <a:pt x="274035" y="143891"/>
                  </a:cubicBezTo>
                  <a:lnTo>
                    <a:pt x="268844" y="152387"/>
                  </a:lnTo>
                  <a:cubicBezTo>
                    <a:pt x="266476" y="156263"/>
                    <a:pt x="262261" y="158627"/>
                    <a:pt x="257719" y="158627"/>
                  </a:cubicBezTo>
                  <a:lnTo>
                    <a:pt x="215710" y="158627"/>
                  </a:lnTo>
                  <a:cubicBezTo>
                    <a:pt x="211176" y="158627"/>
                    <a:pt x="206969" y="156272"/>
                    <a:pt x="204598" y="152408"/>
                  </a:cubicBezTo>
                  <a:lnTo>
                    <a:pt x="199419" y="143969"/>
                  </a:lnTo>
                  <a:cubicBezTo>
                    <a:pt x="186829" y="123452"/>
                    <a:pt x="177031" y="98800"/>
                    <a:pt x="186010" y="76466"/>
                  </a:cubicBezTo>
                  <a:close/>
                  <a:moveTo>
                    <a:pt x="223773" y="86386"/>
                  </a:moveTo>
                  <a:cubicBezTo>
                    <a:pt x="228280" y="83410"/>
                    <a:pt x="229519" y="77344"/>
                    <a:pt x="226543" y="72838"/>
                  </a:cubicBezTo>
                  <a:cubicBezTo>
                    <a:pt x="223567" y="68332"/>
                    <a:pt x="217501" y="67091"/>
                    <a:pt x="212995" y="70068"/>
                  </a:cubicBezTo>
                  <a:cubicBezTo>
                    <a:pt x="205882" y="74765"/>
                    <a:pt x="201819" y="81144"/>
                    <a:pt x="200528" y="88380"/>
                  </a:cubicBezTo>
                  <a:cubicBezTo>
                    <a:pt x="199317" y="95174"/>
                    <a:pt x="200700" y="101864"/>
                    <a:pt x="202611" y="107461"/>
                  </a:cubicBezTo>
                  <a:cubicBezTo>
                    <a:pt x="204355" y="112572"/>
                    <a:pt x="209912" y="115301"/>
                    <a:pt x="215023" y="113557"/>
                  </a:cubicBezTo>
                  <a:cubicBezTo>
                    <a:pt x="220134" y="111812"/>
                    <a:pt x="222864" y="106255"/>
                    <a:pt x="221119" y="101144"/>
                  </a:cubicBezTo>
                  <a:cubicBezTo>
                    <a:pt x="219723" y="97056"/>
                    <a:pt x="219393" y="93992"/>
                    <a:pt x="219781" y="91812"/>
                  </a:cubicBezTo>
                  <a:cubicBezTo>
                    <a:pt x="220092" y="90073"/>
                    <a:pt x="220940" y="88258"/>
                    <a:pt x="223773" y="86386"/>
                  </a:cubicBezTo>
                  <a:close/>
                  <a:moveTo>
                    <a:pt x="202672" y="172751"/>
                  </a:moveTo>
                  <a:cubicBezTo>
                    <a:pt x="202672" y="167351"/>
                    <a:pt x="207050" y="162973"/>
                    <a:pt x="212450" y="162973"/>
                  </a:cubicBezTo>
                  <a:lnTo>
                    <a:pt x="260877" y="162973"/>
                  </a:lnTo>
                  <a:cubicBezTo>
                    <a:pt x="266277" y="162973"/>
                    <a:pt x="270655" y="167351"/>
                    <a:pt x="270655" y="172751"/>
                  </a:cubicBezTo>
                  <a:cubicBezTo>
                    <a:pt x="270655" y="178152"/>
                    <a:pt x="266277" y="182530"/>
                    <a:pt x="260877" y="182530"/>
                  </a:cubicBezTo>
                  <a:lnTo>
                    <a:pt x="212450" y="182530"/>
                  </a:lnTo>
                  <a:cubicBezTo>
                    <a:pt x="207050" y="182530"/>
                    <a:pt x="202672" y="178152"/>
                    <a:pt x="202672" y="172751"/>
                  </a:cubicBezTo>
                  <a:close/>
                  <a:moveTo>
                    <a:pt x="214583" y="189049"/>
                  </a:moveTo>
                  <a:lnTo>
                    <a:pt x="258743" y="189049"/>
                  </a:lnTo>
                  <a:cubicBezTo>
                    <a:pt x="262150" y="189049"/>
                    <a:pt x="264912" y="191811"/>
                    <a:pt x="264912" y="195217"/>
                  </a:cubicBezTo>
                  <a:cubicBezTo>
                    <a:pt x="264912" y="197142"/>
                    <a:pt x="264013" y="198957"/>
                    <a:pt x="262482" y="200124"/>
                  </a:cubicBezTo>
                  <a:lnTo>
                    <a:pt x="251605" y="208411"/>
                  </a:lnTo>
                  <a:cubicBezTo>
                    <a:pt x="249818" y="209772"/>
                    <a:pt x="248770" y="211890"/>
                    <a:pt x="248770" y="214136"/>
                  </a:cubicBezTo>
                  <a:cubicBezTo>
                    <a:pt x="248770" y="218111"/>
                    <a:pt x="245547" y="221333"/>
                    <a:pt x="241573" y="221333"/>
                  </a:cubicBezTo>
                  <a:lnTo>
                    <a:pt x="231753" y="221333"/>
                  </a:lnTo>
                  <a:cubicBezTo>
                    <a:pt x="227779" y="221333"/>
                    <a:pt x="224557" y="218111"/>
                    <a:pt x="224557" y="214136"/>
                  </a:cubicBezTo>
                  <a:cubicBezTo>
                    <a:pt x="224557" y="211890"/>
                    <a:pt x="223508" y="209772"/>
                    <a:pt x="221721" y="208411"/>
                  </a:cubicBezTo>
                  <a:lnTo>
                    <a:pt x="210845" y="200124"/>
                  </a:lnTo>
                  <a:cubicBezTo>
                    <a:pt x="209313" y="198957"/>
                    <a:pt x="208414" y="197142"/>
                    <a:pt x="208414" y="195217"/>
                  </a:cubicBezTo>
                  <a:cubicBezTo>
                    <a:pt x="208414" y="191811"/>
                    <a:pt x="211176" y="189049"/>
                    <a:pt x="214583" y="189049"/>
                  </a:cubicBezTo>
                  <a:close/>
                  <a:moveTo>
                    <a:pt x="117341" y="169492"/>
                  </a:moveTo>
                  <a:cubicBezTo>
                    <a:pt x="117341" y="191094"/>
                    <a:pt x="99829" y="208605"/>
                    <a:pt x="78227" y="208605"/>
                  </a:cubicBezTo>
                  <a:cubicBezTo>
                    <a:pt x="56625" y="208605"/>
                    <a:pt x="39114" y="191094"/>
                    <a:pt x="39114" y="169492"/>
                  </a:cubicBezTo>
                  <a:cubicBezTo>
                    <a:pt x="39114" y="147890"/>
                    <a:pt x="56625" y="130378"/>
                    <a:pt x="78227" y="130378"/>
                  </a:cubicBezTo>
                  <a:cubicBezTo>
                    <a:pt x="99829" y="130378"/>
                    <a:pt x="117341" y="147890"/>
                    <a:pt x="117341" y="169492"/>
                  </a:cubicBezTo>
                  <a:close/>
                  <a:moveTo>
                    <a:pt x="29335" y="264016"/>
                  </a:moveTo>
                  <a:lnTo>
                    <a:pt x="29335" y="348762"/>
                  </a:lnTo>
                  <a:cubicBezTo>
                    <a:pt x="29335" y="366763"/>
                    <a:pt x="43928" y="381357"/>
                    <a:pt x="61930" y="381357"/>
                  </a:cubicBezTo>
                  <a:lnTo>
                    <a:pt x="96086" y="381357"/>
                  </a:lnTo>
                  <a:cubicBezTo>
                    <a:pt x="107286" y="381357"/>
                    <a:pt x="117702" y="387107"/>
                    <a:pt x="123669" y="396584"/>
                  </a:cubicBezTo>
                  <a:lnTo>
                    <a:pt x="155491" y="447124"/>
                  </a:lnTo>
                  <a:cubicBezTo>
                    <a:pt x="163318" y="459557"/>
                    <a:pt x="179553" y="463613"/>
                    <a:pt x="192308" y="456324"/>
                  </a:cubicBezTo>
                  <a:cubicBezTo>
                    <a:pt x="204701" y="449243"/>
                    <a:pt x="208602" y="433207"/>
                    <a:pt x="200849" y="421224"/>
                  </a:cubicBezTo>
                  <a:lnTo>
                    <a:pt x="153049" y="347352"/>
                  </a:lnTo>
                  <a:cubicBezTo>
                    <a:pt x="147043" y="338070"/>
                    <a:pt x="136740" y="332465"/>
                    <a:pt x="125684" y="332465"/>
                  </a:cubicBezTo>
                  <a:lnTo>
                    <a:pt x="117341" y="332465"/>
                  </a:lnTo>
                  <a:cubicBezTo>
                    <a:pt x="110140" y="332465"/>
                    <a:pt x="104303" y="326628"/>
                    <a:pt x="104303" y="319427"/>
                  </a:cubicBezTo>
                  <a:lnTo>
                    <a:pt x="104303" y="280313"/>
                  </a:lnTo>
                  <a:lnTo>
                    <a:pt x="113239" y="284781"/>
                  </a:lnTo>
                  <a:lnTo>
                    <a:pt x="115799" y="286224"/>
                  </a:lnTo>
                  <a:cubicBezTo>
                    <a:pt x="116500" y="286619"/>
                    <a:pt x="117228" y="286918"/>
                    <a:pt x="117970" y="287126"/>
                  </a:cubicBezTo>
                  <a:cubicBezTo>
                    <a:pt x="122228" y="289079"/>
                    <a:pt x="126861" y="290092"/>
                    <a:pt x="131554" y="290092"/>
                  </a:cubicBezTo>
                  <a:lnTo>
                    <a:pt x="177641" y="290092"/>
                  </a:lnTo>
                  <a:cubicBezTo>
                    <a:pt x="191142" y="290092"/>
                    <a:pt x="202086" y="279147"/>
                    <a:pt x="202086" y="265646"/>
                  </a:cubicBezTo>
                  <a:cubicBezTo>
                    <a:pt x="202086" y="252144"/>
                    <a:pt x="191142" y="241200"/>
                    <a:pt x="177641" y="241200"/>
                  </a:cubicBezTo>
                  <a:lnTo>
                    <a:pt x="149447" y="241200"/>
                  </a:lnTo>
                  <a:cubicBezTo>
                    <a:pt x="143349" y="241200"/>
                    <a:pt x="137346" y="239687"/>
                    <a:pt x="131977" y="236796"/>
                  </a:cubicBezTo>
                  <a:lnTo>
                    <a:pt x="107914" y="223838"/>
                  </a:lnTo>
                  <a:cubicBezTo>
                    <a:pt x="101264" y="220258"/>
                    <a:pt x="93831" y="218384"/>
                    <a:pt x="86279" y="218384"/>
                  </a:cubicBezTo>
                  <a:lnTo>
                    <a:pt x="74968" y="218384"/>
                  </a:lnTo>
                  <a:cubicBezTo>
                    <a:pt x="49765" y="218384"/>
                    <a:pt x="29335" y="238814"/>
                    <a:pt x="29335" y="264016"/>
                  </a:cubicBezTo>
                  <a:close/>
                  <a:moveTo>
                    <a:pt x="107562" y="443286"/>
                  </a:moveTo>
                  <a:lnTo>
                    <a:pt x="81486" y="443286"/>
                  </a:lnTo>
                  <a:lnTo>
                    <a:pt x="81486" y="410692"/>
                  </a:lnTo>
                  <a:lnTo>
                    <a:pt x="107562" y="410692"/>
                  </a:lnTo>
                  <a:cubicBezTo>
                    <a:pt x="112962" y="410692"/>
                    <a:pt x="117341" y="406314"/>
                    <a:pt x="117341" y="400913"/>
                  </a:cubicBezTo>
                  <a:cubicBezTo>
                    <a:pt x="117341" y="395513"/>
                    <a:pt x="112962" y="391135"/>
                    <a:pt x="107562" y="391135"/>
                  </a:cubicBezTo>
                  <a:lnTo>
                    <a:pt x="55411" y="391135"/>
                  </a:lnTo>
                  <a:cubicBezTo>
                    <a:pt x="35609" y="391135"/>
                    <a:pt x="19557" y="375083"/>
                    <a:pt x="19557" y="355281"/>
                  </a:cubicBezTo>
                  <a:lnTo>
                    <a:pt x="19557" y="231422"/>
                  </a:lnTo>
                  <a:cubicBezTo>
                    <a:pt x="19557" y="226021"/>
                    <a:pt x="15179" y="221643"/>
                    <a:pt x="9778" y="221643"/>
                  </a:cubicBezTo>
                  <a:cubicBezTo>
                    <a:pt x="4378" y="221643"/>
                    <a:pt x="0" y="226021"/>
                    <a:pt x="0" y="231422"/>
                  </a:cubicBezTo>
                  <a:lnTo>
                    <a:pt x="0" y="355281"/>
                  </a:lnTo>
                  <a:cubicBezTo>
                    <a:pt x="0" y="385883"/>
                    <a:pt x="24808" y="410692"/>
                    <a:pt x="55411" y="410692"/>
                  </a:cubicBezTo>
                  <a:lnTo>
                    <a:pt x="61930" y="410692"/>
                  </a:lnTo>
                  <a:lnTo>
                    <a:pt x="61930" y="443286"/>
                  </a:lnTo>
                  <a:lnTo>
                    <a:pt x="32595" y="443286"/>
                  </a:lnTo>
                  <a:cubicBezTo>
                    <a:pt x="27194" y="443286"/>
                    <a:pt x="22816" y="447664"/>
                    <a:pt x="22816" y="453065"/>
                  </a:cubicBezTo>
                  <a:cubicBezTo>
                    <a:pt x="22816" y="458465"/>
                    <a:pt x="27194" y="462843"/>
                    <a:pt x="32595" y="462843"/>
                  </a:cubicBezTo>
                  <a:lnTo>
                    <a:pt x="107562" y="462843"/>
                  </a:lnTo>
                  <a:cubicBezTo>
                    <a:pt x="112962" y="462843"/>
                    <a:pt x="117341" y="458465"/>
                    <a:pt x="117341" y="453065"/>
                  </a:cubicBezTo>
                  <a:cubicBezTo>
                    <a:pt x="117341" y="447664"/>
                    <a:pt x="112962" y="443286"/>
                    <a:pt x="107562" y="443286"/>
                  </a:cubicBezTo>
                  <a:close/>
                  <a:moveTo>
                    <a:pt x="365059" y="169492"/>
                  </a:moveTo>
                  <a:cubicBezTo>
                    <a:pt x="365059" y="191094"/>
                    <a:pt x="382571" y="208605"/>
                    <a:pt x="404173" y="208605"/>
                  </a:cubicBezTo>
                  <a:cubicBezTo>
                    <a:pt x="425775" y="208605"/>
                    <a:pt x="443287" y="191094"/>
                    <a:pt x="443287" y="169492"/>
                  </a:cubicBezTo>
                  <a:cubicBezTo>
                    <a:pt x="443287" y="147890"/>
                    <a:pt x="425775" y="130378"/>
                    <a:pt x="404173" y="130378"/>
                  </a:cubicBezTo>
                  <a:cubicBezTo>
                    <a:pt x="382571" y="130378"/>
                    <a:pt x="365059" y="147890"/>
                    <a:pt x="365059" y="169492"/>
                  </a:cubicBezTo>
                  <a:close/>
                  <a:moveTo>
                    <a:pt x="453065" y="264016"/>
                  </a:moveTo>
                  <a:lnTo>
                    <a:pt x="453065" y="348762"/>
                  </a:lnTo>
                  <a:cubicBezTo>
                    <a:pt x="453065" y="366763"/>
                    <a:pt x="438472" y="381357"/>
                    <a:pt x="420470" y="381357"/>
                  </a:cubicBezTo>
                  <a:lnTo>
                    <a:pt x="386314" y="381357"/>
                  </a:lnTo>
                  <a:cubicBezTo>
                    <a:pt x="375114" y="381357"/>
                    <a:pt x="364698" y="387107"/>
                    <a:pt x="358731" y="396584"/>
                  </a:cubicBezTo>
                  <a:lnTo>
                    <a:pt x="326909" y="447124"/>
                  </a:lnTo>
                  <a:cubicBezTo>
                    <a:pt x="319082" y="459557"/>
                    <a:pt x="302847" y="463613"/>
                    <a:pt x="290092" y="456324"/>
                  </a:cubicBezTo>
                  <a:cubicBezTo>
                    <a:pt x="277699" y="449243"/>
                    <a:pt x="273798" y="433207"/>
                    <a:pt x="281551" y="421224"/>
                  </a:cubicBezTo>
                  <a:lnTo>
                    <a:pt x="329351" y="347352"/>
                  </a:lnTo>
                  <a:cubicBezTo>
                    <a:pt x="335357" y="338070"/>
                    <a:pt x="345660" y="332465"/>
                    <a:pt x="356716" y="332465"/>
                  </a:cubicBezTo>
                  <a:lnTo>
                    <a:pt x="365059" y="332465"/>
                  </a:lnTo>
                  <a:cubicBezTo>
                    <a:pt x="372260" y="332465"/>
                    <a:pt x="378097" y="326628"/>
                    <a:pt x="378097" y="319427"/>
                  </a:cubicBezTo>
                  <a:lnTo>
                    <a:pt x="378097" y="280313"/>
                  </a:lnTo>
                  <a:lnTo>
                    <a:pt x="369161" y="284781"/>
                  </a:lnTo>
                  <a:lnTo>
                    <a:pt x="366601" y="286224"/>
                  </a:lnTo>
                  <a:cubicBezTo>
                    <a:pt x="365900" y="286619"/>
                    <a:pt x="365172" y="286918"/>
                    <a:pt x="364430" y="287126"/>
                  </a:cubicBezTo>
                  <a:cubicBezTo>
                    <a:pt x="360172" y="289079"/>
                    <a:pt x="355539" y="290092"/>
                    <a:pt x="350846" y="290092"/>
                  </a:cubicBezTo>
                  <a:lnTo>
                    <a:pt x="304759" y="290092"/>
                  </a:lnTo>
                  <a:cubicBezTo>
                    <a:pt x="291258" y="290092"/>
                    <a:pt x="280314" y="279147"/>
                    <a:pt x="280314" y="265646"/>
                  </a:cubicBezTo>
                  <a:cubicBezTo>
                    <a:pt x="280314" y="252144"/>
                    <a:pt x="291258" y="241200"/>
                    <a:pt x="304759" y="241200"/>
                  </a:cubicBezTo>
                  <a:lnTo>
                    <a:pt x="332953" y="241200"/>
                  </a:lnTo>
                  <a:cubicBezTo>
                    <a:pt x="339051" y="241200"/>
                    <a:pt x="345054" y="239687"/>
                    <a:pt x="350423" y="236796"/>
                  </a:cubicBezTo>
                  <a:lnTo>
                    <a:pt x="374486" y="223838"/>
                  </a:lnTo>
                  <a:cubicBezTo>
                    <a:pt x="381136" y="220258"/>
                    <a:pt x="388569" y="218384"/>
                    <a:pt x="396121" y="218384"/>
                  </a:cubicBezTo>
                  <a:lnTo>
                    <a:pt x="407432" y="218384"/>
                  </a:lnTo>
                  <a:cubicBezTo>
                    <a:pt x="432635" y="218384"/>
                    <a:pt x="453065" y="238814"/>
                    <a:pt x="453065" y="264016"/>
                  </a:cubicBezTo>
                  <a:close/>
                  <a:moveTo>
                    <a:pt x="374838" y="443286"/>
                  </a:moveTo>
                  <a:lnTo>
                    <a:pt x="400914" y="443286"/>
                  </a:lnTo>
                  <a:lnTo>
                    <a:pt x="400914" y="410692"/>
                  </a:lnTo>
                  <a:lnTo>
                    <a:pt x="374838" y="410692"/>
                  </a:lnTo>
                  <a:cubicBezTo>
                    <a:pt x="369438" y="410692"/>
                    <a:pt x="365059" y="406314"/>
                    <a:pt x="365059" y="400913"/>
                  </a:cubicBezTo>
                  <a:cubicBezTo>
                    <a:pt x="365059" y="395513"/>
                    <a:pt x="369438" y="391135"/>
                    <a:pt x="374838" y="391135"/>
                  </a:cubicBezTo>
                  <a:lnTo>
                    <a:pt x="426989" y="391135"/>
                  </a:lnTo>
                  <a:cubicBezTo>
                    <a:pt x="446791" y="391135"/>
                    <a:pt x="462843" y="375083"/>
                    <a:pt x="462843" y="355281"/>
                  </a:cubicBezTo>
                  <a:lnTo>
                    <a:pt x="462843" y="231422"/>
                  </a:lnTo>
                  <a:cubicBezTo>
                    <a:pt x="462843" y="226021"/>
                    <a:pt x="467221" y="221643"/>
                    <a:pt x="472622" y="221643"/>
                  </a:cubicBezTo>
                  <a:cubicBezTo>
                    <a:pt x="478022" y="221643"/>
                    <a:pt x="482400" y="226021"/>
                    <a:pt x="482400" y="231422"/>
                  </a:cubicBezTo>
                  <a:lnTo>
                    <a:pt x="482400" y="355281"/>
                  </a:lnTo>
                  <a:cubicBezTo>
                    <a:pt x="482400" y="385883"/>
                    <a:pt x="457592" y="410692"/>
                    <a:pt x="426989" y="410692"/>
                  </a:cubicBezTo>
                  <a:lnTo>
                    <a:pt x="420470" y="410692"/>
                  </a:lnTo>
                  <a:lnTo>
                    <a:pt x="420470" y="443286"/>
                  </a:lnTo>
                  <a:lnTo>
                    <a:pt x="449805" y="443286"/>
                  </a:lnTo>
                  <a:cubicBezTo>
                    <a:pt x="455206" y="443286"/>
                    <a:pt x="459584" y="447664"/>
                    <a:pt x="459584" y="453065"/>
                  </a:cubicBezTo>
                  <a:cubicBezTo>
                    <a:pt x="459584" y="458465"/>
                    <a:pt x="455206" y="462843"/>
                    <a:pt x="449805" y="462843"/>
                  </a:cubicBezTo>
                  <a:lnTo>
                    <a:pt x="374838" y="462843"/>
                  </a:lnTo>
                  <a:cubicBezTo>
                    <a:pt x="369438" y="462843"/>
                    <a:pt x="365059" y="458465"/>
                    <a:pt x="365059" y="453065"/>
                  </a:cubicBezTo>
                  <a:cubicBezTo>
                    <a:pt x="365059" y="447664"/>
                    <a:pt x="369438" y="443286"/>
                    <a:pt x="374838" y="443286"/>
                  </a:cubicBezTo>
                  <a:close/>
                  <a:moveTo>
                    <a:pt x="117341" y="309649"/>
                  </a:moveTo>
                  <a:cubicBezTo>
                    <a:pt x="117341" y="304248"/>
                    <a:pt x="121719" y="299870"/>
                    <a:pt x="127119" y="299870"/>
                  </a:cubicBezTo>
                  <a:lnTo>
                    <a:pt x="355281" y="299870"/>
                  </a:lnTo>
                  <a:cubicBezTo>
                    <a:pt x="360681" y="299870"/>
                    <a:pt x="365059" y="304248"/>
                    <a:pt x="365059" y="309649"/>
                  </a:cubicBezTo>
                  <a:cubicBezTo>
                    <a:pt x="365059" y="315049"/>
                    <a:pt x="360681" y="319427"/>
                    <a:pt x="355281" y="319427"/>
                  </a:cubicBezTo>
                  <a:lnTo>
                    <a:pt x="250978" y="319427"/>
                  </a:lnTo>
                  <a:lnTo>
                    <a:pt x="250978" y="453065"/>
                  </a:lnTo>
                  <a:cubicBezTo>
                    <a:pt x="250978" y="458465"/>
                    <a:pt x="246600" y="462843"/>
                    <a:pt x="241200" y="462843"/>
                  </a:cubicBezTo>
                  <a:cubicBezTo>
                    <a:pt x="235800" y="462843"/>
                    <a:pt x="231422" y="458465"/>
                    <a:pt x="231422" y="453065"/>
                  </a:cubicBezTo>
                  <a:lnTo>
                    <a:pt x="231422" y="319427"/>
                  </a:lnTo>
                  <a:lnTo>
                    <a:pt x="127119" y="319427"/>
                  </a:lnTo>
                  <a:cubicBezTo>
                    <a:pt x="121719" y="319427"/>
                    <a:pt x="117341" y="315049"/>
                    <a:pt x="117341" y="309649"/>
                  </a:cubicBezTo>
                  <a:close/>
                  <a:moveTo>
                    <a:pt x="140157" y="104303"/>
                  </a:moveTo>
                  <a:cubicBezTo>
                    <a:pt x="134756" y="104303"/>
                    <a:pt x="130378" y="108681"/>
                    <a:pt x="130378" y="114081"/>
                  </a:cubicBezTo>
                  <a:cubicBezTo>
                    <a:pt x="130378" y="119481"/>
                    <a:pt x="134756" y="123859"/>
                    <a:pt x="140157" y="123859"/>
                  </a:cubicBezTo>
                  <a:lnTo>
                    <a:pt x="156454" y="123859"/>
                  </a:lnTo>
                  <a:cubicBezTo>
                    <a:pt x="161854" y="123859"/>
                    <a:pt x="166232" y="119481"/>
                    <a:pt x="166232" y="114081"/>
                  </a:cubicBezTo>
                  <a:cubicBezTo>
                    <a:pt x="166232" y="108681"/>
                    <a:pt x="161854" y="104303"/>
                    <a:pt x="156454" y="104303"/>
                  </a:cubicBezTo>
                  <a:lnTo>
                    <a:pt x="140157" y="104303"/>
                  </a:lnTo>
                  <a:close/>
                  <a:moveTo>
                    <a:pt x="309649" y="114081"/>
                  </a:moveTo>
                  <a:cubicBezTo>
                    <a:pt x="309649" y="108681"/>
                    <a:pt x="314027" y="104303"/>
                    <a:pt x="319427" y="104303"/>
                  </a:cubicBezTo>
                  <a:lnTo>
                    <a:pt x="335724" y="104303"/>
                  </a:lnTo>
                  <a:cubicBezTo>
                    <a:pt x="341125" y="104303"/>
                    <a:pt x="345503" y="108681"/>
                    <a:pt x="345503" y="114081"/>
                  </a:cubicBezTo>
                  <a:cubicBezTo>
                    <a:pt x="345503" y="119481"/>
                    <a:pt x="341125" y="123859"/>
                    <a:pt x="335724" y="123859"/>
                  </a:cubicBezTo>
                  <a:lnTo>
                    <a:pt x="319427" y="123859"/>
                  </a:lnTo>
                  <a:cubicBezTo>
                    <a:pt x="314027" y="123859"/>
                    <a:pt x="309649" y="119481"/>
                    <a:pt x="309649" y="114081"/>
                  </a:cubicBezTo>
                  <a:close/>
                  <a:moveTo>
                    <a:pt x="293611" y="59664"/>
                  </a:moveTo>
                  <a:cubicBezTo>
                    <a:pt x="289462" y="56207"/>
                    <a:pt x="288901" y="50041"/>
                    <a:pt x="292357" y="45892"/>
                  </a:cubicBezTo>
                  <a:lnTo>
                    <a:pt x="302789" y="33371"/>
                  </a:lnTo>
                  <a:cubicBezTo>
                    <a:pt x="306246" y="29222"/>
                    <a:pt x="312412" y="28661"/>
                    <a:pt x="316561" y="32117"/>
                  </a:cubicBezTo>
                  <a:cubicBezTo>
                    <a:pt x="320710" y="35574"/>
                    <a:pt x="321271" y="41740"/>
                    <a:pt x="317815" y="45889"/>
                  </a:cubicBezTo>
                  <a:lnTo>
                    <a:pt x="307383" y="58410"/>
                  </a:lnTo>
                  <a:cubicBezTo>
                    <a:pt x="303926" y="62559"/>
                    <a:pt x="297760" y="63121"/>
                    <a:pt x="293611" y="59664"/>
                  </a:cubicBezTo>
                  <a:close/>
                  <a:moveTo>
                    <a:pt x="180916" y="45892"/>
                  </a:moveTo>
                  <a:cubicBezTo>
                    <a:pt x="184373" y="50041"/>
                    <a:pt x="183812" y="56207"/>
                    <a:pt x="179663" y="59664"/>
                  </a:cubicBezTo>
                  <a:cubicBezTo>
                    <a:pt x="175513" y="63121"/>
                    <a:pt x="169348" y="62559"/>
                    <a:pt x="165891" y="58410"/>
                  </a:cubicBezTo>
                  <a:lnTo>
                    <a:pt x="155459" y="45889"/>
                  </a:lnTo>
                  <a:cubicBezTo>
                    <a:pt x="152003" y="41740"/>
                    <a:pt x="152564" y="35574"/>
                    <a:pt x="156713" y="32117"/>
                  </a:cubicBezTo>
                  <a:cubicBezTo>
                    <a:pt x="160862" y="28661"/>
                    <a:pt x="167028" y="29222"/>
                    <a:pt x="170485" y="33371"/>
                  </a:cubicBezTo>
                  <a:lnTo>
                    <a:pt x="180916" y="45892"/>
                  </a:lnTo>
                  <a:close/>
                  <a:moveTo>
                    <a:pt x="179923" y="168580"/>
                  </a:moveTo>
                  <a:cubicBezTo>
                    <a:pt x="175819" y="165070"/>
                    <a:pt x="169646" y="165550"/>
                    <a:pt x="166136" y="169654"/>
                  </a:cubicBezTo>
                  <a:lnTo>
                    <a:pt x="155541" y="182038"/>
                  </a:lnTo>
                  <a:cubicBezTo>
                    <a:pt x="152031" y="186142"/>
                    <a:pt x="152511" y="192315"/>
                    <a:pt x="156615" y="195825"/>
                  </a:cubicBezTo>
                  <a:cubicBezTo>
                    <a:pt x="160719" y="199335"/>
                    <a:pt x="166892" y="198855"/>
                    <a:pt x="170402" y="194751"/>
                  </a:cubicBezTo>
                  <a:lnTo>
                    <a:pt x="180996" y="182367"/>
                  </a:lnTo>
                  <a:cubicBezTo>
                    <a:pt x="184507" y="178264"/>
                    <a:pt x="184026" y="172091"/>
                    <a:pt x="179923" y="168580"/>
                  </a:cubicBezTo>
                  <a:close/>
                  <a:moveTo>
                    <a:pt x="307301" y="169654"/>
                  </a:moveTo>
                  <a:cubicBezTo>
                    <a:pt x="303790" y="165550"/>
                    <a:pt x="297617" y="165070"/>
                    <a:pt x="293514" y="168580"/>
                  </a:cubicBezTo>
                  <a:cubicBezTo>
                    <a:pt x="289410" y="172091"/>
                    <a:pt x="288930" y="178264"/>
                    <a:pt x="292440" y="182367"/>
                  </a:cubicBezTo>
                  <a:lnTo>
                    <a:pt x="303035" y="194751"/>
                  </a:lnTo>
                  <a:cubicBezTo>
                    <a:pt x="306545" y="198855"/>
                    <a:pt x="312718" y="199335"/>
                    <a:pt x="316821" y="195825"/>
                  </a:cubicBezTo>
                  <a:cubicBezTo>
                    <a:pt x="320925" y="192315"/>
                    <a:pt x="321406" y="186142"/>
                    <a:pt x="317895" y="182038"/>
                  </a:cubicBezTo>
                  <a:lnTo>
                    <a:pt x="307301" y="169654"/>
                  </a:ln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BF37621-9955-28FC-82CB-3E00ACFAFE6F}"/>
              </a:ext>
            </a:extLst>
          </p:cNvPr>
          <p:cNvGrpSpPr/>
          <p:nvPr/>
        </p:nvGrpSpPr>
        <p:grpSpPr>
          <a:xfrm>
            <a:off x="552293" y="5704271"/>
            <a:ext cx="5736244" cy="707886"/>
            <a:chOff x="552293" y="5704271"/>
            <a:chExt cx="5736244" cy="70788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B7D385-EDA0-412F-116F-82C067DDDAD2}"/>
                </a:ext>
              </a:extLst>
            </p:cNvPr>
            <p:cNvSpPr txBox="1"/>
            <p:nvPr/>
          </p:nvSpPr>
          <p:spPr>
            <a:xfrm>
              <a:off x="1270166" y="5704271"/>
              <a:ext cx="50183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/>
                <a:t>Каникулы в профлагерях, обучение, курсы</a:t>
              </a:r>
            </a:p>
          </p:txBody>
        </p:sp>
        <p:sp>
          <p:nvSpPr>
            <p:cNvPr id="43" name="Рисунок 6">
              <a:extLst>
                <a:ext uri="{FF2B5EF4-FFF2-40B4-BE49-F238E27FC236}">
                  <a16:creationId xmlns:a16="http://schemas.microsoft.com/office/drawing/2014/main" id="{C217DFF1-7607-4751-A1FF-C2C909EE717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2293" y="5732331"/>
              <a:ext cx="555510" cy="562867"/>
            </a:xfrm>
            <a:custGeom>
              <a:avLst/>
              <a:gdLst>
                <a:gd name="connsiteX0" fmla="*/ 297443 w 476507"/>
                <a:gd name="connsiteY0" fmla="*/ 18102 h 482818"/>
                <a:gd name="connsiteX1" fmla="*/ 297443 w 476507"/>
                <a:gd name="connsiteY1" fmla="*/ 13288 h 482818"/>
                <a:gd name="connsiteX2" fmla="*/ 314919 w 476507"/>
                <a:gd name="connsiteY2" fmla="*/ 692 h 482818"/>
                <a:gd name="connsiteX3" fmla="*/ 411373 w 476507"/>
                <a:gd name="connsiteY3" fmla="*/ 32843 h 482818"/>
                <a:gd name="connsiteX4" fmla="*/ 411867 w 476507"/>
                <a:gd name="connsiteY4" fmla="*/ 57860 h 482818"/>
                <a:gd name="connsiteX5" fmla="*/ 318217 w 476507"/>
                <a:gd name="connsiteY5" fmla="*/ 93238 h 482818"/>
                <a:gd name="connsiteX6" fmla="*/ 317359 w 476507"/>
                <a:gd name="connsiteY6" fmla="*/ 94480 h 482818"/>
                <a:gd name="connsiteX7" fmla="*/ 317359 w 476507"/>
                <a:gd name="connsiteY7" fmla="*/ 96167 h 482818"/>
                <a:gd name="connsiteX8" fmla="*/ 319612 w 476507"/>
                <a:gd name="connsiteY8" fmla="*/ 99778 h 482818"/>
                <a:gd name="connsiteX9" fmla="*/ 386521 w 476507"/>
                <a:gd name="connsiteY9" fmla="*/ 256319 h 482818"/>
                <a:gd name="connsiteX10" fmla="*/ 385739 w 476507"/>
                <a:gd name="connsiteY10" fmla="*/ 260045 h 482818"/>
                <a:gd name="connsiteX11" fmla="*/ 356441 w 476507"/>
                <a:gd name="connsiteY11" fmla="*/ 287512 h 482818"/>
                <a:gd name="connsiteX12" fmla="*/ 351824 w 476507"/>
                <a:gd name="connsiteY12" fmla="*/ 287438 h 482818"/>
                <a:gd name="connsiteX13" fmla="*/ 321082 w 476507"/>
                <a:gd name="connsiteY13" fmla="*/ 256695 h 482818"/>
                <a:gd name="connsiteX14" fmla="*/ 307286 w 476507"/>
                <a:gd name="connsiteY14" fmla="*/ 256420 h 482818"/>
                <a:gd name="connsiteX15" fmla="*/ 273210 w 476507"/>
                <a:gd name="connsiteY15" fmla="*/ 287874 h 482818"/>
                <a:gd name="connsiteX16" fmla="*/ 268688 w 476507"/>
                <a:gd name="connsiteY16" fmla="*/ 287857 h 482818"/>
                <a:gd name="connsiteX17" fmla="*/ 231915 w 476507"/>
                <a:gd name="connsiteY17" fmla="*/ 253382 h 482818"/>
                <a:gd name="connsiteX18" fmla="*/ 231133 w 476507"/>
                <a:gd name="connsiteY18" fmla="*/ 249656 h 482818"/>
                <a:gd name="connsiteX19" fmla="*/ 295194 w 476507"/>
                <a:gd name="connsiteY19" fmla="*/ 99778 h 482818"/>
                <a:gd name="connsiteX20" fmla="*/ 297443 w 476507"/>
                <a:gd name="connsiteY20" fmla="*/ 96172 h 482818"/>
                <a:gd name="connsiteX21" fmla="*/ 297443 w 476507"/>
                <a:gd name="connsiteY21" fmla="*/ 81877 h 482818"/>
                <a:gd name="connsiteX22" fmla="*/ 297443 w 476507"/>
                <a:gd name="connsiteY22" fmla="*/ 18102 h 482818"/>
                <a:gd name="connsiteX23" fmla="*/ 190232 w 476507"/>
                <a:gd name="connsiteY23" fmla="*/ 345348 h 482818"/>
                <a:gd name="connsiteX24" fmla="*/ 190288 w 476507"/>
                <a:gd name="connsiteY24" fmla="*/ 348080 h 482818"/>
                <a:gd name="connsiteX25" fmla="*/ 253547 w 476507"/>
                <a:gd name="connsiteY25" fmla="*/ 480925 h 482818"/>
                <a:gd name="connsiteX26" fmla="*/ 256544 w 476507"/>
                <a:gd name="connsiteY26" fmla="*/ 482818 h 482818"/>
                <a:gd name="connsiteX27" fmla="*/ 463216 w 476507"/>
                <a:gd name="connsiteY27" fmla="*/ 482818 h 482818"/>
                <a:gd name="connsiteX28" fmla="*/ 475425 w 476507"/>
                <a:gd name="connsiteY28" fmla="*/ 464322 h 482818"/>
                <a:gd name="connsiteX29" fmla="*/ 397629 w 476507"/>
                <a:gd name="connsiteY29" fmla="*/ 282306 h 482818"/>
                <a:gd name="connsiteX30" fmla="*/ 392306 w 476507"/>
                <a:gd name="connsiteY30" fmla="*/ 281189 h 482818"/>
                <a:gd name="connsiteX31" fmla="*/ 360684 w 476507"/>
                <a:gd name="connsiteY31" fmla="*/ 310835 h 482818"/>
                <a:gd name="connsiteX32" fmla="*/ 346832 w 476507"/>
                <a:gd name="connsiteY32" fmla="*/ 310611 h 482818"/>
                <a:gd name="connsiteX33" fmla="*/ 316019 w 476507"/>
                <a:gd name="connsiteY33" fmla="*/ 279799 h 482818"/>
                <a:gd name="connsiteX34" fmla="*/ 311420 w 476507"/>
                <a:gd name="connsiteY34" fmla="*/ 279707 h 482818"/>
                <a:gd name="connsiteX35" fmla="*/ 277642 w 476507"/>
                <a:gd name="connsiteY35" fmla="*/ 310887 h 482818"/>
                <a:gd name="connsiteX36" fmla="*/ 264077 w 476507"/>
                <a:gd name="connsiteY36" fmla="*/ 310835 h 482818"/>
                <a:gd name="connsiteX37" fmla="*/ 225348 w 476507"/>
                <a:gd name="connsiteY37" fmla="*/ 274526 h 482818"/>
                <a:gd name="connsiteX38" fmla="*/ 220026 w 476507"/>
                <a:gd name="connsiteY38" fmla="*/ 275643 h 482818"/>
                <a:gd name="connsiteX39" fmla="*/ 190232 w 476507"/>
                <a:gd name="connsiteY39" fmla="*/ 345348 h 482818"/>
                <a:gd name="connsiteX40" fmla="*/ 130130 w 476507"/>
                <a:gd name="connsiteY40" fmla="*/ 248406 h 482818"/>
                <a:gd name="connsiteX41" fmla="*/ 106257 w 476507"/>
                <a:gd name="connsiteY41" fmla="*/ 248406 h 482818"/>
                <a:gd name="connsiteX42" fmla="*/ 78712 w 476507"/>
                <a:gd name="connsiteY42" fmla="*/ 304944 h 482818"/>
                <a:gd name="connsiteX43" fmla="*/ 79105 w 476507"/>
                <a:gd name="connsiteY43" fmla="*/ 308472 h 482818"/>
                <a:gd name="connsiteX44" fmla="*/ 115720 w 476507"/>
                <a:gd name="connsiteY44" fmla="*/ 354242 h 482818"/>
                <a:gd name="connsiteX45" fmla="*/ 120882 w 476507"/>
                <a:gd name="connsiteY45" fmla="*/ 354270 h 482818"/>
                <a:gd name="connsiteX46" fmla="*/ 157659 w 476507"/>
                <a:gd name="connsiteY46" fmla="*/ 309320 h 482818"/>
                <a:gd name="connsiteX47" fmla="*/ 158074 w 476507"/>
                <a:gd name="connsiteY47" fmla="*/ 305765 h 482818"/>
                <a:gd name="connsiteX48" fmla="*/ 130130 w 476507"/>
                <a:gd name="connsiteY48" fmla="*/ 248406 h 482818"/>
                <a:gd name="connsiteX49" fmla="*/ 170879 w 476507"/>
                <a:gd name="connsiteY49" fmla="*/ 332049 h 482818"/>
                <a:gd name="connsiteX50" fmla="*/ 165326 w 476507"/>
                <a:gd name="connsiteY50" fmla="*/ 331401 h 482818"/>
                <a:gd name="connsiteX51" fmla="*/ 125903 w 476507"/>
                <a:gd name="connsiteY51" fmla="*/ 379583 h 482818"/>
                <a:gd name="connsiteX52" fmla="*/ 118142 w 476507"/>
                <a:gd name="connsiteY52" fmla="*/ 383236 h 482818"/>
                <a:gd name="connsiteX53" fmla="*/ 110420 w 476507"/>
                <a:gd name="connsiteY53" fmla="*/ 379498 h 482818"/>
                <a:gd name="connsiteX54" fmla="*/ 71418 w 476507"/>
                <a:gd name="connsiteY54" fmla="*/ 330745 h 482818"/>
                <a:gd name="connsiteX55" fmla="*/ 65841 w 476507"/>
                <a:gd name="connsiteY55" fmla="*/ 331365 h 482818"/>
                <a:gd name="connsiteX56" fmla="*/ 1358 w 476507"/>
                <a:gd name="connsiteY56" fmla="*/ 463725 h 482818"/>
                <a:gd name="connsiteX57" fmla="*/ 13294 w 476507"/>
                <a:gd name="connsiteY57" fmla="*/ 482818 h 482818"/>
                <a:gd name="connsiteX58" fmla="*/ 223092 w 476507"/>
                <a:gd name="connsiteY58" fmla="*/ 482818 h 482818"/>
                <a:gd name="connsiteX59" fmla="*/ 235029 w 476507"/>
                <a:gd name="connsiteY59" fmla="*/ 463725 h 482818"/>
                <a:gd name="connsiteX60" fmla="*/ 170879 w 476507"/>
                <a:gd name="connsiteY60" fmla="*/ 332049 h 48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76507" h="482818">
                  <a:moveTo>
                    <a:pt x="297443" y="18102"/>
                  </a:moveTo>
                  <a:lnTo>
                    <a:pt x="297443" y="13288"/>
                  </a:lnTo>
                  <a:cubicBezTo>
                    <a:pt x="297443" y="4225"/>
                    <a:pt x="306321" y="-2174"/>
                    <a:pt x="314919" y="692"/>
                  </a:cubicBezTo>
                  <a:lnTo>
                    <a:pt x="411373" y="32843"/>
                  </a:lnTo>
                  <a:cubicBezTo>
                    <a:pt x="423228" y="36795"/>
                    <a:pt x="423556" y="53444"/>
                    <a:pt x="411867" y="57860"/>
                  </a:cubicBezTo>
                  <a:lnTo>
                    <a:pt x="318217" y="93238"/>
                  </a:lnTo>
                  <a:cubicBezTo>
                    <a:pt x="317701" y="93433"/>
                    <a:pt x="317359" y="93928"/>
                    <a:pt x="317359" y="94480"/>
                  </a:cubicBezTo>
                  <a:lnTo>
                    <a:pt x="317359" y="96167"/>
                  </a:lnTo>
                  <a:cubicBezTo>
                    <a:pt x="318256" y="97192"/>
                    <a:pt x="319022" y="98396"/>
                    <a:pt x="319612" y="99778"/>
                  </a:cubicBezTo>
                  <a:lnTo>
                    <a:pt x="386521" y="256319"/>
                  </a:lnTo>
                  <a:cubicBezTo>
                    <a:pt x="387070" y="257602"/>
                    <a:pt x="386757" y="259091"/>
                    <a:pt x="385739" y="260045"/>
                  </a:cubicBezTo>
                  <a:lnTo>
                    <a:pt x="356441" y="287512"/>
                  </a:lnTo>
                  <a:cubicBezTo>
                    <a:pt x="355134" y="288738"/>
                    <a:pt x="353091" y="288704"/>
                    <a:pt x="351824" y="287438"/>
                  </a:cubicBezTo>
                  <a:lnTo>
                    <a:pt x="321082" y="256695"/>
                  </a:lnTo>
                  <a:cubicBezTo>
                    <a:pt x="317302" y="252916"/>
                    <a:pt x="311213" y="252794"/>
                    <a:pt x="307286" y="256420"/>
                  </a:cubicBezTo>
                  <a:lnTo>
                    <a:pt x="273210" y="287874"/>
                  </a:lnTo>
                  <a:cubicBezTo>
                    <a:pt x="271931" y="289055"/>
                    <a:pt x="269958" y="289048"/>
                    <a:pt x="268688" y="287857"/>
                  </a:cubicBezTo>
                  <a:lnTo>
                    <a:pt x="231915" y="253382"/>
                  </a:lnTo>
                  <a:cubicBezTo>
                    <a:pt x="230897" y="252428"/>
                    <a:pt x="230585" y="250939"/>
                    <a:pt x="231133" y="249656"/>
                  </a:cubicBezTo>
                  <a:lnTo>
                    <a:pt x="295194" y="99778"/>
                  </a:lnTo>
                  <a:cubicBezTo>
                    <a:pt x="295783" y="98399"/>
                    <a:pt x="296548" y="97196"/>
                    <a:pt x="297443" y="96172"/>
                  </a:cubicBezTo>
                  <a:lnTo>
                    <a:pt x="297443" y="81877"/>
                  </a:lnTo>
                  <a:lnTo>
                    <a:pt x="297443" y="18102"/>
                  </a:lnTo>
                  <a:close/>
                  <a:moveTo>
                    <a:pt x="190232" y="345348"/>
                  </a:moveTo>
                  <a:cubicBezTo>
                    <a:pt x="189858" y="346224"/>
                    <a:pt x="189878" y="347219"/>
                    <a:pt x="190288" y="348080"/>
                  </a:cubicBezTo>
                  <a:lnTo>
                    <a:pt x="253547" y="480925"/>
                  </a:lnTo>
                  <a:cubicBezTo>
                    <a:pt x="254098" y="482082"/>
                    <a:pt x="255264" y="482818"/>
                    <a:pt x="256544" y="482818"/>
                  </a:cubicBezTo>
                  <a:lnTo>
                    <a:pt x="463216" y="482818"/>
                  </a:lnTo>
                  <a:cubicBezTo>
                    <a:pt x="472743" y="482818"/>
                    <a:pt x="479169" y="473082"/>
                    <a:pt x="475425" y="464322"/>
                  </a:cubicBezTo>
                  <a:lnTo>
                    <a:pt x="397629" y="282306"/>
                  </a:lnTo>
                  <a:cubicBezTo>
                    <a:pt x="396723" y="280187"/>
                    <a:pt x="393986" y="279613"/>
                    <a:pt x="392306" y="281189"/>
                  </a:cubicBezTo>
                  <a:lnTo>
                    <a:pt x="360684" y="310835"/>
                  </a:lnTo>
                  <a:cubicBezTo>
                    <a:pt x="356763" y="314511"/>
                    <a:pt x="350632" y="314412"/>
                    <a:pt x="346832" y="310611"/>
                  </a:cubicBezTo>
                  <a:lnTo>
                    <a:pt x="316019" y="279799"/>
                  </a:lnTo>
                  <a:cubicBezTo>
                    <a:pt x="314760" y="278539"/>
                    <a:pt x="312730" y="278499"/>
                    <a:pt x="311420" y="279707"/>
                  </a:cubicBezTo>
                  <a:lnTo>
                    <a:pt x="277642" y="310887"/>
                  </a:lnTo>
                  <a:cubicBezTo>
                    <a:pt x="273806" y="314428"/>
                    <a:pt x="267886" y="314405"/>
                    <a:pt x="264077" y="310835"/>
                  </a:cubicBezTo>
                  <a:lnTo>
                    <a:pt x="225348" y="274526"/>
                  </a:lnTo>
                  <a:cubicBezTo>
                    <a:pt x="223667" y="272950"/>
                    <a:pt x="220931" y="273524"/>
                    <a:pt x="220026" y="275643"/>
                  </a:cubicBezTo>
                  <a:lnTo>
                    <a:pt x="190232" y="345348"/>
                  </a:lnTo>
                  <a:close/>
                  <a:moveTo>
                    <a:pt x="130130" y="248406"/>
                  </a:moveTo>
                  <a:cubicBezTo>
                    <a:pt x="125282" y="238456"/>
                    <a:pt x="111104" y="238456"/>
                    <a:pt x="106257" y="248406"/>
                  </a:cubicBezTo>
                  <a:lnTo>
                    <a:pt x="78712" y="304944"/>
                  </a:lnTo>
                  <a:cubicBezTo>
                    <a:pt x="78151" y="306097"/>
                    <a:pt x="78303" y="307470"/>
                    <a:pt x="79105" y="308472"/>
                  </a:cubicBezTo>
                  <a:lnTo>
                    <a:pt x="115720" y="354242"/>
                  </a:lnTo>
                  <a:cubicBezTo>
                    <a:pt x="117040" y="355891"/>
                    <a:pt x="119544" y="355905"/>
                    <a:pt x="120882" y="354270"/>
                  </a:cubicBezTo>
                  <a:lnTo>
                    <a:pt x="157659" y="309320"/>
                  </a:lnTo>
                  <a:cubicBezTo>
                    <a:pt x="158479" y="308318"/>
                    <a:pt x="158641" y="306929"/>
                    <a:pt x="158074" y="305765"/>
                  </a:cubicBezTo>
                  <a:lnTo>
                    <a:pt x="130130" y="248406"/>
                  </a:lnTo>
                  <a:close/>
                  <a:moveTo>
                    <a:pt x="170879" y="332049"/>
                  </a:moveTo>
                  <a:cubicBezTo>
                    <a:pt x="169818" y="329872"/>
                    <a:pt x="166859" y="329527"/>
                    <a:pt x="165326" y="331401"/>
                  </a:cubicBezTo>
                  <a:lnTo>
                    <a:pt x="125903" y="379583"/>
                  </a:lnTo>
                  <a:cubicBezTo>
                    <a:pt x="124000" y="381910"/>
                    <a:pt x="121147" y="383252"/>
                    <a:pt x="118142" y="383236"/>
                  </a:cubicBezTo>
                  <a:cubicBezTo>
                    <a:pt x="115136" y="383220"/>
                    <a:pt x="112299" y="381846"/>
                    <a:pt x="110420" y="379498"/>
                  </a:cubicBezTo>
                  <a:lnTo>
                    <a:pt x="71418" y="330745"/>
                  </a:lnTo>
                  <a:cubicBezTo>
                    <a:pt x="69895" y="328841"/>
                    <a:pt x="66908" y="329173"/>
                    <a:pt x="65841" y="331365"/>
                  </a:cubicBezTo>
                  <a:lnTo>
                    <a:pt x="1358" y="463725"/>
                  </a:lnTo>
                  <a:cubicBezTo>
                    <a:pt x="-2939" y="472544"/>
                    <a:pt x="3484" y="482818"/>
                    <a:pt x="13294" y="482818"/>
                  </a:cubicBezTo>
                  <a:lnTo>
                    <a:pt x="223092" y="482818"/>
                  </a:lnTo>
                  <a:cubicBezTo>
                    <a:pt x="232903" y="482818"/>
                    <a:pt x="239325" y="472544"/>
                    <a:pt x="235029" y="463725"/>
                  </a:cubicBezTo>
                  <a:lnTo>
                    <a:pt x="170879" y="332049"/>
                  </a:ln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821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E87069-2A9C-4BA1-A829-9384D1B41CF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0"/>
          <a:stretch/>
        </p:blipFill>
        <p:spPr>
          <a:xfrm>
            <a:off x="-32220" y="641492"/>
            <a:ext cx="12224220" cy="621650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6266C47-5A4B-37B9-C751-01F8578695FE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817DCC-AC03-C875-5068-594D8AAB053C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8B7719-8A4E-AC41-2E9F-174A2C370B7D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078AD1-9B83-B43A-90D9-5847E992FD87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AC56887-7452-8C50-1B44-127091C6CFC3}"/>
              </a:ext>
            </a:extLst>
          </p:cNvPr>
          <p:cNvSpPr/>
          <p:nvPr/>
        </p:nvSpPr>
        <p:spPr>
          <a:xfrm>
            <a:off x="0" y="722818"/>
            <a:ext cx="12192000" cy="6154324"/>
          </a:xfrm>
          <a:prstGeom prst="rect">
            <a:avLst/>
          </a:prstGeom>
          <a:gradFill>
            <a:gsLst>
              <a:gs pos="73000">
                <a:srgbClr val="0A0C0A">
                  <a:alpha val="85000"/>
                </a:srgbClr>
              </a:gs>
              <a:gs pos="0">
                <a:srgbClr val="0A0C0A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D73E4-FE38-11EB-9B6A-9BCBEFF2A380}"/>
              </a:ext>
            </a:extLst>
          </p:cNvPr>
          <p:cNvSpPr txBox="1"/>
          <p:nvPr/>
        </p:nvSpPr>
        <p:spPr>
          <a:xfrm>
            <a:off x="598842" y="4593213"/>
            <a:ext cx="9818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НАЙТИ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46C45-6E95-953A-F25F-AD13C4498A58}"/>
              </a:ext>
            </a:extLst>
          </p:cNvPr>
          <p:cNvSpPr txBox="1"/>
          <p:nvPr/>
        </p:nvSpPr>
        <p:spPr>
          <a:xfrm>
            <a:off x="576504" y="5706467"/>
            <a:ext cx="9355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Подбор персонала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DFDF3A9-5416-94ED-0069-DBC0FB26312C}"/>
              </a:ext>
            </a:extLst>
          </p:cNvPr>
          <p:cNvCxnSpPr>
            <a:cxnSpLocks/>
          </p:cNvCxnSpPr>
          <p:nvPr/>
        </p:nvCxnSpPr>
        <p:spPr>
          <a:xfrm>
            <a:off x="541588" y="4876800"/>
            <a:ext cx="0" cy="1431925"/>
          </a:xfrm>
          <a:prstGeom prst="line">
            <a:avLst/>
          </a:prstGeom>
          <a:ln w="57150">
            <a:solidFill>
              <a:srgbClr val="E52F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81BC95C-1028-AF5F-CD64-C93F24428C8F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F89C5F5-08BB-D50D-ACD8-1371307BD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D4B851-C715-6D28-5DA9-A3F0DE8CC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92B5033-5CE6-602D-B273-592E0D10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95B72CD5-6FD2-9263-538D-C42F2A64A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161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6321E8C-190D-FF16-C265-FBE916481310}"/>
              </a:ext>
            </a:extLst>
          </p:cNvPr>
          <p:cNvGrpSpPr/>
          <p:nvPr/>
        </p:nvGrpSpPr>
        <p:grpSpPr>
          <a:xfrm>
            <a:off x="429129" y="1871711"/>
            <a:ext cx="4787046" cy="1044836"/>
            <a:chOff x="429129" y="1871711"/>
            <a:chExt cx="4787046" cy="104483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618BCD-68B2-4343-8797-EE0782AF8D1D}"/>
                </a:ext>
              </a:extLst>
            </p:cNvPr>
            <p:cNvSpPr txBox="1"/>
            <p:nvPr/>
          </p:nvSpPr>
          <p:spPr>
            <a:xfrm>
              <a:off x="429129" y="1871711"/>
              <a:ext cx="5998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A0C0A"/>
                  </a:solidFill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7F4D1F-7717-476E-8B9C-07F2D67E2673}"/>
                </a:ext>
              </a:extLst>
            </p:cNvPr>
            <p:cNvSpPr txBox="1"/>
            <p:nvPr/>
          </p:nvSpPr>
          <p:spPr>
            <a:xfrm>
              <a:off x="1193175" y="1900287"/>
              <a:ext cx="28653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A0C0A"/>
                  </a:solidFill>
                  <a:cs typeface="Arial" panose="020B0604020202020204" pitchFamily="34" charset="0"/>
                </a:rPr>
                <a:t>ГИБКИЙ ГРАФИК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6423DA-BAE3-4494-8A63-81236078E5C7}"/>
                </a:ext>
              </a:extLst>
            </p:cNvPr>
            <p:cNvSpPr txBox="1"/>
            <p:nvPr/>
          </p:nvSpPr>
          <p:spPr>
            <a:xfrm>
              <a:off x="1193174" y="2208661"/>
              <a:ext cx="4023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rgbClr val="0A0C0A"/>
                  </a:solidFill>
                  <a:cs typeface="Arial" panose="020B0604020202020204" pitchFamily="34" charset="0"/>
                </a:rPr>
                <a:t>Предоставляем возможность совмещать работу и учёбу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027BBBC-1AEF-4CD4-11D8-41200AD37E8F}"/>
              </a:ext>
            </a:extLst>
          </p:cNvPr>
          <p:cNvGrpSpPr/>
          <p:nvPr/>
        </p:nvGrpSpPr>
        <p:grpSpPr>
          <a:xfrm>
            <a:off x="430737" y="2957694"/>
            <a:ext cx="5665263" cy="1029596"/>
            <a:chOff x="430737" y="3021072"/>
            <a:chExt cx="5665263" cy="10295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469E0A-8CBD-4823-A0D0-8145311EEED5}"/>
                </a:ext>
              </a:extLst>
            </p:cNvPr>
            <p:cNvSpPr txBox="1"/>
            <p:nvPr/>
          </p:nvSpPr>
          <p:spPr>
            <a:xfrm>
              <a:off x="430737" y="3021072"/>
              <a:ext cx="47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A0C0A"/>
                  </a:solidFill>
                  <a:cs typeface="Arial" panose="020B0604020202020204" pitchFamily="34" charset="0"/>
                </a:rPr>
                <a:t>0</a:t>
              </a:r>
              <a:r>
                <a:rPr lang="en-US" sz="2000" b="1" dirty="0">
                  <a:solidFill>
                    <a:srgbClr val="0A0C0A"/>
                  </a:solidFill>
                  <a:cs typeface="Arial" panose="020B0604020202020204" pitchFamily="34" charset="0"/>
                </a:rPr>
                <a:t>2</a:t>
              </a:r>
              <a:endParaRPr lang="ru-RU" sz="2000" b="1" dirty="0">
                <a:solidFill>
                  <a:srgbClr val="0A0C0A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20213D7-97BC-4BF7-A874-B05FC332EFC9}"/>
                </a:ext>
              </a:extLst>
            </p:cNvPr>
            <p:cNvGrpSpPr/>
            <p:nvPr/>
          </p:nvGrpSpPr>
          <p:grpSpPr>
            <a:xfrm>
              <a:off x="1194038" y="3049648"/>
              <a:ext cx="4901962" cy="1001020"/>
              <a:chOff x="1466713" y="860426"/>
              <a:chExt cx="3905665" cy="100102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878176-8B68-40DD-B07C-980E0A79B388}"/>
                  </a:ext>
                </a:extLst>
              </p:cNvPr>
              <p:cNvSpPr txBox="1"/>
              <p:nvPr/>
            </p:nvSpPr>
            <p:spPr>
              <a:xfrm>
                <a:off x="1466714" y="860426"/>
                <a:ext cx="2410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0A0C0A"/>
                    </a:solidFill>
                    <a:cs typeface="Arial" panose="020B0604020202020204" pitchFamily="34" charset="0"/>
                  </a:rPr>
                  <a:t>БЕЗ ОПЫТА РАБОТЫ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C680A7-F77D-4FF3-BF73-ACF76B0E177F}"/>
                  </a:ext>
                </a:extLst>
              </p:cNvPr>
              <p:cNvSpPr txBox="1"/>
              <p:nvPr/>
            </p:nvSpPr>
            <p:spPr>
              <a:xfrm>
                <a:off x="1466713" y="1153560"/>
                <a:ext cx="39056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A0C0A"/>
                    </a:solidFill>
                    <a:cs typeface="Arial" panose="020B0604020202020204" pitchFamily="34" charset="0"/>
                  </a:rPr>
                  <a:t>Всему научим и дадим возможности для развития</a:t>
                </a:r>
              </a:p>
            </p:txBody>
          </p:sp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7ABAB96-917C-6BA2-F414-89DEE5378193}"/>
              </a:ext>
            </a:extLst>
          </p:cNvPr>
          <p:cNvGrpSpPr/>
          <p:nvPr/>
        </p:nvGrpSpPr>
        <p:grpSpPr>
          <a:xfrm>
            <a:off x="426677" y="4028437"/>
            <a:ext cx="5815131" cy="1352613"/>
            <a:chOff x="426677" y="4151018"/>
            <a:chExt cx="5815131" cy="13526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00C22E-778A-48F6-8F58-39CB4A5FC3A6}"/>
                </a:ext>
              </a:extLst>
            </p:cNvPr>
            <p:cNvSpPr txBox="1"/>
            <p:nvPr/>
          </p:nvSpPr>
          <p:spPr>
            <a:xfrm>
              <a:off x="426677" y="4151018"/>
              <a:ext cx="7473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A0C0A"/>
                  </a:solidFill>
                  <a:cs typeface="Arial" panose="020B0604020202020204" pitchFamily="34" charset="0"/>
                </a:rPr>
                <a:t>0</a:t>
              </a:r>
              <a:r>
                <a:rPr lang="en-US" sz="2000" b="1" dirty="0">
                  <a:solidFill>
                    <a:srgbClr val="0A0C0A"/>
                  </a:solidFill>
                  <a:cs typeface="Arial" panose="020B0604020202020204" pitchFamily="34" charset="0"/>
                </a:rPr>
                <a:t>3</a:t>
              </a:r>
              <a:endParaRPr lang="ru-RU" sz="2000" b="1" dirty="0">
                <a:solidFill>
                  <a:srgbClr val="0A0C0A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A8209605-C565-E39E-3D67-F6732C2FEA4E}"/>
                </a:ext>
              </a:extLst>
            </p:cNvPr>
            <p:cNvGrpSpPr/>
            <p:nvPr/>
          </p:nvGrpSpPr>
          <p:grpSpPr>
            <a:xfrm>
              <a:off x="1188109" y="4179594"/>
              <a:ext cx="5053699" cy="1324037"/>
              <a:chOff x="1188109" y="4179594"/>
              <a:chExt cx="5053699" cy="132403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A073EE-5028-43BD-88E4-BAFEF550A450}"/>
                  </a:ext>
                </a:extLst>
              </p:cNvPr>
              <p:cNvSpPr txBox="1"/>
              <p:nvPr/>
            </p:nvSpPr>
            <p:spPr>
              <a:xfrm>
                <a:off x="1188112" y="4179594"/>
                <a:ext cx="50536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0A0C0A"/>
                    </a:solidFill>
                    <a:cs typeface="Arial" panose="020B0604020202020204" pitchFamily="34" charset="0"/>
                  </a:rPr>
                  <a:t>БЕСПЛАТНОЕ ОБУЧЕНИЕ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8300B3-7080-49B2-B199-6304F6447F47}"/>
                  </a:ext>
                </a:extLst>
              </p:cNvPr>
              <p:cNvSpPr txBox="1"/>
              <p:nvPr/>
            </p:nvSpPr>
            <p:spPr>
              <a:xfrm>
                <a:off x="1188109" y="4487968"/>
                <a:ext cx="49078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A0C0A"/>
                    </a:solidFill>
                    <a:cs typeface="Arial" panose="020B0604020202020204" pitchFamily="34" charset="0"/>
                  </a:rPr>
                  <a:t>Регистрируем на корпоративном портале, даём доступ к онлайн-курсам и приглашаем на очные тренинги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2E15A0-AA24-6875-0F0B-C6848871AC58}"/>
              </a:ext>
            </a:extLst>
          </p:cNvPr>
          <p:cNvSpPr txBox="1"/>
          <p:nvPr/>
        </p:nvSpPr>
        <p:spPr>
          <a:xfrm>
            <a:off x="429130" y="758701"/>
            <a:ext cx="7194524" cy="523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4000" dirty="0"/>
              <a:t>ПОДДЕРЖКА СТУДЕНТОВ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B681DDF-FE21-65B6-5356-DDC654752532}"/>
              </a:ext>
            </a:extLst>
          </p:cNvPr>
          <p:cNvGrpSpPr/>
          <p:nvPr/>
        </p:nvGrpSpPr>
        <p:grpSpPr>
          <a:xfrm>
            <a:off x="429129" y="5422197"/>
            <a:ext cx="5920871" cy="1044836"/>
            <a:chOff x="429129" y="5422197"/>
            <a:chExt cx="5920871" cy="104483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13AC17-DCB6-278C-23EE-C058C6D6875C}"/>
                </a:ext>
              </a:extLst>
            </p:cNvPr>
            <p:cNvSpPr txBox="1"/>
            <p:nvPr/>
          </p:nvSpPr>
          <p:spPr>
            <a:xfrm>
              <a:off x="429129" y="5422197"/>
              <a:ext cx="47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A0C0A"/>
                  </a:solidFill>
                  <a:cs typeface="Arial" panose="020B0604020202020204" pitchFamily="34" charset="0"/>
                </a:rPr>
                <a:t>04</a:t>
              </a: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D272555-1F23-28AF-D193-2111876914BA}"/>
                </a:ext>
              </a:extLst>
            </p:cNvPr>
            <p:cNvGrpSpPr/>
            <p:nvPr/>
          </p:nvGrpSpPr>
          <p:grpSpPr>
            <a:xfrm>
              <a:off x="1192430" y="5450773"/>
              <a:ext cx="5157570" cy="1016260"/>
              <a:chOff x="1466713" y="860426"/>
              <a:chExt cx="4528914" cy="101626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7467469-B3AD-677C-4774-C36D565406E3}"/>
                  </a:ext>
                </a:extLst>
              </p:cNvPr>
              <p:cNvSpPr txBox="1"/>
              <p:nvPr/>
            </p:nvSpPr>
            <p:spPr>
              <a:xfrm>
                <a:off x="1466714" y="860426"/>
                <a:ext cx="36671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0A0C0A"/>
                    </a:solidFill>
                    <a:cs typeface="Arial" panose="020B0604020202020204" pitchFamily="34" charset="0"/>
                  </a:rPr>
                  <a:t>ОПЛАЧИВАЕМЫЕ СТАЖИРОВКИ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A4C8BA-D4BF-5092-E4FD-0D1EB62D9295}"/>
                  </a:ext>
                </a:extLst>
              </p:cNvPr>
              <p:cNvSpPr txBox="1"/>
              <p:nvPr/>
            </p:nvSpPr>
            <p:spPr>
              <a:xfrm>
                <a:off x="1466713" y="1168800"/>
                <a:ext cx="4528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A0C0A"/>
                    </a:solidFill>
                    <a:cs typeface="Arial" panose="020B0604020202020204" pitchFamily="34" charset="0"/>
                  </a:rPr>
                  <a:t>Возможность зарабатывать с первых дней работы в Компании</a:t>
                </a:r>
              </a:p>
            </p:txBody>
          </p:sp>
        </p:grp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C0280FF-9545-3353-7D04-E7700A254D5D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DDCB81F-6FF8-EAFE-C787-B1CBAC47B5AC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1481CF1-CAFE-2DFA-C9DD-E7D62C7F41B3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F879BA5-EA38-9605-1166-D4A6BC9C623C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59EC47C-2349-9FCD-E3D0-A834F46B976F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87DF-CF69-DA5E-ABEF-6133C77F1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D2B84BF-0E94-BC5D-4059-FAE5AAA4C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181976F-373C-37E1-C1F9-7E9888261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B7B85D-BCF2-718F-34E2-064B302B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B0243CB7-7936-BFCC-6181-A481B65B7805}"/>
              </a:ext>
            </a:extLst>
          </p:cNvPr>
          <p:cNvGrpSpPr/>
          <p:nvPr/>
        </p:nvGrpSpPr>
        <p:grpSpPr>
          <a:xfrm>
            <a:off x="534507" y="1550198"/>
            <a:ext cx="852486" cy="133350"/>
            <a:chOff x="6705601" y="2538413"/>
            <a:chExt cx="852486" cy="133350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176F3C01-5D1C-709A-EF76-798BD7FC5031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7C259139-A585-1513-F061-0D91E03EE6C2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B71DDA99-75C5-7E6C-4104-8B2C0FD85D9A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266" name="Picture 2" descr="Коллеги читают с помощью ноутбука во время учебной сессии">
            <a:extLst>
              <a:ext uri="{FF2B5EF4-FFF2-40B4-BE49-F238E27FC236}">
                <a16:creationId xmlns:a16="http://schemas.microsoft.com/office/drawing/2014/main" id="{DAB29C6F-E1D3-FBF4-A8CC-73A13D61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8"/>
          <a:stretch/>
        </p:blipFill>
        <p:spPr bwMode="auto">
          <a:xfrm>
            <a:off x="7063149" y="-48125"/>
            <a:ext cx="5393370" cy="69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22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FF0CFBC-F854-42BF-9F67-C00CD5EBC86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r="4738"/>
          <a:stretch/>
        </p:blipFill>
        <p:spPr>
          <a:xfrm>
            <a:off x="0" y="2324100"/>
            <a:ext cx="4583113" cy="45339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9DA005F-7516-48F2-9D4E-9CECA0FC039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8" t="26626" b="9628"/>
          <a:stretch/>
        </p:blipFill>
        <p:spPr>
          <a:xfrm>
            <a:off x="7444502" y="0"/>
            <a:ext cx="4747498" cy="3429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097F3-9EC8-7764-F0EA-B60528DA6D93}"/>
              </a:ext>
            </a:extLst>
          </p:cNvPr>
          <p:cNvSpPr txBox="1"/>
          <p:nvPr/>
        </p:nvSpPr>
        <p:spPr>
          <a:xfrm>
            <a:off x="5089985" y="3674037"/>
            <a:ext cx="5745797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Мы используем симуляции и бизнес-игры, </a:t>
            </a:r>
            <a:b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которые позволяют оценить навыки </a:t>
            </a:r>
            <a:b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кандидатов в реальных ситуациях.</a:t>
            </a:r>
          </a:p>
          <a:p>
            <a:pPr>
              <a:lnSpc>
                <a:spcPts val="2300"/>
              </a:lnSpc>
            </a:pPr>
            <a:endParaRPr lang="ru-RU" sz="2000" dirty="0">
              <a:solidFill>
                <a:srgbClr val="0A0C0A"/>
              </a:solidFill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Это помогает выявить лидерские качества, креативность и способность работать </a:t>
            </a:r>
            <a:b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в команде на уровне первичного группового собеседования и увеличить конверсию </a:t>
            </a:r>
            <a:b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от направленного до оформленного.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49F9028-E375-268E-ECEC-FF243DBF4F44}"/>
              </a:ext>
            </a:extLst>
          </p:cNvPr>
          <p:cNvGrpSpPr/>
          <p:nvPr/>
        </p:nvGrpSpPr>
        <p:grpSpPr>
          <a:xfrm>
            <a:off x="544813" y="750338"/>
            <a:ext cx="6442477" cy="954107"/>
            <a:chOff x="6683417" y="1223784"/>
            <a:chExt cx="4357629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C7B83-1325-1AE4-D783-57AAB922E5AE}"/>
                </a:ext>
              </a:extLst>
            </p:cNvPr>
            <p:cNvSpPr txBox="1"/>
            <p:nvPr/>
          </p:nvSpPr>
          <p:spPr>
            <a:xfrm>
              <a:off x="6812278" y="1223784"/>
              <a:ext cx="42287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rgbClr val="0A0C0A"/>
                  </a:solidFill>
                  <a:latin typeface="+mj-lt"/>
                  <a:cs typeface="Arial" panose="020B0604020202020204" pitchFamily="34" charset="0"/>
                </a:rPr>
                <a:t>Большое групповое собеседование </a:t>
              </a:r>
              <a:r>
                <a:rPr lang="ru-RU" sz="2800" dirty="0">
                  <a:solidFill>
                    <a:srgbClr val="E52F28"/>
                  </a:solidFill>
                  <a:latin typeface="+mj-lt"/>
                  <a:cs typeface="Arial" panose="020B0604020202020204" pitchFamily="34" charset="0"/>
                </a:rPr>
                <a:t>«КАССАМАНИЯ»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CDC1CF7-4E19-0E2A-0F52-F110999E8CF9}"/>
                </a:ext>
              </a:extLst>
            </p:cNvPr>
            <p:cNvCxnSpPr>
              <a:cxnSpLocks/>
            </p:cNvCxnSpPr>
            <p:nvPr/>
          </p:nvCxnSpPr>
          <p:spPr>
            <a:xfrm>
              <a:off x="6683417" y="1297215"/>
              <a:ext cx="0" cy="807244"/>
            </a:xfrm>
            <a:prstGeom prst="line">
              <a:avLst/>
            </a:prstGeom>
            <a:ln w="57150">
              <a:solidFill>
                <a:srgbClr val="E52F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27F61A-68CD-AB96-5C5B-4F06DCD586BF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9943C1-540E-DB5D-A670-F4779807FF9B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296756-C044-7835-8DBE-22220E3090A8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E9C7B5-BDCB-6705-DBFF-CC5A894D82F0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F6EF57B-7CFC-BB61-F1BC-87CCD64DA5D2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C256EE4-73FF-3738-572A-EA5B0389C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7A04F2F-CDF6-4986-549B-C1C5CAFA6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CD0EF5A-688D-74ED-A7A2-021252D4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AE13D3C-70BF-B613-C7C4-02DE7FB08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3EF3AD5-B2AF-EEAC-FCDC-A45508FF7EC9}"/>
              </a:ext>
            </a:extLst>
          </p:cNvPr>
          <p:cNvGrpSpPr/>
          <p:nvPr/>
        </p:nvGrpSpPr>
        <p:grpSpPr>
          <a:xfrm>
            <a:off x="534507" y="1931198"/>
            <a:ext cx="852486" cy="133350"/>
            <a:chOff x="6705601" y="2538413"/>
            <a:chExt cx="852486" cy="13335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EAAC3CF1-1098-00BE-4502-0EABF5177BF5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6584A971-9554-5974-F0D3-CC508FFC4F12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7EC497F-3645-4D89-B72A-7661157B0C67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737C69-93AA-5950-1888-7A62DC9AEAE5}"/>
              </a:ext>
            </a:extLst>
          </p:cNvPr>
          <p:cNvGrpSpPr/>
          <p:nvPr/>
        </p:nvGrpSpPr>
        <p:grpSpPr>
          <a:xfrm>
            <a:off x="5191405" y="3368307"/>
            <a:ext cx="852486" cy="133350"/>
            <a:chOff x="6705601" y="2538413"/>
            <a:chExt cx="852486" cy="13335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81486992-B8A4-E752-73FB-61123AF96144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9E1C4585-A987-C2F9-E547-95884D4179F9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B30F37F1-DFF5-F4A2-FEAB-2A0B71B93A5C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5617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E87069-2A9C-4BA1-A829-9384D1B41CF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3" b="12213"/>
          <a:stretch/>
        </p:blipFill>
        <p:spPr>
          <a:xfrm>
            <a:off x="-120482" y="657225"/>
            <a:ext cx="12312482" cy="620077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DFEE96-0672-A4FC-CC65-86361891DC75}"/>
              </a:ext>
            </a:extLst>
          </p:cNvPr>
          <p:cNvSpPr/>
          <p:nvPr/>
        </p:nvSpPr>
        <p:spPr>
          <a:xfrm>
            <a:off x="-856649" y="1794507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8E28472-4D08-468D-71A7-112E66FE5FDB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8200EE3-373D-AB2F-4558-534155F49CF3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F1EE51D-2BC0-EA42-172E-5C2610FC31F2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56F2358-E827-C8C9-DCF9-991B331862CD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F8C722C-F470-91AF-BBEC-FC37E634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2C6705A-2DAB-6B5C-D41D-96F1644AC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8297C90-CCE1-7544-ECFE-0F1A5DDA9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D413346-CBAE-C1F0-1E6E-937A029DE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681B5B6-3058-4987-A2DA-8828AB4E0030}"/>
              </a:ext>
            </a:extLst>
          </p:cNvPr>
          <p:cNvSpPr/>
          <p:nvPr/>
        </p:nvSpPr>
        <p:spPr>
          <a:xfrm>
            <a:off x="0" y="657225"/>
            <a:ext cx="12191999" cy="6221917"/>
          </a:xfrm>
          <a:prstGeom prst="rect">
            <a:avLst/>
          </a:prstGeom>
          <a:gradFill>
            <a:gsLst>
              <a:gs pos="73000">
                <a:srgbClr val="0A0C0A">
                  <a:alpha val="85000"/>
                </a:srgbClr>
              </a:gs>
              <a:gs pos="0">
                <a:srgbClr val="0A0C0A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AC92BE-894B-A8AD-C2D0-D9C6CE0FE1DF}"/>
              </a:ext>
            </a:extLst>
          </p:cNvPr>
          <p:cNvSpPr txBox="1"/>
          <p:nvPr/>
        </p:nvSpPr>
        <p:spPr>
          <a:xfrm>
            <a:off x="598842" y="4593213"/>
            <a:ext cx="9818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ВЛЮБИТЬ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7A1CCA-A759-E071-0619-5321234C7149}"/>
              </a:ext>
            </a:extLst>
          </p:cNvPr>
          <p:cNvSpPr txBox="1"/>
          <p:nvPr/>
        </p:nvSpPr>
        <p:spPr>
          <a:xfrm>
            <a:off x="576504" y="5706467"/>
            <a:ext cx="9355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Удержание персонала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E5CE8B3-EC92-003D-601E-FB46C437CED5}"/>
              </a:ext>
            </a:extLst>
          </p:cNvPr>
          <p:cNvCxnSpPr>
            <a:cxnSpLocks/>
          </p:cNvCxnSpPr>
          <p:nvPr/>
        </p:nvCxnSpPr>
        <p:spPr>
          <a:xfrm>
            <a:off x="541588" y="4876800"/>
            <a:ext cx="0" cy="1431925"/>
          </a:xfrm>
          <a:prstGeom prst="line">
            <a:avLst/>
          </a:prstGeom>
          <a:ln w="57150">
            <a:solidFill>
              <a:srgbClr val="E52F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081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316E51B-9963-7A93-8D00-F15605643A0E}"/>
              </a:ext>
            </a:extLst>
          </p:cNvPr>
          <p:cNvGrpSpPr/>
          <p:nvPr/>
        </p:nvGrpSpPr>
        <p:grpSpPr>
          <a:xfrm>
            <a:off x="6454584" y="66604"/>
            <a:ext cx="5390557" cy="2915270"/>
            <a:chOff x="5802372" y="304657"/>
            <a:chExt cx="6115307" cy="330722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E7A8082-5C3F-00AC-AD36-A062E6399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29" b="467"/>
            <a:stretch/>
          </p:blipFill>
          <p:spPr>
            <a:xfrm>
              <a:off x="5802372" y="304657"/>
              <a:ext cx="5795268" cy="3276743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146F88B-84B8-84E5-85AA-1AC5BC1D9910}"/>
                </a:ext>
              </a:extLst>
            </p:cNvPr>
            <p:cNvSpPr/>
            <p:nvPr/>
          </p:nvSpPr>
          <p:spPr>
            <a:xfrm>
              <a:off x="10785792" y="3002280"/>
              <a:ext cx="1131887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25F5CCA-E2DD-CA34-3B8A-E1D46D2C6AF4}"/>
              </a:ext>
            </a:extLst>
          </p:cNvPr>
          <p:cNvSpPr/>
          <p:nvPr/>
        </p:nvSpPr>
        <p:spPr>
          <a:xfrm>
            <a:off x="0" y="2000496"/>
            <a:ext cx="6233160" cy="149352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EEEC84-8FD3-6E7E-D47B-DAAC8E0F68A1}"/>
              </a:ext>
            </a:extLst>
          </p:cNvPr>
          <p:cNvSpPr txBox="1"/>
          <p:nvPr/>
        </p:nvSpPr>
        <p:spPr>
          <a:xfrm>
            <a:off x="429851" y="2085537"/>
            <a:ext cx="5666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рамках проекта удержания персонала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Компании, запустила программу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«HR Градусник». Для измерения важных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 необходимых мотивов в работе персонала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FBF90-9744-99E9-5087-42C3CA428298}"/>
              </a:ext>
            </a:extLst>
          </p:cNvPr>
          <p:cNvSpPr txBox="1"/>
          <p:nvPr/>
        </p:nvSpPr>
        <p:spPr>
          <a:xfrm>
            <a:off x="421463" y="737124"/>
            <a:ext cx="4716647" cy="57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HR </a:t>
            </a:r>
            <a:r>
              <a:rPr lang="ru-RU" dirty="0"/>
              <a:t>ГРАДУСНИК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5C2505-97B6-70E5-53C5-8062567BB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2" r="31332"/>
          <a:stretch/>
        </p:blipFill>
        <p:spPr>
          <a:xfrm>
            <a:off x="2587421" y="3716830"/>
            <a:ext cx="2439744" cy="2723225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F2305FD-FC92-2BDF-1033-5A997A8526D1}"/>
              </a:ext>
            </a:extLst>
          </p:cNvPr>
          <p:cNvSpPr/>
          <p:nvPr/>
        </p:nvSpPr>
        <p:spPr>
          <a:xfrm>
            <a:off x="7528561" y="3494016"/>
            <a:ext cx="4663440" cy="2814709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33D888F-616D-2A92-45EE-3EE00133CD9C}"/>
              </a:ext>
            </a:extLst>
          </p:cNvPr>
          <p:cNvGrpSpPr/>
          <p:nvPr/>
        </p:nvGrpSpPr>
        <p:grpSpPr>
          <a:xfrm>
            <a:off x="7689246" y="3574748"/>
            <a:ext cx="3986817" cy="2653244"/>
            <a:chOff x="7689246" y="3633208"/>
            <a:chExt cx="3986817" cy="265324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1D3F5F-58BF-BD8E-7876-DC1C559B3F11}"/>
                </a:ext>
              </a:extLst>
            </p:cNvPr>
            <p:cNvSpPr txBox="1"/>
            <p:nvPr/>
          </p:nvSpPr>
          <p:spPr>
            <a:xfrm>
              <a:off x="7722332" y="3633208"/>
              <a:ext cx="188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РЕЗУЛЬТАТЫ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12553F-4A52-072D-E3B8-A8FB028D4A56}"/>
                </a:ext>
              </a:extLst>
            </p:cNvPr>
            <p:cNvSpPr txBox="1"/>
            <p:nvPr/>
          </p:nvSpPr>
          <p:spPr>
            <a:xfrm>
              <a:off x="7689246" y="3978128"/>
              <a:ext cx="398681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bg1"/>
                  </a:solidFill>
                </a:rPr>
                <a:t>Разработка плана мероприятий </a:t>
              </a:r>
              <a:br>
                <a:rPr lang="ru-RU" sz="1600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</a:rPr>
                <a:t>по улучшению условий труда, увеличению вовлеченности персонала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bg1"/>
                  </a:solidFill>
                </a:rPr>
                <a:t>Разработка планов по личностному развитию персонала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bg1"/>
                  </a:solidFill>
                </a:rPr>
                <a:t>Корректировка Work-Life Balance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bg1"/>
                  </a:solidFill>
                </a:rPr>
                <a:t>Развитие или корректировка корпоративной культуры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55DA13-77D8-4F36-B321-41A378E42070}"/>
              </a:ext>
            </a:extLst>
          </p:cNvPr>
          <p:cNvSpPr txBox="1"/>
          <p:nvPr/>
        </p:nvSpPr>
        <p:spPr>
          <a:xfrm>
            <a:off x="462418" y="5338435"/>
            <a:ext cx="1925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A0C0A"/>
                </a:solidFill>
                <a:cs typeface="Arial" panose="020B0604020202020204" pitchFamily="34" charset="0"/>
              </a:rPr>
              <a:t>Градус на АЗК требует незамедлительных действий по исправлению ситуации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A4100-3B15-FF60-939C-70EB6C0EC3F0}"/>
              </a:ext>
            </a:extLst>
          </p:cNvPr>
          <p:cNvSpPr txBox="1"/>
          <p:nvPr/>
        </p:nvSpPr>
        <p:spPr>
          <a:xfrm>
            <a:off x="462418" y="4157816"/>
            <a:ext cx="216301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A0C0A"/>
                </a:solidFill>
                <a:cs typeface="Arial" panose="020B0604020202020204" pitchFamily="34" charset="0"/>
              </a:rPr>
              <a:t>Градус на АЗК позволяет произвести разработку планов ИПР для дальнейшего повышения температуры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8B942-10A1-4952-8115-8AED2081F006}"/>
              </a:ext>
            </a:extLst>
          </p:cNvPr>
          <p:cNvSpPr txBox="1"/>
          <p:nvPr/>
        </p:nvSpPr>
        <p:spPr>
          <a:xfrm>
            <a:off x="5145563" y="3914748"/>
            <a:ext cx="21630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A0C0A"/>
                </a:solidFill>
                <a:cs typeface="Arial" panose="020B0604020202020204" pitchFamily="34" charset="0"/>
              </a:rPr>
              <a:t>Градус на АЗК позволяет выявлять кадровые резервы и интересные инициативы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6DE53-081A-49E9-3E8B-D8D98B02AD95}"/>
              </a:ext>
            </a:extLst>
          </p:cNvPr>
          <p:cNvSpPr txBox="1"/>
          <p:nvPr/>
        </p:nvSpPr>
        <p:spPr>
          <a:xfrm>
            <a:off x="5145563" y="5095367"/>
            <a:ext cx="21630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A0C0A"/>
                </a:solidFill>
                <a:cs typeface="Arial" panose="020B0604020202020204" pitchFamily="34" charset="0"/>
              </a:rPr>
              <a:t>Градус на АЗК требует обращения внимания</a:t>
            </a:r>
          </a:p>
          <a:p>
            <a:r>
              <a:rPr lang="ru-RU" sz="1100" dirty="0">
                <a:solidFill>
                  <a:srgbClr val="0A0C0A"/>
                </a:solidFill>
                <a:cs typeface="Arial" panose="020B0604020202020204" pitchFamily="34" charset="0"/>
              </a:rPr>
              <a:t>со стороны КА и HR в пользу улучшения вовлеченности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02AAC2B-16BF-EBFB-E485-98FFA3FF20DD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C9C0422-B662-BCAC-F75E-8A87B37A2B9C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0A29315-A9B0-7871-1599-C11C4EBEA525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BE755B2-1B15-23EC-6785-5706EF286C3C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B294060-C9C1-A04F-F1E4-189FAF6D035C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64DFF18-4E19-0CB5-F901-1C6105019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28E3B4E-775D-D97F-D52A-13C7CF1D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AC6C961-5964-B573-01DF-71B6FF81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7FA7FCB-7867-B6BD-51E8-2723B928D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609A9E5-432A-8A60-A27A-87BEC77A20D5}"/>
              </a:ext>
            </a:extLst>
          </p:cNvPr>
          <p:cNvGrpSpPr/>
          <p:nvPr/>
        </p:nvGrpSpPr>
        <p:grpSpPr>
          <a:xfrm>
            <a:off x="524882" y="1550198"/>
            <a:ext cx="852486" cy="133350"/>
            <a:chOff x="6705601" y="2538413"/>
            <a:chExt cx="852486" cy="133350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77520D26-F70E-BCC6-BD69-BE2202F5E9F1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B5B5D20-9ED2-12C3-6FD4-1C531C18C1DC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B3874344-CE64-7428-6598-9D8F3C164AE0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97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DE2F2E-CD7A-4D4C-AD8D-FABEDCD350D8}"/>
              </a:ext>
            </a:extLst>
          </p:cNvPr>
          <p:cNvSpPr/>
          <p:nvPr/>
        </p:nvSpPr>
        <p:spPr>
          <a:xfrm>
            <a:off x="-75974" y="2227384"/>
            <a:ext cx="12633733" cy="2100299"/>
          </a:xfrm>
          <a:prstGeom prst="rect">
            <a:avLst/>
          </a:prstGeom>
          <a:solidFill>
            <a:srgbClr val="E94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123">
            <a:extLst>
              <a:ext uri="{FF2B5EF4-FFF2-40B4-BE49-F238E27FC236}">
                <a16:creationId xmlns:a16="http://schemas.microsoft.com/office/drawing/2014/main" id="{438364E0-89F0-C23D-D769-C85349BC48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65" y="1158398"/>
            <a:ext cx="2532156" cy="51007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7CAFA9-B909-45A1-8EF8-F3960C95D45D}"/>
              </a:ext>
            </a:extLst>
          </p:cNvPr>
          <p:cNvSpPr txBox="1"/>
          <p:nvPr/>
        </p:nvSpPr>
        <p:spPr>
          <a:xfrm>
            <a:off x="437852" y="712328"/>
            <a:ext cx="51651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E52F28"/>
                </a:solidFill>
                <a:latin typeface="+mj-lt"/>
                <a:cs typeface="Arial" panose="020B0604020202020204" pitchFamily="34" charset="0"/>
              </a:rPr>
              <a:t>ИНДЕКС СЧАСТЬЯ</a:t>
            </a:r>
          </a:p>
          <a:p>
            <a:r>
              <a:rPr lang="ru-RU" sz="2800" dirty="0">
                <a:solidFill>
                  <a:srgbClr val="E52F28"/>
                </a:solidFill>
                <a:latin typeface="+mj-lt"/>
                <a:cs typeface="Arial" panose="020B0604020202020204" pitchFamily="34" charset="0"/>
              </a:rPr>
              <a:t>ИНДЕКС ВОВЛЕЧЕННОСТИ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32D735C-1E27-4725-9265-7E545B9E8A17}"/>
              </a:ext>
            </a:extLst>
          </p:cNvPr>
          <p:cNvGrpSpPr/>
          <p:nvPr/>
        </p:nvGrpSpPr>
        <p:grpSpPr>
          <a:xfrm>
            <a:off x="610894" y="2003138"/>
            <a:ext cx="852486" cy="133350"/>
            <a:chOff x="6705601" y="2538413"/>
            <a:chExt cx="852486" cy="13335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672581C-51D5-4326-87FA-D0F7EAE6B36B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048C3879-2A5A-4E7D-A41E-F80849645890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FB72811-0F64-4284-BEEE-B146F1E9C4D8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C1CC5E-DC02-4416-82DA-06014759A3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b="15206"/>
          <a:stretch/>
        </p:blipFill>
        <p:spPr>
          <a:xfrm>
            <a:off x="5566301" y="1753876"/>
            <a:ext cx="2193244" cy="3935678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EB337E8-8605-9ACC-AAEF-839C03F69F10}"/>
              </a:ext>
            </a:extLst>
          </p:cNvPr>
          <p:cNvGrpSpPr/>
          <p:nvPr/>
        </p:nvGrpSpPr>
        <p:grpSpPr>
          <a:xfrm>
            <a:off x="7215639" y="2166582"/>
            <a:ext cx="2532156" cy="5100782"/>
            <a:chOff x="5982413" y="477982"/>
            <a:chExt cx="2532156" cy="5100782"/>
          </a:xfrm>
        </p:grpSpPr>
        <p:pic>
          <p:nvPicPr>
            <p:cNvPr id="5" name="Picture 123">
              <a:extLst>
                <a:ext uri="{FF2B5EF4-FFF2-40B4-BE49-F238E27FC236}">
                  <a16:creationId xmlns:a16="http://schemas.microsoft.com/office/drawing/2014/main" id="{5493BA93-C313-06A9-AE98-29951FF3D0DA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413" y="477982"/>
              <a:ext cx="2532156" cy="510078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41A3634-B58B-4E8F-8573-7C0CADAF7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" t="6657" r="87"/>
            <a:stretch/>
          </p:blipFill>
          <p:spPr>
            <a:xfrm>
              <a:off x="6151824" y="1073489"/>
              <a:ext cx="2198159" cy="3993958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94CFBF8-CC41-78D3-14F3-AC817BFBF299}"/>
              </a:ext>
            </a:extLst>
          </p:cNvPr>
          <p:cNvGrpSpPr/>
          <p:nvPr/>
        </p:nvGrpSpPr>
        <p:grpSpPr>
          <a:xfrm>
            <a:off x="9143907" y="3315444"/>
            <a:ext cx="2532156" cy="5100782"/>
            <a:chOff x="8660958" y="477982"/>
            <a:chExt cx="2532156" cy="5100782"/>
          </a:xfrm>
        </p:grpSpPr>
        <p:pic>
          <p:nvPicPr>
            <p:cNvPr id="7" name="Picture 123">
              <a:extLst>
                <a:ext uri="{FF2B5EF4-FFF2-40B4-BE49-F238E27FC236}">
                  <a16:creationId xmlns:a16="http://schemas.microsoft.com/office/drawing/2014/main" id="{3216BE54-53AE-04A1-90BF-559BC7D5478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0958" y="477982"/>
              <a:ext cx="2532156" cy="510078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664727F-C502-478C-AB8A-CE2F18707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622" b="15276"/>
            <a:stretch/>
          </p:blipFill>
          <p:spPr>
            <a:xfrm>
              <a:off x="8832543" y="1066594"/>
              <a:ext cx="2191160" cy="3949033"/>
            </a:xfrm>
            <a:prstGeom prst="rect">
              <a:avLst/>
            </a:prstGeom>
          </p:spPr>
        </p:pic>
      </p:grpSp>
      <p:pic>
        <p:nvPicPr>
          <p:cNvPr id="9" name="Picture 123">
            <a:extLst>
              <a:ext uri="{FF2B5EF4-FFF2-40B4-BE49-F238E27FC236}">
                <a16:creationId xmlns:a16="http://schemas.microsoft.com/office/drawing/2014/main" id="{16DE7B6E-F41F-F46E-79EC-361229BDE82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4" y="2471401"/>
            <a:ext cx="2951160" cy="59448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62FD4F-B901-506A-B9E0-D0DF02D41EB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018"/>
          <a:stretch/>
        </p:blipFill>
        <p:spPr>
          <a:xfrm>
            <a:off x="947408" y="3160053"/>
            <a:ext cx="2545984" cy="5430425"/>
          </a:xfrm>
          <a:prstGeom prst="rect">
            <a:avLst/>
          </a:prstGeom>
        </p:spPr>
      </p:pic>
      <p:pic>
        <p:nvPicPr>
          <p:cNvPr id="24" name="Picture 123">
            <a:extLst>
              <a:ext uri="{FF2B5EF4-FFF2-40B4-BE49-F238E27FC236}">
                <a16:creationId xmlns:a16="http://schemas.microsoft.com/office/drawing/2014/main" id="{A4914323-5A25-3DFB-0EA7-AF955915BC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03" y="-3053595"/>
            <a:ext cx="2532156" cy="5100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80716E-72FC-0BBC-ECD1-BD47DF90606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4188"/>
          <a:stretch/>
        </p:blipFill>
        <p:spPr>
          <a:xfrm>
            <a:off x="9329038" y="-784489"/>
            <a:ext cx="2186080" cy="222552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93E62DB-E634-8730-1154-A8D219733BFD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36414D2-EFEA-5330-B1DE-4CBE13AB4514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375F277-0C1F-A2D1-3B92-59329A446A43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23CF246-FD88-DCF1-2BF5-2711F594B14F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588ACF6-AF6D-1D50-B0EA-543D42B212B6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4AB2C7A-2F62-E4F4-747E-390DE8EB3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716FD8C-891E-251D-2CF6-BEA49C93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CFEBCA0-1FF0-A0C3-A921-6BDB1148D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54A02203-CB3C-DCA1-2958-CCCD34AD3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62764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6C5A2C-164C-4C83-A73A-5CBBE65A4532}"/>
              </a:ext>
            </a:extLst>
          </p:cNvPr>
          <p:cNvSpPr/>
          <p:nvPr/>
        </p:nvSpPr>
        <p:spPr>
          <a:xfrm>
            <a:off x="1" y="657224"/>
            <a:ext cx="12191999" cy="162877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185C06-52F8-4614-B7E3-73C53D4E9E43}"/>
              </a:ext>
            </a:extLst>
          </p:cNvPr>
          <p:cNvGrpSpPr/>
          <p:nvPr/>
        </p:nvGrpSpPr>
        <p:grpSpPr>
          <a:xfrm>
            <a:off x="542221" y="1075611"/>
            <a:ext cx="3088357" cy="792000"/>
            <a:chOff x="793750" y="847725"/>
            <a:chExt cx="2666914" cy="7920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3939A0-0281-47B9-8CFF-73501D9677D7}"/>
                </a:ext>
              </a:extLst>
            </p:cNvPr>
            <p:cNvSpPr txBox="1"/>
            <p:nvPr/>
          </p:nvSpPr>
          <p:spPr>
            <a:xfrm>
              <a:off x="968351" y="951338"/>
              <a:ext cx="2492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ИНДЕКС</a:t>
              </a:r>
              <a:r>
                <a:rPr lang="ru-RU" sz="3200" b="1" dirty="0">
                  <a:solidFill>
                    <a:srgbClr val="26262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rgbClr val="E52F28"/>
                  </a:solidFill>
                  <a:latin typeface="+mj-lt"/>
                  <a:cs typeface="Arial" panose="020B0604020202020204" pitchFamily="34" charset="0"/>
                </a:rPr>
                <a:t>MAX</a:t>
              </a:r>
              <a:endParaRPr lang="ru-RU" sz="3200" b="1" dirty="0">
                <a:solidFill>
                  <a:srgbClr val="E52F28"/>
                </a:solidFill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78A68D87-F657-4A8B-9E91-8AA7C77643BD}"/>
                </a:ext>
              </a:extLst>
            </p:cNvPr>
            <p:cNvCxnSpPr>
              <a:cxnSpLocks/>
            </p:cNvCxnSpPr>
            <p:nvPr/>
          </p:nvCxnSpPr>
          <p:spPr>
            <a:xfrm>
              <a:off x="793750" y="847725"/>
              <a:ext cx="0" cy="792000"/>
            </a:xfrm>
            <a:prstGeom prst="line">
              <a:avLst/>
            </a:prstGeom>
            <a:ln w="57150">
              <a:solidFill>
                <a:srgbClr val="E52F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5070C0-CD4A-2E43-83DC-41FA823CD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500" y="2521666"/>
            <a:ext cx="9479000" cy="4012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B7A993-D03E-0114-F37B-F657796C119F}"/>
              </a:ext>
            </a:extLst>
          </p:cNvPr>
          <p:cNvSpPr txBox="1"/>
          <p:nvPr/>
        </p:nvSpPr>
        <p:spPr>
          <a:xfrm>
            <a:off x="4868334" y="842593"/>
            <a:ext cx="6807730" cy="125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Проект по увеличению вовлеченности</a:t>
            </a:r>
            <a:r>
              <a:rPr lang="en-US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сотрудников Компании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Призёр нескольких премий в сфере </a:t>
            </a:r>
            <a:r>
              <a:rPr lang="en-US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HR </a:t>
            </a:r>
            <a:r>
              <a:rPr lang="ru-RU" sz="2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текущем году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B35B8B-C03C-F14C-75C4-AD1472A43826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04A2D7-340A-D5C7-83ED-F1292351936C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3478D19-24F7-C7D3-7420-6572A5D58D94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708643-73AE-0C77-C138-34E552EAD92F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6024CC1-91D6-0AC8-21EC-C9AE8ECF9E18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050E767-AB74-3BD9-2665-54884B722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878A246-5C9B-05DC-8311-F3B1D02A6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8B5A352-9504-E262-660B-1479F1BCB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30FE8BC-8807-A36F-1011-047D8935C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9B1C46-C440-8B58-D854-3D44DE077639}"/>
              </a:ext>
            </a:extLst>
          </p:cNvPr>
          <p:cNvGrpSpPr/>
          <p:nvPr/>
        </p:nvGrpSpPr>
        <p:grpSpPr>
          <a:xfrm>
            <a:off x="4356079" y="898045"/>
            <a:ext cx="447514" cy="1147133"/>
            <a:chOff x="4356079" y="893637"/>
            <a:chExt cx="447514" cy="1147133"/>
          </a:xfrm>
        </p:grpSpPr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F2BE7B8-4CC5-4017-E314-BCA1E989E486}"/>
                </a:ext>
              </a:extLst>
            </p:cNvPr>
            <p:cNvSpPr>
              <a:spLocks noChangeAspect="1"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4374807" y="1610999"/>
              <a:ext cx="428786" cy="429771"/>
            </a:xfrm>
            <a:custGeom>
              <a:avLst/>
              <a:gdLst>
                <a:gd name="T0" fmla="*/ 104 w 184"/>
                <a:gd name="T1" fmla="*/ 136 h 184"/>
                <a:gd name="T2" fmla="*/ 134 w 184"/>
                <a:gd name="T3" fmla="*/ 101 h 184"/>
                <a:gd name="T4" fmla="*/ 184 w 184"/>
                <a:gd name="T5" fmla="*/ 27 h 184"/>
                <a:gd name="T6" fmla="*/ 177 w 184"/>
                <a:gd name="T7" fmla="*/ 20 h 184"/>
                <a:gd name="T8" fmla="*/ 142 w 184"/>
                <a:gd name="T9" fmla="*/ 20 h 184"/>
                <a:gd name="T10" fmla="*/ 92 w 184"/>
                <a:gd name="T11" fmla="*/ 0 h 184"/>
                <a:gd name="T12" fmla="*/ 42 w 184"/>
                <a:gd name="T13" fmla="*/ 20 h 184"/>
                <a:gd name="T14" fmla="*/ 7 w 184"/>
                <a:gd name="T15" fmla="*/ 20 h 184"/>
                <a:gd name="T16" fmla="*/ 0 w 184"/>
                <a:gd name="T17" fmla="*/ 27 h 184"/>
                <a:gd name="T18" fmla="*/ 50 w 184"/>
                <a:gd name="T19" fmla="*/ 101 h 184"/>
                <a:gd name="T20" fmla="*/ 80 w 184"/>
                <a:gd name="T21" fmla="*/ 136 h 184"/>
                <a:gd name="T22" fmla="*/ 80 w 184"/>
                <a:gd name="T23" fmla="*/ 149 h 184"/>
                <a:gd name="T24" fmla="*/ 47 w 184"/>
                <a:gd name="T25" fmla="*/ 166 h 184"/>
                <a:gd name="T26" fmla="*/ 92 w 184"/>
                <a:gd name="T27" fmla="*/ 184 h 184"/>
                <a:gd name="T28" fmla="*/ 137 w 184"/>
                <a:gd name="T29" fmla="*/ 166 h 184"/>
                <a:gd name="T30" fmla="*/ 104 w 184"/>
                <a:gd name="T31" fmla="*/ 149 h 184"/>
                <a:gd name="T32" fmla="*/ 104 w 184"/>
                <a:gd name="T33" fmla="*/ 136 h 184"/>
                <a:gd name="T34" fmla="*/ 132 w 184"/>
                <a:gd name="T35" fmla="*/ 85 h 184"/>
                <a:gd name="T36" fmla="*/ 144 w 184"/>
                <a:gd name="T37" fmla="*/ 32 h 184"/>
                <a:gd name="T38" fmla="*/ 169 w 184"/>
                <a:gd name="T39" fmla="*/ 32 h 184"/>
                <a:gd name="T40" fmla="*/ 132 w 184"/>
                <a:gd name="T41" fmla="*/ 85 h 184"/>
                <a:gd name="T42" fmla="*/ 92 w 184"/>
                <a:gd name="T43" fmla="*/ 12 h 184"/>
                <a:gd name="T44" fmla="*/ 131 w 184"/>
                <a:gd name="T45" fmla="*/ 28 h 184"/>
                <a:gd name="T46" fmla="*/ 92 w 184"/>
                <a:gd name="T47" fmla="*/ 43 h 184"/>
                <a:gd name="T48" fmla="*/ 53 w 184"/>
                <a:gd name="T49" fmla="*/ 28 h 184"/>
                <a:gd name="T50" fmla="*/ 92 w 184"/>
                <a:gd name="T51" fmla="*/ 12 h 184"/>
                <a:gd name="T52" fmla="*/ 15 w 184"/>
                <a:gd name="T53" fmla="*/ 32 h 184"/>
                <a:gd name="T54" fmla="*/ 40 w 184"/>
                <a:gd name="T55" fmla="*/ 32 h 184"/>
                <a:gd name="T56" fmla="*/ 52 w 184"/>
                <a:gd name="T57" fmla="*/ 85 h 184"/>
                <a:gd name="T58" fmla="*/ 15 w 184"/>
                <a:gd name="T59" fmla="*/ 3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4" h="184">
                  <a:moveTo>
                    <a:pt x="104" y="136"/>
                  </a:moveTo>
                  <a:cubicBezTo>
                    <a:pt x="104" y="121"/>
                    <a:pt x="115" y="113"/>
                    <a:pt x="134" y="101"/>
                  </a:cubicBezTo>
                  <a:cubicBezTo>
                    <a:pt x="156" y="87"/>
                    <a:pt x="184" y="70"/>
                    <a:pt x="184" y="27"/>
                  </a:cubicBezTo>
                  <a:cubicBezTo>
                    <a:pt x="184" y="23"/>
                    <a:pt x="181" y="20"/>
                    <a:pt x="177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37" y="11"/>
                    <a:pt x="122" y="0"/>
                    <a:pt x="92" y="0"/>
                  </a:cubicBezTo>
                  <a:cubicBezTo>
                    <a:pt x="62" y="0"/>
                    <a:pt x="47" y="11"/>
                    <a:pt x="42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3" y="20"/>
                    <a:pt x="0" y="23"/>
                    <a:pt x="0" y="27"/>
                  </a:cubicBezTo>
                  <a:cubicBezTo>
                    <a:pt x="0" y="70"/>
                    <a:pt x="28" y="87"/>
                    <a:pt x="50" y="101"/>
                  </a:cubicBezTo>
                  <a:cubicBezTo>
                    <a:pt x="69" y="113"/>
                    <a:pt x="80" y="121"/>
                    <a:pt x="80" y="136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61" y="151"/>
                    <a:pt x="47" y="158"/>
                    <a:pt x="47" y="166"/>
                  </a:cubicBezTo>
                  <a:cubicBezTo>
                    <a:pt x="47" y="176"/>
                    <a:pt x="67" y="184"/>
                    <a:pt x="92" y="184"/>
                  </a:cubicBezTo>
                  <a:cubicBezTo>
                    <a:pt x="117" y="184"/>
                    <a:pt x="137" y="176"/>
                    <a:pt x="137" y="166"/>
                  </a:cubicBezTo>
                  <a:cubicBezTo>
                    <a:pt x="137" y="158"/>
                    <a:pt x="123" y="151"/>
                    <a:pt x="104" y="149"/>
                  </a:cubicBezTo>
                  <a:lnTo>
                    <a:pt x="104" y="136"/>
                  </a:lnTo>
                  <a:close/>
                  <a:moveTo>
                    <a:pt x="132" y="85"/>
                  </a:moveTo>
                  <a:cubicBezTo>
                    <a:pt x="138" y="73"/>
                    <a:pt x="143" y="56"/>
                    <a:pt x="144" y="32"/>
                  </a:cubicBezTo>
                  <a:cubicBezTo>
                    <a:pt x="169" y="32"/>
                    <a:pt x="169" y="32"/>
                    <a:pt x="169" y="32"/>
                  </a:cubicBezTo>
                  <a:cubicBezTo>
                    <a:pt x="167" y="59"/>
                    <a:pt x="150" y="73"/>
                    <a:pt x="132" y="85"/>
                  </a:cubicBezTo>
                  <a:close/>
                  <a:moveTo>
                    <a:pt x="92" y="12"/>
                  </a:moveTo>
                  <a:cubicBezTo>
                    <a:pt x="120" y="12"/>
                    <a:pt x="131" y="23"/>
                    <a:pt x="131" y="28"/>
                  </a:cubicBezTo>
                  <a:cubicBezTo>
                    <a:pt x="131" y="32"/>
                    <a:pt x="120" y="43"/>
                    <a:pt x="92" y="43"/>
                  </a:cubicBezTo>
                  <a:cubicBezTo>
                    <a:pt x="64" y="43"/>
                    <a:pt x="53" y="32"/>
                    <a:pt x="53" y="28"/>
                  </a:cubicBezTo>
                  <a:cubicBezTo>
                    <a:pt x="53" y="23"/>
                    <a:pt x="64" y="12"/>
                    <a:pt x="92" y="12"/>
                  </a:cubicBezTo>
                  <a:close/>
                  <a:moveTo>
                    <a:pt x="15" y="32"/>
                  </a:moveTo>
                  <a:cubicBezTo>
                    <a:pt x="40" y="32"/>
                    <a:pt x="40" y="32"/>
                    <a:pt x="40" y="32"/>
                  </a:cubicBezTo>
                  <a:cubicBezTo>
                    <a:pt x="41" y="56"/>
                    <a:pt x="46" y="73"/>
                    <a:pt x="52" y="85"/>
                  </a:cubicBezTo>
                  <a:cubicBezTo>
                    <a:pt x="34" y="73"/>
                    <a:pt x="17" y="59"/>
                    <a:pt x="15" y="32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0F5ACE6-DF0C-E684-2915-DFDF941BCCB8}"/>
                </a:ext>
              </a:extLst>
            </p:cNvPr>
            <p:cNvSpPr>
              <a:spLocks noChangeAspect="1"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4356079" y="893637"/>
              <a:ext cx="447514" cy="449485"/>
            </a:xfrm>
            <a:custGeom>
              <a:avLst/>
              <a:gdLst>
                <a:gd name="T0" fmla="*/ 0 w 192"/>
                <a:gd name="T1" fmla="*/ 96 h 192"/>
                <a:gd name="T2" fmla="*/ 192 w 192"/>
                <a:gd name="T3" fmla="*/ 96 h 192"/>
                <a:gd name="T4" fmla="*/ 64 w 192"/>
                <a:gd name="T5" fmla="*/ 151 h 192"/>
                <a:gd name="T6" fmla="*/ 58 w 192"/>
                <a:gd name="T7" fmla="*/ 156 h 192"/>
                <a:gd name="T8" fmla="*/ 52 w 192"/>
                <a:gd name="T9" fmla="*/ 151 h 192"/>
                <a:gd name="T10" fmla="*/ 52 w 192"/>
                <a:gd name="T11" fmla="*/ 133 h 192"/>
                <a:gd name="T12" fmla="*/ 58 w 192"/>
                <a:gd name="T13" fmla="*/ 128 h 192"/>
                <a:gd name="T14" fmla="*/ 64 w 192"/>
                <a:gd name="T15" fmla="*/ 133 h 192"/>
                <a:gd name="T16" fmla="*/ 88 w 192"/>
                <a:gd name="T17" fmla="*/ 152 h 192"/>
                <a:gd name="T18" fmla="*/ 82 w 192"/>
                <a:gd name="T19" fmla="*/ 156 h 192"/>
                <a:gd name="T20" fmla="*/ 76 w 192"/>
                <a:gd name="T21" fmla="*/ 151 h 192"/>
                <a:gd name="T22" fmla="*/ 76 w 192"/>
                <a:gd name="T23" fmla="*/ 116 h 192"/>
                <a:gd name="T24" fmla="*/ 82 w 192"/>
                <a:gd name="T25" fmla="*/ 112 h 192"/>
                <a:gd name="T26" fmla="*/ 88 w 192"/>
                <a:gd name="T27" fmla="*/ 116 h 192"/>
                <a:gd name="T28" fmla="*/ 107 w 192"/>
                <a:gd name="T29" fmla="*/ 156 h 192"/>
                <a:gd name="T30" fmla="*/ 105 w 192"/>
                <a:gd name="T31" fmla="*/ 156 h 192"/>
                <a:gd name="T32" fmla="*/ 100 w 192"/>
                <a:gd name="T33" fmla="*/ 133 h 192"/>
                <a:gd name="T34" fmla="*/ 105 w 192"/>
                <a:gd name="T35" fmla="*/ 100 h 192"/>
                <a:gd name="T36" fmla="*/ 107 w 192"/>
                <a:gd name="T37" fmla="*/ 100 h 192"/>
                <a:gd name="T38" fmla="*/ 112 w 192"/>
                <a:gd name="T39" fmla="*/ 152 h 192"/>
                <a:gd name="T40" fmla="*/ 42 w 192"/>
                <a:gd name="T41" fmla="*/ 105 h 192"/>
                <a:gd name="T42" fmla="*/ 109 w 192"/>
                <a:gd name="T43" fmla="*/ 56 h 192"/>
                <a:gd name="T44" fmla="*/ 97 w 192"/>
                <a:gd name="T45" fmla="*/ 47 h 192"/>
                <a:gd name="T46" fmla="*/ 123 w 192"/>
                <a:gd name="T47" fmla="*/ 33 h 192"/>
                <a:gd name="T48" fmla="*/ 136 w 192"/>
                <a:gd name="T49" fmla="*/ 65 h 192"/>
                <a:gd name="T50" fmla="*/ 136 w 192"/>
                <a:gd name="T51" fmla="*/ 67 h 192"/>
                <a:gd name="T52" fmla="*/ 135 w 192"/>
                <a:gd name="T53" fmla="*/ 67 h 192"/>
                <a:gd name="T54" fmla="*/ 124 w 192"/>
                <a:gd name="T55" fmla="*/ 63 h 192"/>
                <a:gd name="T56" fmla="*/ 42 w 192"/>
                <a:gd name="T57" fmla="*/ 105 h 192"/>
                <a:gd name="T58" fmla="*/ 130 w 192"/>
                <a:gd name="T59" fmla="*/ 156 h 192"/>
                <a:gd name="T60" fmla="*/ 124 w 192"/>
                <a:gd name="T61" fmla="*/ 90 h 192"/>
                <a:gd name="T62" fmla="*/ 136 w 192"/>
                <a:gd name="T63" fmla="*/ 9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64" y="151"/>
                  </a:moveTo>
                  <a:cubicBezTo>
                    <a:pt x="64" y="154"/>
                    <a:pt x="62" y="156"/>
                    <a:pt x="59" y="156"/>
                  </a:cubicBezTo>
                  <a:cubicBezTo>
                    <a:pt x="59" y="156"/>
                    <a:pt x="58" y="156"/>
                    <a:pt x="58" y="156"/>
                  </a:cubicBezTo>
                  <a:cubicBezTo>
                    <a:pt x="58" y="156"/>
                    <a:pt x="57" y="156"/>
                    <a:pt x="57" y="156"/>
                  </a:cubicBezTo>
                  <a:cubicBezTo>
                    <a:pt x="54" y="156"/>
                    <a:pt x="52" y="154"/>
                    <a:pt x="52" y="151"/>
                  </a:cubicBezTo>
                  <a:cubicBezTo>
                    <a:pt x="52" y="148"/>
                    <a:pt x="52" y="143"/>
                    <a:pt x="52" y="139"/>
                  </a:cubicBezTo>
                  <a:cubicBezTo>
                    <a:pt x="52" y="136"/>
                    <a:pt x="52" y="136"/>
                    <a:pt x="52" y="133"/>
                  </a:cubicBezTo>
                  <a:cubicBezTo>
                    <a:pt x="52" y="130"/>
                    <a:pt x="54" y="128"/>
                    <a:pt x="57" y="128"/>
                  </a:cubicBezTo>
                  <a:cubicBezTo>
                    <a:pt x="57" y="128"/>
                    <a:pt x="58" y="128"/>
                    <a:pt x="58" y="128"/>
                  </a:cubicBezTo>
                  <a:cubicBezTo>
                    <a:pt x="58" y="128"/>
                    <a:pt x="59" y="128"/>
                    <a:pt x="59" y="128"/>
                  </a:cubicBezTo>
                  <a:cubicBezTo>
                    <a:pt x="62" y="128"/>
                    <a:pt x="64" y="130"/>
                    <a:pt x="64" y="133"/>
                  </a:cubicBezTo>
                  <a:cubicBezTo>
                    <a:pt x="64" y="139"/>
                    <a:pt x="64" y="145"/>
                    <a:pt x="64" y="151"/>
                  </a:cubicBezTo>
                  <a:close/>
                  <a:moveTo>
                    <a:pt x="88" y="152"/>
                  </a:moveTo>
                  <a:cubicBezTo>
                    <a:pt x="88" y="154"/>
                    <a:pt x="86" y="156"/>
                    <a:pt x="83" y="156"/>
                  </a:cubicBezTo>
                  <a:cubicBezTo>
                    <a:pt x="83" y="156"/>
                    <a:pt x="82" y="156"/>
                    <a:pt x="82" y="156"/>
                  </a:cubicBezTo>
                  <a:cubicBezTo>
                    <a:pt x="82" y="156"/>
                    <a:pt x="82" y="156"/>
                    <a:pt x="81" y="156"/>
                  </a:cubicBezTo>
                  <a:cubicBezTo>
                    <a:pt x="78" y="156"/>
                    <a:pt x="76" y="154"/>
                    <a:pt x="76" y="151"/>
                  </a:cubicBezTo>
                  <a:cubicBezTo>
                    <a:pt x="76" y="145"/>
                    <a:pt x="76" y="140"/>
                    <a:pt x="76" y="133"/>
                  </a:cubicBezTo>
                  <a:cubicBezTo>
                    <a:pt x="76" y="126"/>
                    <a:pt x="76" y="123"/>
                    <a:pt x="76" y="116"/>
                  </a:cubicBezTo>
                  <a:cubicBezTo>
                    <a:pt x="76" y="114"/>
                    <a:pt x="78" y="112"/>
                    <a:pt x="81" y="112"/>
                  </a:cubicBezTo>
                  <a:cubicBezTo>
                    <a:pt x="81" y="112"/>
                    <a:pt x="82" y="112"/>
                    <a:pt x="82" y="112"/>
                  </a:cubicBezTo>
                  <a:cubicBezTo>
                    <a:pt x="82" y="112"/>
                    <a:pt x="83" y="112"/>
                    <a:pt x="83" y="112"/>
                  </a:cubicBezTo>
                  <a:cubicBezTo>
                    <a:pt x="86" y="112"/>
                    <a:pt x="88" y="114"/>
                    <a:pt x="88" y="116"/>
                  </a:cubicBezTo>
                  <a:cubicBezTo>
                    <a:pt x="88" y="130"/>
                    <a:pt x="88" y="138"/>
                    <a:pt x="88" y="152"/>
                  </a:cubicBezTo>
                  <a:close/>
                  <a:moveTo>
                    <a:pt x="107" y="156"/>
                  </a:moveTo>
                  <a:cubicBezTo>
                    <a:pt x="107" y="156"/>
                    <a:pt x="106" y="156"/>
                    <a:pt x="106" y="156"/>
                  </a:cubicBezTo>
                  <a:cubicBezTo>
                    <a:pt x="106" y="156"/>
                    <a:pt x="106" y="156"/>
                    <a:pt x="105" y="156"/>
                  </a:cubicBezTo>
                  <a:cubicBezTo>
                    <a:pt x="102" y="156"/>
                    <a:pt x="100" y="154"/>
                    <a:pt x="100" y="151"/>
                  </a:cubicBezTo>
                  <a:cubicBezTo>
                    <a:pt x="100" y="145"/>
                    <a:pt x="100" y="140"/>
                    <a:pt x="100" y="133"/>
                  </a:cubicBezTo>
                  <a:cubicBezTo>
                    <a:pt x="100" y="126"/>
                    <a:pt x="100" y="111"/>
                    <a:pt x="100" y="104"/>
                  </a:cubicBezTo>
                  <a:cubicBezTo>
                    <a:pt x="100" y="102"/>
                    <a:pt x="102" y="100"/>
                    <a:pt x="105" y="100"/>
                  </a:cubicBezTo>
                  <a:cubicBezTo>
                    <a:pt x="105" y="100"/>
                    <a:pt x="106" y="100"/>
                    <a:pt x="106" y="100"/>
                  </a:cubicBezTo>
                  <a:cubicBezTo>
                    <a:pt x="106" y="100"/>
                    <a:pt x="106" y="100"/>
                    <a:pt x="107" y="100"/>
                  </a:cubicBezTo>
                  <a:cubicBezTo>
                    <a:pt x="110" y="100"/>
                    <a:pt x="112" y="102"/>
                    <a:pt x="112" y="104"/>
                  </a:cubicBezTo>
                  <a:cubicBezTo>
                    <a:pt x="112" y="118"/>
                    <a:pt x="112" y="138"/>
                    <a:pt x="112" y="152"/>
                  </a:cubicBezTo>
                  <a:cubicBezTo>
                    <a:pt x="112" y="154"/>
                    <a:pt x="110" y="156"/>
                    <a:pt x="107" y="156"/>
                  </a:cubicBezTo>
                  <a:close/>
                  <a:moveTo>
                    <a:pt x="42" y="105"/>
                  </a:moveTo>
                  <a:cubicBezTo>
                    <a:pt x="41" y="105"/>
                    <a:pt x="41" y="103"/>
                    <a:pt x="42" y="102"/>
                  </a:cubicBezTo>
                  <a:cubicBezTo>
                    <a:pt x="71" y="97"/>
                    <a:pt x="104" y="72"/>
                    <a:pt x="109" y="56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96" y="52"/>
                    <a:pt x="95" y="49"/>
                    <a:pt x="97" y="47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6" y="31"/>
                    <a:pt x="130" y="32"/>
                    <a:pt x="130" y="3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36" y="66"/>
                    <a:pt x="136" y="66"/>
                    <a:pt x="136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5" y="67"/>
                    <a:pt x="136" y="67"/>
                    <a:pt x="135" y="67"/>
                  </a:cubicBezTo>
                  <a:cubicBezTo>
                    <a:pt x="135" y="68"/>
                    <a:pt x="133" y="69"/>
                    <a:pt x="132" y="68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63"/>
                    <a:pt x="123" y="62"/>
                    <a:pt x="123" y="62"/>
                  </a:cubicBezTo>
                  <a:cubicBezTo>
                    <a:pt x="112" y="88"/>
                    <a:pt x="61" y="111"/>
                    <a:pt x="42" y="105"/>
                  </a:cubicBezTo>
                  <a:close/>
                  <a:moveTo>
                    <a:pt x="136" y="150"/>
                  </a:moveTo>
                  <a:cubicBezTo>
                    <a:pt x="136" y="153"/>
                    <a:pt x="133" y="156"/>
                    <a:pt x="130" y="156"/>
                  </a:cubicBezTo>
                  <a:cubicBezTo>
                    <a:pt x="127" y="156"/>
                    <a:pt x="124" y="153"/>
                    <a:pt x="124" y="150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24" y="87"/>
                    <a:pt x="127" y="84"/>
                    <a:pt x="130" y="84"/>
                  </a:cubicBezTo>
                  <a:cubicBezTo>
                    <a:pt x="133" y="84"/>
                    <a:pt x="136" y="87"/>
                    <a:pt x="136" y="90"/>
                  </a:cubicBezTo>
                  <a:lnTo>
                    <a:pt x="136" y="1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538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6E00C9FB-8394-4189-0037-F1E81AA94A97}"/>
              </a:ext>
            </a:extLst>
          </p:cNvPr>
          <p:cNvSpPr/>
          <p:nvPr/>
        </p:nvSpPr>
        <p:spPr>
          <a:xfrm rot="16200000">
            <a:off x="6343944" y="1009941"/>
            <a:ext cx="6858003" cy="4838109"/>
          </a:xfrm>
          <a:prstGeom prst="roundRect">
            <a:avLst>
              <a:gd name="adj" fmla="val 0"/>
            </a:avLst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">
            <a:extLst>
              <a:ext uri="{FF2B5EF4-FFF2-40B4-BE49-F238E27FC236}">
                <a16:creationId xmlns:a16="http://schemas.microsoft.com/office/drawing/2014/main" id="{88C97210-7578-1699-7829-85F11F8E60EB}"/>
              </a:ext>
            </a:extLst>
          </p:cNvPr>
          <p:cNvSpPr txBox="1">
            <a:spLocks/>
          </p:cNvSpPr>
          <p:nvPr/>
        </p:nvSpPr>
        <p:spPr>
          <a:xfrm>
            <a:off x="403219" y="442534"/>
            <a:ext cx="6950670" cy="485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dirty="0">
                <a:ln w="0"/>
                <a:solidFill>
                  <a:srgbClr val="0A0C0A"/>
                </a:solidFill>
                <a:ea typeface="+mn-ea"/>
                <a:cs typeface="Arial" panose="020B0604020202020204" pitchFamily="34" charset="0"/>
              </a:rPr>
              <a:t>ЕКАТЕРИНА БОГДАНОВА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3301970-20D6-70E7-BFD8-0884B7D49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15877" r="15155" b="15877"/>
          <a:stretch/>
        </p:blipFill>
        <p:spPr>
          <a:xfrm>
            <a:off x="7353891" y="442534"/>
            <a:ext cx="4486347" cy="6521952"/>
          </a:xfrm>
          <a:prstGeom prst="rect">
            <a:avLst/>
          </a:prstGeom>
          <a:effectLst/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1C26776-C3DB-79F7-9C37-3693E90B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3507" y="6074759"/>
            <a:ext cx="1018874" cy="508897"/>
          </a:xfrm>
          <a:prstGeom prst="rect">
            <a:avLst/>
          </a:prstGeom>
          <a:solidFill>
            <a:srgbClr val="FFFFFF">
              <a:alpha val="60000"/>
            </a:srgbClr>
          </a:solidFill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C9F8223-C51B-6B2E-ACBB-389114860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048" b="10468"/>
          <a:stretch/>
        </p:blipFill>
        <p:spPr>
          <a:xfrm>
            <a:off x="3254450" y="6123582"/>
            <a:ext cx="1165391" cy="41125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23D5EC5-605B-1BB9-E037-1DD3585FB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045" y="6187372"/>
            <a:ext cx="1350809" cy="283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A3520-7361-8823-D7FD-27F25BD172D6}"/>
              </a:ext>
            </a:extLst>
          </p:cNvPr>
          <p:cNvSpPr txBox="1"/>
          <p:nvPr/>
        </p:nvSpPr>
        <p:spPr>
          <a:xfrm>
            <a:off x="407077" y="1008436"/>
            <a:ext cx="6946812" cy="836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342A28"/>
                </a:solidFill>
                <a:effectLst/>
                <a:uLnTx/>
                <a:uFillTx/>
                <a:ea typeface="Roboto Light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Заместитель генерального директора, </a:t>
            </a:r>
            <a:br>
              <a:rPr lang="ru-RU" dirty="0"/>
            </a:br>
            <a:r>
              <a:rPr lang="en-US" dirty="0"/>
              <a:t>HRD</a:t>
            </a:r>
            <a:r>
              <a:rPr lang="ru-RU" dirty="0"/>
              <a:t>, член совета директоров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FB3698-1C8D-B872-3E01-47659B6688D2}"/>
              </a:ext>
            </a:extLst>
          </p:cNvPr>
          <p:cNvGrpSpPr/>
          <p:nvPr/>
        </p:nvGrpSpPr>
        <p:grpSpPr>
          <a:xfrm>
            <a:off x="514807" y="1999287"/>
            <a:ext cx="5011479" cy="421990"/>
            <a:chOff x="514807" y="1999287"/>
            <a:chExt cx="5011479" cy="421990"/>
          </a:xfrm>
        </p:grpSpPr>
        <p:sp>
          <p:nvSpPr>
            <p:cNvPr id="37" name="Текст 8">
              <a:extLst>
                <a:ext uri="{FF2B5EF4-FFF2-40B4-BE49-F238E27FC236}">
                  <a16:creationId xmlns:a16="http://schemas.microsoft.com/office/drawing/2014/main" id="{A630810E-477E-41A1-5EF0-7B13D5B1C62C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1999287"/>
              <a:ext cx="4760494" cy="4219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ts val="19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4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Более 15 лет HRD крупных холдингов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A064EBB4-AA8A-2591-F6DF-2BDEE295EFD1}"/>
                </a:ext>
              </a:extLst>
            </p:cNvPr>
            <p:cNvSpPr/>
            <p:nvPr/>
          </p:nvSpPr>
          <p:spPr>
            <a:xfrm>
              <a:off x="514807" y="2138282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1F34862-672B-60DB-A44E-3776BDADE0AA}"/>
              </a:ext>
            </a:extLst>
          </p:cNvPr>
          <p:cNvGrpSpPr/>
          <p:nvPr/>
        </p:nvGrpSpPr>
        <p:grpSpPr>
          <a:xfrm>
            <a:off x="514807" y="2514509"/>
            <a:ext cx="5147440" cy="376106"/>
            <a:chOff x="514807" y="2514509"/>
            <a:chExt cx="5147440" cy="376106"/>
          </a:xfrm>
        </p:grpSpPr>
        <p:sp>
          <p:nvSpPr>
            <p:cNvPr id="32" name="Текст 6">
              <a:extLst>
                <a:ext uri="{FF2B5EF4-FFF2-40B4-BE49-F238E27FC236}">
                  <a16:creationId xmlns:a16="http://schemas.microsoft.com/office/drawing/2014/main" id="{D4D4B794-16EA-0154-548E-17459EB7A8D7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2514509"/>
              <a:ext cx="4896455" cy="3761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Сертифицированный коуч/ментор </a:t>
              </a:r>
              <a:r>
                <a:rPr lang="en-US" dirty="0"/>
                <a:t>ICF</a:t>
              </a:r>
              <a:endParaRPr lang="ru-RU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7344FC6-5A5F-5316-9DFF-258288FC25E9}"/>
                </a:ext>
              </a:extLst>
            </p:cNvPr>
            <p:cNvSpPr/>
            <p:nvPr/>
          </p:nvSpPr>
          <p:spPr>
            <a:xfrm>
              <a:off x="514807" y="2630562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AB686C1-652C-D483-4B34-9D62B23D9A04}"/>
              </a:ext>
            </a:extLst>
          </p:cNvPr>
          <p:cNvGrpSpPr/>
          <p:nvPr/>
        </p:nvGrpSpPr>
        <p:grpSpPr>
          <a:xfrm>
            <a:off x="514807" y="2983847"/>
            <a:ext cx="5512301" cy="438608"/>
            <a:chOff x="514807" y="2983847"/>
            <a:chExt cx="5512301" cy="438608"/>
          </a:xfrm>
        </p:grpSpPr>
        <p:sp>
          <p:nvSpPr>
            <p:cNvPr id="33" name="Текст 8">
              <a:extLst>
                <a:ext uri="{FF2B5EF4-FFF2-40B4-BE49-F238E27FC236}">
                  <a16:creationId xmlns:a16="http://schemas.microsoft.com/office/drawing/2014/main" id="{6E2723D2-6547-1BA1-EFB0-4D9516B09CC2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2983847"/>
              <a:ext cx="5261316" cy="43860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Приглашенный эксперт EMBA Skolkovo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B9EA8BE-BCD4-134A-245C-425EED06B5CC}"/>
                </a:ext>
              </a:extLst>
            </p:cNvPr>
            <p:cNvSpPr/>
            <p:nvPr/>
          </p:nvSpPr>
          <p:spPr>
            <a:xfrm>
              <a:off x="514807" y="3131151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CF79D1C-9F2E-5739-FFBC-A51D78E5BCB8}"/>
              </a:ext>
            </a:extLst>
          </p:cNvPr>
          <p:cNvGrpSpPr/>
          <p:nvPr/>
        </p:nvGrpSpPr>
        <p:grpSpPr>
          <a:xfrm>
            <a:off x="514807" y="3515687"/>
            <a:ext cx="4528663" cy="731624"/>
            <a:chOff x="514807" y="3515687"/>
            <a:chExt cx="4528663" cy="731624"/>
          </a:xfrm>
        </p:grpSpPr>
        <p:sp>
          <p:nvSpPr>
            <p:cNvPr id="36" name="Текст 8">
              <a:extLst>
                <a:ext uri="{FF2B5EF4-FFF2-40B4-BE49-F238E27FC236}">
                  <a16:creationId xmlns:a16="http://schemas.microsoft.com/office/drawing/2014/main" id="{A26AF460-1102-5370-06B8-DB1181F0B821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3515687"/>
              <a:ext cx="4277678" cy="7316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Сертифицированный специалист по организационному Дизайну</a:t>
              </a:r>
              <a:br>
                <a:rPr lang="ru-RU" dirty="0"/>
              </a:br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C64AD5B-2F22-6833-7EDF-4497A3FE99F9}"/>
                </a:ext>
              </a:extLst>
            </p:cNvPr>
            <p:cNvSpPr/>
            <p:nvPr/>
          </p:nvSpPr>
          <p:spPr>
            <a:xfrm>
              <a:off x="514807" y="3809499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23FDC1C-AD18-CF24-83EF-ECDDD006E2A1}"/>
              </a:ext>
            </a:extLst>
          </p:cNvPr>
          <p:cNvGrpSpPr/>
          <p:nvPr/>
        </p:nvGrpSpPr>
        <p:grpSpPr>
          <a:xfrm>
            <a:off x="514807" y="4340543"/>
            <a:ext cx="1897149" cy="373205"/>
            <a:chOff x="514807" y="4340543"/>
            <a:chExt cx="1897149" cy="373205"/>
          </a:xfrm>
        </p:grpSpPr>
        <p:sp>
          <p:nvSpPr>
            <p:cNvPr id="31" name="Текст 2">
              <a:extLst>
                <a:ext uri="{FF2B5EF4-FFF2-40B4-BE49-F238E27FC236}">
                  <a16:creationId xmlns:a16="http://schemas.microsoft.com/office/drawing/2014/main" id="{28D02121-A59A-B9F1-CC4B-F7048A34019D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4340543"/>
              <a:ext cx="1646164" cy="37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Agile-коуч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3FABFC94-B1E4-2F6E-521D-48B2197E0EA5}"/>
                </a:ext>
              </a:extLst>
            </p:cNvPr>
            <p:cNvSpPr/>
            <p:nvPr/>
          </p:nvSpPr>
          <p:spPr>
            <a:xfrm>
              <a:off x="514807" y="4455145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0D65B7C-7F17-4242-544C-00AB08DD60CD}"/>
              </a:ext>
            </a:extLst>
          </p:cNvPr>
          <p:cNvGrpSpPr/>
          <p:nvPr/>
        </p:nvGrpSpPr>
        <p:grpSpPr>
          <a:xfrm>
            <a:off x="514807" y="4806980"/>
            <a:ext cx="2326189" cy="349461"/>
            <a:chOff x="514807" y="4806980"/>
            <a:chExt cx="2326189" cy="349461"/>
          </a:xfrm>
        </p:grpSpPr>
        <p:sp>
          <p:nvSpPr>
            <p:cNvPr id="34" name="Текст 4">
              <a:extLst>
                <a:ext uri="{FF2B5EF4-FFF2-40B4-BE49-F238E27FC236}">
                  <a16:creationId xmlns:a16="http://schemas.microsoft.com/office/drawing/2014/main" id="{71D204A1-70E9-2AE4-99A8-69B856459EDE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4806980"/>
              <a:ext cx="2075204" cy="3494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SCRUM-мастер</a:t>
              </a: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FBB7134-C4CB-0A38-F66A-3505F06320DE}"/>
                </a:ext>
              </a:extLst>
            </p:cNvPr>
            <p:cNvSpPr/>
            <p:nvPr/>
          </p:nvSpPr>
          <p:spPr>
            <a:xfrm>
              <a:off x="514807" y="4909710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F7799C40-44A9-B174-536F-D5353003F70A}"/>
              </a:ext>
            </a:extLst>
          </p:cNvPr>
          <p:cNvGrpSpPr/>
          <p:nvPr/>
        </p:nvGrpSpPr>
        <p:grpSpPr>
          <a:xfrm>
            <a:off x="514807" y="5249672"/>
            <a:ext cx="4706056" cy="434110"/>
            <a:chOff x="514807" y="5249672"/>
            <a:chExt cx="4706056" cy="434110"/>
          </a:xfrm>
        </p:grpSpPr>
        <p:sp>
          <p:nvSpPr>
            <p:cNvPr id="45" name="Текст 2">
              <a:extLst>
                <a:ext uri="{FF2B5EF4-FFF2-40B4-BE49-F238E27FC236}">
                  <a16:creationId xmlns:a16="http://schemas.microsoft.com/office/drawing/2014/main" id="{8235B9AB-13CA-4E97-ADB2-B5F2E73F6743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5249672"/>
              <a:ext cx="4455071" cy="434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Сооснователь</a:t>
              </a:r>
              <a:r>
                <a:rPr lang="en-US" dirty="0"/>
                <a:t> </a:t>
              </a:r>
              <a:r>
                <a:rPr lang="ru-RU" dirty="0"/>
                <a:t>компании </a:t>
              </a:r>
              <a:r>
                <a:rPr lang="en-US" dirty="0"/>
                <a:t>BeToTop </a:t>
              </a:r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A76C946-4F72-B0CA-79AE-D94A5BE2F782}"/>
                </a:ext>
              </a:extLst>
            </p:cNvPr>
            <p:cNvSpPr/>
            <p:nvPr/>
          </p:nvSpPr>
          <p:spPr>
            <a:xfrm>
              <a:off x="514807" y="5394727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149A29-742C-B468-5B09-0C84BA5A9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331" y="6013850"/>
            <a:ext cx="504994" cy="6307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81229F-AE56-DC8E-BE49-B0E1817A3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04" y="6142993"/>
            <a:ext cx="694425" cy="37242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BFCD4AE-4089-7E51-7389-660412C521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17509" r="26344" b="14690"/>
          <a:stretch/>
        </p:blipFill>
        <p:spPr>
          <a:xfrm>
            <a:off x="860991" y="6104171"/>
            <a:ext cx="709747" cy="4500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0D08989-94A0-968C-7495-BB950B51B1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2495" y="6035014"/>
            <a:ext cx="648289" cy="588387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708816F-81AF-E0F1-C347-42A65CDC8172}"/>
              </a:ext>
            </a:extLst>
          </p:cNvPr>
          <p:cNvSpPr/>
          <p:nvPr/>
        </p:nvSpPr>
        <p:spPr>
          <a:xfrm>
            <a:off x="-83739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368A1113-52F8-DD25-3CCF-65AC2DB03CE3}"/>
              </a:ext>
            </a:extLst>
          </p:cNvPr>
          <p:cNvSpPr/>
          <p:nvPr/>
        </p:nvSpPr>
        <p:spPr>
          <a:xfrm>
            <a:off x="-83739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0ABE8E6-BC1B-D563-28C9-D92BF1E6E2AB}"/>
              </a:ext>
            </a:extLst>
          </p:cNvPr>
          <p:cNvSpPr/>
          <p:nvPr/>
        </p:nvSpPr>
        <p:spPr>
          <a:xfrm>
            <a:off x="-83739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41041A0-EAF5-1273-3B9B-95E7C766ED3A}"/>
              </a:ext>
            </a:extLst>
          </p:cNvPr>
          <p:cNvSpPr/>
          <p:nvPr/>
        </p:nvSpPr>
        <p:spPr>
          <a:xfrm>
            <a:off x="-83739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621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14" descr="Рисунок 14">
            <a:extLst>
              <a:ext uri="{FF2B5EF4-FFF2-40B4-BE49-F238E27FC236}">
                <a16:creationId xmlns:a16="http://schemas.microsoft.com/office/drawing/2014/main" id="{65110DA5-45F7-6969-F701-BF832F2E8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46"/>
          <a:stretch>
            <a:fillRect/>
          </a:stretch>
        </p:blipFill>
        <p:spPr>
          <a:xfrm>
            <a:off x="0" y="996176"/>
            <a:ext cx="3827617" cy="2438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Группа 30">
            <a:extLst>
              <a:ext uri="{FF2B5EF4-FFF2-40B4-BE49-F238E27FC236}">
                <a16:creationId xmlns:a16="http://schemas.microsoft.com/office/drawing/2014/main" id="{6F8255E9-CA98-5DE5-B211-7880142A5446}"/>
              </a:ext>
            </a:extLst>
          </p:cNvPr>
          <p:cNvGrpSpPr/>
          <p:nvPr/>
        </p:nvGrpSpPr>
        <p:grpSpPr>
          <a:xfrm rot="462865">
            <a:off x="8553704" y="246037"/>
            <a:ext cx="3886518" cy="3274392"/>
            <a:chOff x="0" y="0"/>
            <a:chExt cx="6317672" cy="5322639"/>
          </a:xfrm>
        </p:grpSpPr>
        <p:pic>
          <p:nvPicPr>
            <p:cNvPr id="14" name="Рисунок 31" descr="Рисунок 31">
              <a:extLst>
                <a:ext uri="{FF2B5EF4-FFF2-40B4-BE49-F238E27FC236}">
                  <a16:creationId xmlns:a16="http://schemas.microsoft.com/office/drawing/2014/main" id="{18AFE1AC-2743-851F-3E39-156A550D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317673" cy="5322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" name="Группа 32">
              <a:extLst>
                <a:ext uri="{FF2B5EF4-FFF2-40B4-BE49-F238E27FC236}">
                  <a16:creationId xmlns:a16="http://schemas.microsoft.com/office/drawing/2014/main" id="{6F706F8F-6CB5-97FA-6146-467EDC76DE83}"/>
                </a:ext>
              </a:extLst>
            </p:cNvPr>
            <p:cNvGrpSpPr/>
            <p:nvPr/>
          </p:nvGrpSpPr>
          <p:grpSpPr>
            <a:xfrm>
              <a:off x="3544492" y="2039744"/>
              <a:ext cx="193117" cy="260886"/>
              <a:chOff x="0" y="0"/>
              <a:chExt cx="193115" cy="260884"/>
            </a:xfrm>
          </p:grpSpPr>
          <p:grpSp>
            <p:nvGrpSpPr>
              <p:cNvPr id="339" name="Группа 354">
                <a:extLst>
                  <a:ext uri="{FF2B5EF4-FFF2-40B4-BE49-F238E27FC236}">
                    <a16:creationId xmlns:a16="http://schemas.microsoft.com/office/drawing/2014/main" id="{F6259AC9-349C-01CB-E745-5410312F6F59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345" name="Овал 360">
                  <a:extLst>
                    <a:ext uri="{FF2B5EF4-FFF2-40B4-BE49-F238E27FC236}">
                      <a16:creationId xmlns:a16="http://schemas.microsoft.com/office/drawing/2014/main" id="{0D882492-0B06-C828-DA77-48007D57A001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346" name="Равнобедренный треугольник 361">
                  <a:extLst>
                    <a:ext uri="{FF2B5EF4-FFF2-40B4-BE49-F238E27FC236}">
                      <a16:creationId xmlns:a16="http://schemas.microsoft.com/office/drawing/2014/main" id="{5DFCE6B7-4A2D-AD27-12E7-733C6856BF23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340" name="Группа 355">
                <a:extLst>
                  <a:ext uri="{FF2B5EF4-FFF2-40B4-BE49-F238E27FC236}">
                    <a16:creationId xmlns:a16="http://schemas.microsoft.com/office/drawing/2014/main" id="{84913681-BB91-13A6-87A3-C76B86F742EA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341" name="Группа 356">
                  <a:extLst>
                    <a:ext uri="{FF2B5EF4-FFF2-40B4-BE49-F238E27FC236}">
                      <a16:creationId xmlns:a16="http://schemas.microsoft.com/office/drawing/2014/main" id="{94070710-0946-F5DB-2B91-CA349933E210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343" name="Овал 358">
                    <a:extLst>
                      <a:ext uri="{FF2B5EF4-FFF2-40B4-BE49-F238E27FC236}">
                        <a16:creationId xmlns:a16="http://schemas.microsoft.com/office/drawing/2014/main" id="{F36C5AC7-A6CE-B60C-3B42-5D7D6F7842E1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344" name="Рисунок 359" descr="Рисунок 359">
                    <a:extLst>
                      <a:ext uri="{FF2B5EF4-FFF2-40B4-BE49-F238E27FC236}">
                        <a16:creationId xmlns:a16="http://schemas.microsoft.com/office/drawing/2014/main" id="{030D1312-60EE-DF9F-7DCB-E70708736D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42" name="Рисунок 357" descr="Рисунок 357">
                  <a:extLst>
                    <a:ext uri="{FF2B5EF4-FFF2-40B4-BE49-F238E27FC236}">
                      <a16:creationId xmlns:a16="http://schemas.microsoft.com/office/drawing/2014/main" id="{E27E585B-0562-C51F-C0B7-5A2BD57AFB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7" name="Группа 33">
              <a:extLst>
                <a:ext uri="{FF2B5EF4-FFF2-40B4-BE49-F238E27FC236}">
                  <a16:creationId xmlns:a16="http://schemas.microsoft.com/office/drawing/2014/main" id="{73A2CF39-96EB-F69D-E0A3-60E592980B3B}"/>
                </a:ext>
              </a:extLst>
            </p:cNvPr>
            <p:cNvGrpSpPr/>
            <p:nvPr/>
          </p:nvGrpSpPr>
          <p:grpSpPr>
            <a:xfrm>
              <a:off x="3933475" y="1949735"/>
              <a:ext cx="193117" cy="260886"/>
              <a:chOff x="0" y="0"/>
              <a:chExt cx="193115" cy="260884"/>
            </a:xfrm>
          </p:grpSpPr>
          <p:grpSp>
            <p:nvGrpSpPr>
              <p:cNvPr id="331" name="Группа 346">
                <a:extLst>
                  <a:ext uri="{FF2B5EF4-FFF2-40B4-BE49-F238E27FC236}">
                    <a16:creationId xmlns:a16="http://schemas.microsoft.com/office/drawing/2014/main" id="{F43D1717-27C3-76CE-D97C-E03668A3B1B9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337" name="Овал 352">
                  <a:extLst>
                    <a:ext uri="{FF2B5EF4-FFF2-40B4-BE49-F238E27FC236}">
                      <a16:creationId xmlns:a16="http://schemas.microsoft.com/office/drawing/2014/main" id="{11E80289-960D-99C9-517F-4A948F5931C8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338" name="Равнобедренный треугольник 353">
                  <a:extLst>
                    <a:ext uri="{FF2B5EF4-FFF2-40B4-BE49-F238E27FC236}">
                      <a16:creationId xmlns:a16="http://schemas.microsoft.com/office/drawing/2014/main" id="{671E5041-E9CD-EAE0-D243-724F1D0841B6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332" name="Группа 347">
                <a:extLst>
                  <a:ext uri="{FF2B5EF4-FFF2-40B4-BE49-F238E27FC236}">
                    <a16:creationId xmlns:a16="http://schemas.microsoft.com/office/drawing/2014/main" id="{C6A88427-E799-695C-B263-73AF58B6A6AF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333" name="Группа 348">
                  <a:extLst>
                    <a:ext uri="{FF2B5EF4-FFF2-40B4-BE49-F238E27FC236}">
                      <a16:creationId xmlns:a16="http://schemas.microsoft.com/office/drawing/2014/main" id="{0FF87E75-5656-E19B-71BC-4D3578E2840F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335" name="Овал 350">
                    <a:extLst>
                      <a:ext uri="{FF2B5EF4-FFF2-40B4-BE49-F238E27FC236}">
                        <a16:creationId xmlns:a16="http://schemas.microsoft.com/office/drawing/2014/main" id="{A52D0843-12A3-7665-C3D9-F0CE204B4ADE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336" name="Рисунок 351" descr="Рисунок 351">
                    <a:extLst>
                      <a:ext uri="{FF2B5EF4-FFF2-40B4-BE49-F238E27FC236}">
                        <a16:creationId xmlns:a16="http://schemas.microsoft.com/office/drawing/2014/main" id="{63BD60FA-D5B5-3A4C-9937-52780DDFF3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34" name="Рисунок 349" descr="Рисунок 349">
                  <a:extLst>
                    <a:ext uri="{FF2B5EF4-FFF2-40B4-BE49-F238E27FC236}">
                      <a16:creationId xmlns:a16="http://schemas.microsoft.com/office/drawing/2014/main" id="{1FFF2BC7-E3DF-ED2D-6FF3-2D3B021000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8" name="Группа 34">
              <a:extLst>
                <a:ext uri="{FF2B5EF4-FFF2-40B4-BE49-F238E27FC236}">
                  <a16:creationId xmlns:a16="http://schemas.microsoft.com/office/drawing/2014/main" id="{28659C05-4960-758C-1125-14F4F4D5CA43}"/>
                </a:ext>
              </a:extLst>
            </p:cNvPr>
            <p:cNvGrpSpPr/>
            <p:nvPr/>
          </p:nvGrpSpPr>
          <p:grpSpPr>
            <a:xfrm>
              <a:off x="4378021" y="1950844"/>
              <a:ext cx="193117" cy="260886"/>
              <a:chOff x="0" y="0"/>
              <a:chExt cx="193115" cy="260884"/>
            </a:xfrm>
          </p:grpSpPr>
          <p:grpSp>
            <p:nvGrpSpPr>
              <p:cNvPr id="323" name="Группа 338">
                <a:extLst>
                  <a:ext uri="{FF2B5EF4-FFF2-40B4-BE49-F238E27FC236}">
                    <a16:creationId xmlns:a16="http://schemas.microsoft.com/office/drawing/2014/main" id="{0167D14E-AD87-BA99-8BFD-0D15675476C7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329" name="Овал 344">
                  <a:extLst>
                    <a:ext uri="{FF2B5EF4-FFF2-40B4-BE49-F238E27FC236}">
                      <a16:creationId xmlns:a16="http://schemas.microsoft.com/office/drawing/2014/main" id="{32A0F8CE-518E-5D56-DFCB-98A5C067DCD5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330" name="Равнобедренный треугольник 345">
                  <a:extLst>
                    <a:ext uri="{FF2B5EF4-FFF2-40B4-BE49-F238E27FC236}">
                      <a16:creationId xmlns:a16="http://schemas.microsoft.com/office/drawing/2014/main" id="{177D1F96-4CC8-5E9A-868A-0F32D3E84A7C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324" name="Группа 339">
                <a:extLst>
                  <a:ext uri="{FF2B5EF4-FFF2-40B4-BE49-F238E27FC236}">
                    <a16:creationId xmlns:a16="http://schemas.microsoft.com/office/drawing/2014/main" id="{3CC6B602-6F81-64D2-5A2E-C0B8B585007C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325" name="Группа 340">
                  <a:extLst>
                    <a:ext uri="{FF2B5EF4-FFF2-40B4-BE49-F238E27FC236}">
                      <a16:creationId xmlns:a16="http://schemas.microsoft.com/office/drawing/2014/main" id="{DBAD5F36-0429-7FD9-22F0-F914DCBF2572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327" name="Овал 342">
                    <a:extLst>
                      <a:ext uri="{FF2B5EF4-FFF2-40B4-BE49-F238E27FC236}">
                        <a16:creationId xmlns:a16="http://schemas.microsoft.com/office/drawing/2014/main" id="{4F1D6A81-842C-2773-E6D9-0E2F0E6D5DCA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328" name="Рисунок 343" descr="Рисунок 343">
                    <a:extLst>
                      <a:ext uri="{FF2B5EF4-FFF2-40B4-BE49-F238E27FC236}">
                        <a16:creationId xmlns:a16="http://schemas.microsoft.com/office/drawing/2014/main" id="{0FAB4234-055C-C24C-1265-3FB3F30A09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26" name="Рисунок 341" descr="Рисунок 341">
                  <a:extLst>
                    <a:ext uri="{FF2B5EF4-FFF2-40B4-BE49-F238E27FC236}">
                      <a16:creationId xmlns:a16="http://schemas.microsoft.com/office/drawing/2014/main" id="{0772AD55-8C55-8DE5-8923-2ACF4B9D9C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9" name="Группа 35">
              <a:extLst>
                <a:ext uri="{FF2B5EF4-FFF2-40B4-BE49-F238E27FC236}">
                  <a16:creationId xmlns:a16="http://schemas.microsoft.com/office/drawing/2014/main" id="{08167408-362F-8560-B282-C264D9B3B624}"/>
                </a:ext>
              </a:extLst>
            </p:cNvPr>
            <p:cNvGrpSpPr/>
            <p:nvPr/>
          </p:nvGrpSpPr>
          <p:grpSpPr>
            <a:xfrm>
              <a:off x="3525772" y="2500970"/>
              <a:ext cx="193117" cy="260886"/>
              <a:chOff x="0" y="0"/>
              <a:chExt cx="193115" cy="260884"/>
            </a:xfrm>
          </p:grpSpPr>
          <p:grpSp>
            <p:nvGrpSpPr>
              <p:cNvPr id="315" name="Группа 330">
                <a:extLst>
                  <a:ext uri="{FF2B5EF4-FFF2-40B4-BE49-F238E27FC236}">
                    <a16:creationId xmlns:a16="http://schemas.microsoft.com/office/drawing/2014/main" id="{5CE7DCE6-0B20-6CF1-AEF8-7F70531B0F4B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321" name="Овал 336">
                  <a:extLst>
                    <a:ext uri="{FF2B5EF4-FFF2-40B4-BE49-F238E27FC236}">
                      <a16:creationId xmlns:a16="http://schemas.microsoft.com/office/drawing/2014/main" id="{1D8D00F1-690B-2910-F3ED-6C9114A0B044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322" name="Равнобедренный треугольник 337">
                  <a:extLst>
                    <a:ext uri="{FF2B5EF4-FFF2-40B4-BE49-F238E27FC236}">
                      <a16:creationId xmlns:a16="http://schemas.microsoft.com/office/drawing/2014/main" id="{F9E2F2A1-B48F-8970-7C00-0449EFD00E88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316" name="Группа 331">
                <a:extLst>
                  <a:ext uri="{FF2B5EF4-FFF2-40B4-BE49-F238E27FC236}">
                    <a16:creationId xmlns:a16="http://schemas.microsoft.com/office/drawing/2014/main" id="{9C1AC89F-1DCE-C4DB-0365-D83EB26E38F7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317" name="Группа 332">
                  <a:extLst>
                    <a:ext uri="{FF2B5EF4-FFF2-40B4-BE49-F238E27FC236}">
                      <a16:creationId xmlns:a16="http://schemas.microsoft.com/office/drawing/2014/main" id="{95A4414A-6A5B-1EE5-96FB-E854E8F4DA27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319" name="Овал 334">
                    <a:extLst>
                      <a:ext uri="{FF2B5EF4-FFF2-40B4-BE49-F238E27FC236}">
                        <a16:creationId xmlns:a16="http://schemas.microsoft.com/office/drawing/2014/main" id="{317D824D-5C4F-7E54-7D8E-ED36E24973B8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320" name="Рисунок 335" descr="Рисунок 335">
                    <a:extLst>
                      <a:ext uri="{FF2B5EF4-FFF2-40B4-BE49-F238E27FC236}">
                        <a16:creationId xmlns:a16="http://schemas.microsoft.com/office/drawing/2014/main" id="{ACFDDAEC-AA4B-BFAA-1A9A-BB029B77A0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18" name="Рисунок 333" descr="Рисунок 333">
                  <a:extLst>
                    <a:ext uri="{FF2B5EF4-FFF2-40B4-BE49-F238E27FC236}">
                      <a16:creationId xmlns:a16="http://schemas.microsoft.com/office/drawing/2014/main" id="{03D4F2AC-D733-D76D-14C2-0E9C56FBAE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0" name="Группа 36">
              <a:extLst>
                <a:ext uri="{FF2B5EF4-FFF2-40B4-BE49-F238E27FC236}">
                  <a16:creationId xmlns:a16="http://schemas.microsoft.com/office/drawing/2014/main" id="{2D33AFAB-CE84-032C-35A9-E12C771B1C2C}"/>
                </a:ext>
              </a:extLst>
            </p:cNvPr>
            <p:cNvGrpSpPr/>
            <p:nvPr/>
          </p:nvGrpSpPr>
          <p:grpSpPr>
            <a:xfrm>
              <a:off x="2968657" y="3478246"/>
              <a:ext cx="193117" cy="260886"/>
              <a:chOff x="0" y="0"/>
              <a:chExt cx="193115" cy="260884"/>
            </a:xfrm>
          </p:grpSpPr>
          <p:grpSp>
            <p:nvGrpSpPr>
              <p:cNvPr id="307" name="Группа 322">
                <a:extLst>
                  <a:ext uri="{FF2B5EF4-FFF2-40B4-BE49-F238E27FC236}">
                    <a16:creationId xmlns:a16="http://schemas.microsoft.com/office/drawing/2014/main" id="{0FF1309B-8168-EEC8-CAE9-D65E15584D78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313" name="Овал 328">
                  <a:extLst>
                    <a:ext uri="{FF2B5EF4-FFF2-40B4-BE49-F238E27FC236}">
                      <a16:creationId xmlns:a16="http://schemas.microsoft.com/office/drawing/2014/main" id="{4C872E4A-85E3-2744-7D47-B14BD7CB05EB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314" name="Равнобедренный треугольник 329">
                  <a:extLst>
                    <a:ext uri="{FF2B5EF4-FFF2-40B4-BE49-F238E27FC236}">
                      <a16:creationId xmlns:a16="http://schemas.microsoft.com/office/drawing/2014/main" id="{E02CE688-303E-324C-A76E-199FF3F1B79A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308" name="Группа 323">
                <a:extLst>
                  <a:ext uri="{FF2B5EF4-FFF2-40B4-BE49-F238E27FC236}">
                    <a16:creationId xmlns:a16="http://schemas.microsoft.com/office/drawing/2014/main" id="{4B7C9502-4B07-60D3-BC69-25091B3C87A2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309" name="Группа 324">
                  <a:extLst>
                    <a:ext uri="{FF2B5EF4-FFF2-40B4-BE49-F238E27FC236}">
                      <a16:creationId xmlns:a16="http://schemas.microsoft.com/office/drawing/2014/main" id="{8CC9B357-0045-8707-4925-5CF8C299CEA5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311" name="Овал 326">
                    <a:extLst>
                      <a:ext uri="{FF2B5EF4-FFF2-40B4-BE49-F238E27FC236}">
                        <a16:creationId xmlns:a16="http://schemas.microsoft.com/office/drawing/2014/main" id="{230B90DE-07BD-CE08-CDB2-57286DB7BE3A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312" name="Рисунок 327" descr="Рисунок 327">
                    <a:extLst>
                      <a:ext uri="{FF2B5EF4-FFF2-40B4-BE49-F238E27FC236}">
                        <a16:creationId xmlns:a16="http://schemas.microsoft.com/office/drawing/2014/main" id="{A9D8CC67-9596-F077-802C-0C099D13A2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10" name="Рисунок 325" descr="Рисунок 325">
                  <a:extLst>
                    <a:ext uri="{FF2B5EF4-FFF2-40B4-BE49-F238E27FC236}">
                      <a16:creationId xmlns:a16="http://schemas.microsoft.com/office/drawing/2014/main" id="{A2EA9F1C-A89D-AF95-5151-6EFEA189E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1" name="Группа 37">
              <a:extLst>
                <a:ext uri="{FF2B5EF4-FFF2-40B4-BE49-F238E27FC236}">
                  <a16:creationId xmlns:a16="http://schemas.microsoft.com/office/drawing/2014/main" id="{CFE78CC7-8E07-2BE3-D4F7-F15CD55CD6EE}"/>
                </a:ext>
              </a:extLst>
            </p:cNvPr>
            <p:cNvGrpSpPr/>
            <p:nvPr/>
          </p:nvGrpSpPr>
          <p:grpSpPr>
            <a:xfrm>
              <a:off x="4135690" y="3167816"/>
              <a:ext cx="193117" cy="260886"/>
              <a:chOff x="0" y="0"/>
              <a:chExt cx="193115" cy="260884"/>
            </a:xfrm>
          </p:grpSpPr>
          <p:grpSp>
            <p:nvGrpSpPr>
              <p:cNvPr id="299" name="Группа 314">
                <a:extLst>
                  <a:ext uri="{FF2B5EF4-FFF2-40B4-BE49-F238E27FC236}">
                    <a16:creationId xmlns:a16="http://schemas.microsoft.com/office/drawing/2014/main" id="{C7743637-83B3-2141-37B0-D364145A5E01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6"/>
                <a:chOff x="0" y="0"/>
                <a:chExt cx="188455" cy="252404"/>
              </a:xfrm>
            </p:grpSpPr>
            <p:sp>
              <p:nvSpPr>
                <p:cNvPr id="305" name="Овал 320">
                  <a:extLst>
                    <a:ext uri="{FF2B5EF4-FFF2-40B4-BE49-F238E27FC236}">
                      <a16:creationId xmlns:a16="http://schemas.microsoft.com/office/drawing/2014/main" id="{27D8A308-5024-CA82-FC29-E279920CEB6B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306" name="Равнобедренный треугольник 321">
                  <a:extLst>
                    <a:ext uri="{FF2B5EF4-FFF2-40B4-BE49-F238E27FC236}">
                      <a16:creationId xmlns:a16="http://schemas.microsoft.com/office/drawing/2014/main" id="{2787A791-4A58-72D3-EDB2-A8BCD210B39C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300" name="Группа 315">
                <a:extLst>
                  <a:ext uri="{FF2B5EF4-FFF2-40B4-BE49-F238E27FC236}">
                    <a16:creationId xmlns:a16="http://schemas.microsoft.com/office/drawing/2014/main" id="{AEC9A87F-4B99-B1D5-EC15-E8F997732FF7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301" name="Группа 316">
                  <a:extLst>
                    <a:ext uri="{FF2B5EF4-FFF2-40B4-BE49-F238E27FC236}">
                      <a16:creationId xmlns:a16="http://schemas.microsoft.com/office/drawing/2014/main" id="{AE6265D1-16DA-55C9-1E02-CD4902CC91EE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303" name="Овал 318">
                    <a:extLst>
                      <a:ext uri="{FF2B5EF4-FFF2-40B4-BE49-F238E27FC236}">
                        <a16:creationId xmlns:a16="http://schemas.microsoft.com/office/drawing/2014/main" id="{5B6833D5-1BA5-B4F1-66AD-56A3AA981DDA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304" name="Рисунок 319" descr="Рисунок 319">
                    <a:extLst>
                      <a:ext uri="{FF2B5EF4-FFF2-40B4-BE49-F238E27FC236}">
                        <a16:creationId xmlns:a16="http://schemas.microsoft.com/office/drawing/2014/main" id="{82139512-4469-D3E9-B1E9-2BE814703A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02" name="Рисунок 317" descr="Рисунок 317">
                  <a:extLst>
                    <a:ext uri="{FF2B5EF4-FFF2-40B4-BE49-F238E27FC236}">
                      <a16:creationId xmlns:a16="http://schemas.microsoft.com/office/drawing/2014/main" id="{31D02542-7CA5-193B-A061-CFA3746E37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3" name="Группа 38">
              <a:extLst>
                <a:ext uri="{FF2B5EF4-FFF2-40B4-BE49-F238E27FC236}">
                  <a16:creationId xmlns:a16="http://schemas.microsoft.com/office/drawing/2014/main" id="{0B6AE580-226E-8246-D15E-74145BF27365}"/>
                </a:ext>
              </a:extLst>
            </p:cNvPr>
            <p:cNvGrpSpPr/>
            <p:nvPr/>
          </p:nvGrpSpPr>
          <p:grpSpPr>
            <a:xfrm>
              <a:off x="2830269" y="2527761"/>
              <a:ext cx="193117" cy="260886"/>
              <a:chOff x="0" y="0"/>
              <a:chExt cx="193115" cy="260884"/>
            </a:xfrm>
          </p:grpSpPr>
          <p:grpSp>
            <p:nvGrpSpPr>
              <p:cNvPr id="291" name="Группа 306">
                <a:extLst>
                  <a:ext uri="{FF2B5EF4-FFF2-40B4-BE49-F238E27FC236}">
                    <a16:creationId xmlns:a16="http://schemas.microsoft.com/office/drawing/2014/main" id="{7ACE2C44-73D0-9B5D-5015-4949BC2537B0}"/>
                  </a:ext>
                </a:extLst>
              </p:cNvPr>
              <p:cNvGrpSpPr/>
              <p:nvPr/>
            </p:nvGrpSpPr>
            <p:grpSpPr>
              <a:xfrm>
                <a:off x="2940" y="2604"/>
                <a:ext cx="188457" cy="252405"/>
                <a:chOff x="0" y="0"/>
                <a:chExt cx="188455" cy="252404"/>
              </a:xfrm>
            </p:grpSpPr>
            <p:sp>
              <p:nvSpPr>
                <p:cNvPr id="297" name="Овал 312">
                  <a:extLst>
                    <a:ext uri="{FF2B5EF4-FFF2-40B4-BE49-F238E27FC236}">
                      <a16:creationId xmlns:a16="http://schemas.microsoft.com/office/drawing/2014/main" id="{95CAB3A0-46FE-E8C7-F85A-6C1AD58C70DE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98" name="Равнобедренный треугольник 313">
                  <a:extLst>
                    <a:ext uri="{FF2B5EF4-FFF2-40B4-BE49-F238E27FC236}">
                      <a16:creationId xmlns:a16="http://schemas.microsoft.com/office/drawing/2014/main" id="{E91F7179-70C1-E812-1D83-03E051901D47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92" name="Группа 307">
                <a:extLst>
                  <a:ext uri="{FF2B5EF4-FFF2-40B4-BE49-F238E27FC236}">
                    <a16:creationId xmlns:a16="http://schemas.microsoft.com/office/drawing/2014/main" id="{73E70496-62E7-49E0-A721-63C588340C61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93" name="Группа 308">
                  <a:extLst>
                    <a:ext uri="{FF2B5EF4-FFF2-40B4-BE49-F238E27FC236}">
                      <a16:creationId xmlns:a16="http://schemas.microsoft.com/office/drawing/2014/main" id="{CFDC3A03-4E28-546B-99FC-4CE69A74E4A2}"/>
                    </a:ext>
                  </a:extLst>
                </p:cNvPr>
                <p:cNvGrpSpPr/>
                <p:nvPr/>
              </p:nvGrpSpPr>
              <p:grpSpPr>
                <a:xfrm>
                  <a:off x="53549" y="54172"/>
                  <a:ext cx="84365" cy="84365"/>
                  <a:chOff x="0" y="0"/>
                  <a:chExt cx="84364" cy="84364"/>
                </a:xfrm>
              </p:grpSpPr>
              <p:sp>
                <p:nvSpPr>
                  <p:cNvPr id="295" name="Овал 310">
                    <a:extLst>
                      <a:ext uri="{FF2B5EF4-FFF2-40B4-BE49-F238E27FC236}">
                        <a16:creationId xmlns:a16="http://schemas.microsoft.com/office/drawing/2014/main" id="{72E99B45-A0EA-1495-00D5-EAC82373A62B}"/>
                      </a:ext>
                    </a:extLst>
                  </p:cNvPr>
                  <p:cNvSpPr/>
                  <p:nvPr/>
                </p:nvSpPr>
                <p:spPr>
                  <a:xfrm>
                    <a:off x="-1" y="-1"/>
                    <a:ext cx="84366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96" name="Рисунок 311" descr="Рисунок 311">
                    <a:extLst>
                      <a:ext uri="{FF2B5EF4-FFF2-40B4-BE49-F238E27FC236}">
                        <a16:creationId xmlns:a16="http://schemas.microsoft.com/office/drawing/2014/main" id="{67AF1F84-7195-E2DD-B161-740E40AB4F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60" y="17366"/>
                    <a:ext cx="52244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94" name="Рисунок 309" descr="Рисунок 309">
                  <a:extLst>
                    <a:ext uri="{FF2B5EF4-FFF2-40B4-BE49-F238E27FC236}">
                      <a16:creationId xmlns:a16="http://schemas.microsoft.com/office/drawing/2014/main" id="{92066A61-CEBA-91D8-4E49-B09D68A77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4" name="Группа 39">
              <a:extLst>
                <a:ext uri="{FF2B5EF4-FFF2-40B4-BE49-F238E27FC236}">
                  <a16:creationId xmlns:a16="http://schemas.microsoft.com/office/drawing/2014/main" id="{D39AB9D1-1328-8C83-8888-A2736A538F3A}"/>
                </a:ext>
              </a:extLst>
            </p:cNvPr>
            <p:cNvGrpSpPr/>
            <p:nvPr/>
          </p:nvGrpSpPr>
          <p:grpSpPr>
            <a:xfrm>
              <a:off x="3003181" y="3127192"/>
              <a:ext cx="193117" cy="260886"/>
              <a:chOff x="0" y="0"/>
              <a:chExt cx="193115" cy="260884"/>
            </a:xfrm>
          </p:grpSpPr>
          <p:grpSp>
            <p:nvGrpSpPr>
              <p:cNvPr id="283" name="Группа 298">
                <a:extLst>
                  <a:ext uri="{FF2B5EF4-FFF2-40B4-BE49-F238E27FC236}">
                    <a16:creationId xmlns:a16="http://schemas.microsoft.com/office/drawing/2014/main" id="{61D46C5E-3050-D8EB-4154-46D82CDDDCA9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289" name="Овал 304">
                  <a:extLst>
                    <a:ext uri="{FF2B5EF4-FFF2-40B4-BE49-F238E27FC236}">
                      <a16:creationId xmlns:a16="http://schemas.microsoft.com/office/drawing/2014/main" id="{75983E47-C9AF-1C2C-D22B-B4A4FBAD4BE6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90" name="Равнобедренный треугольник 305">
                  <a:extLst>
                    <a:ext uri="{FF2B5EF4-FFF2-40B4-BE49-F238E27FC236}">
                      <a16:creationId xmlns:a16="http://schemas.microsoft.com/office/drawing/2014/main" id="{A34F7E00-391C-374E-9D4D-FBE0CBED3F1A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84" name="Группа 299">
                <a:extLst>
                  <a:ext uri="{FF2B5EF4-FFF2-40B4-BE49-F238E27FC236}">
                    <a16:creationId xmlns:a16="http://schemas.microsoft.com/office/drawing/2014/main" id="{70C65F0C-F8DD-5310-5F40-8B475B8C06B3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85" name="Группа 300">
                  <a:extLst>
                    <a:ext uri="{FF2B5EF4-FFF2-40B4-BE49-F238E27FC236}">
                      <a16:creationId xmlns:a16="http://schemas.microsoft.com/office/drawing/2014/main" id="{05BAB9B8-9FEB-7A32-0EF4-010A27E2FD30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87" name="Овал 302">
                    <a:extLst>
                      <a:ext uri="{FF2B5EF4-FFF2-40B4-BE49-F238E27FC236}">
                        <a16:creationId xmlns:a16="http://schemas.microsoft.com/office/drawing/2014/main" id="{B2969869-D357-5DA7-24F5-C25A15DD01C4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88" name="Рисунок 303" descr="Рисунок 303">
                    <a:extLst>
                      <a:ext uri="{FF2B5EF4-FFF2-40B4-BE49-F238E27FC236}">
                        <a16:creationId xmlns:a16="http://schemas.microsoft.com/office/drawing/2014/main" id="{104665F3-D32E-EB16-12D3-02019209A3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86" name="Рисунок 301" descr="Рисунок 301">
                  <a:extLst>
                    <a:ext uri="{FF2B5EF4-FFF2-40B4-BE49-F238E27FC236}">
                      <a16:creationId xmlns:a16="http://schemas.microsoft.com/office/drawing/2014/main" id="{0033D188-87C3-9C24-CDE4-D247C20AE9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5" name="Группа 40">
              <a:extLst>
                <a:ext uri="{FF2B5EF4-FFF2-40B4-BE49-F238E27FC236}">
                  <a16:creationId xmlns:a16="http://schemas.microsoft.com/office/drawing/2014/main" id="{02443984-FB8A-05FF-CF87-BCD16703C1F7}"/>
                </a:ext>
              </a:extLst>
            </p:cNvPr>
            <p:cNvGrpSpPr/>
            <p:nvPr/>
          </p:nvGrpSpPr>
          <p:grpSpPr>
            <a:xfrm>
              <a:off x="3791513" y="2804746"/>
              <a:ext cx="193117" cy="260886"/>
              <a:chOff x="0" y="0"/>
              <a:chExt cx="193115" cy="260884"/>
            </a:xfrm>
          </p:grpSpPr>
          <p:grpSp>
            <p:nvGrpSpPr>
              <p:cNvPr id="275" name="Группа 290">
                <a:extLst>
                  <a:ext uri="{FF2B5EF4-FFF2-40B4-BE49-F238E27FC236}">
                    <a16:creationId xmlns:a16="http://schemas.microsoft.com/office/drawing/2014/main" id="{2879B6F1-36FB-99F0-420C-F12C0E600EE1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281" name="Овал 296">
                  <a:extLst>
                    <a:ext uri="{FF2B5EF4-FFF2-40B4-BE49-F238E27FC236}">
                      <a16:creationId xmlns:a16="http://schemas.microsoft.com/office/drawing/2014/main" id="{E11BD847-5950-0068-36C7-6F78D3A0CED1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82" name="Равнобедренный треугольник 297">
                  <a:extLst>
                    <a:ext uri="{FF2B5EF4-FFF2-40B4-BE49-F238E27FC236}">
                      <a16:creationId xmlns:a16="http://schemas.microsoft.com/office/drawing/2014/main" id="{2D6C9CA9-6C76-BE44-1601-FB2D67D9B2ED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76" name="Группа 291">
                <a:extLst>
                  <a:ext uri="{FF2B5EF4-FFF2-40B4-BE49-F238E27FC236}">
                    <a16:creationId xmlns:a16="http://schemas.microsoft.com/office/drawing/2014/main" id="{27402805-161F-A781-F050-C0F412D839F0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77" name="Группа 292">
                  <a:extLst>
                    <a:ext uri="{FF2B5EF4-FFF2-40B4-BE49-F238E27FC236}">
                      <a16:creationId xmlns:a16="http://schemas.microsoft.com/office/drawing/2014/main" id="{09429341-3C20-9227-A183-BACD4A6145BD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79" name="Овал 294">
                    <a:extLst>
                      <a:ext uri="{FF2B5EF4-FFF2-40B4-BE49-F238E27FC236}">
                        <a16:creationId xmlns:a16="http://schemas.microsoft.com/office/drawing/2014/main" id="{4CE18A2F-6A3A-2857-8095-4B14063C4955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80" name="Рисунок 295" descr="Рисунок 295">
                    <a:extLst>
                      <a:ext uri="{FF2B5EF4-FFF2-40B4-BE49-F238E27FC236}">
                        <a16:creationId xmlns:a16="http://schemas.microsoft.com/office/drawing/2014/main" id="{9911E0F4-BD36-4995-3241-15C3340A14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78" name="Рисунок 293" descr="Рисунок 293">
                  <a:extLst>
                    <a:ext uri="{FF2B5EF4-FFF2-40B4-BE49-F238E27FC236}">
                      <a16:creationId xmlns:a16="http://schemas.microsoft.com/office/drawing/2014/main" id="{22390669-2DA3-0190-38EA-4BF0723BA5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6" name="Группа 41">
              <a:extLst>
                <a:ext uri="{FF2B5EF4-FFF2-40B4-BE49-F238E27FC236}">
                  <a16:creationId xmlns:a16="http://schemas.microsoft.com/office/drawing/2014/main" id="{471694EE-62B5-F4FC-A2C5-443487E197E2}"/>
                </a:ext>
              </a:extLst>
            </p:cNvPr>
            <p:cNvGrpSpPr/>
            <p:nvPr/>
          </p:nvGrpSpPr>
          <p:grpSpPr>
            <a:xfrm>
              <a:off x="4733861" y="3782779"/>
              <a:ext cx="193117" cy="260886"/>
              <a:chOff x="0" y="0"/>
              <a:chExt cx="193115" cy="260884"/>
            </a:xfrm>
          </p:grpSpPr>
          <p:grpSp>
            <p:nvGrpSpPr>
              <p:cNvPr id="267" name="Группа 282">
                <a:extLst>
                  <a:ext uri="{FF2B5EF4-FFF2-40B4-BE49-F238E27FC236}">
                    <a16:creationId xmlns:a16="http://schemas.microsoft.com/office/drawing/2014/main" id="{DFFCC959-DA26-DD65-3CC8-2A00A7C3F538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273" name="Овал 288">
                  <a:extLst>
                    <a:ext uri="{FF2B5EF4-FFF2-40B4-BE49-F238E27FC236}">
                      <a16:creationId xmlns:a16="http://schemas.microsoft.com/office/drawing/2014/main" id="{EEDADA5F-EABF-5772-20FD-22F8A81BFB77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74" name="Равнобедренный треугольник 289">
                  <a:extLst>
                    <a:ext uri="{FF2B5EF4-FFF2-40B4-BE49-F238E27FC236}">
                      <a16:creationId xmlns:a16="http://schemas.microsoft.com/office/drawing/2014/main" id="{BBC8BE45-E9DD-48B3-5259-1F5A9B222E0B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68" name="Группа 283">
                <a:extLst>
                  <a:ext uri="{FF2B5EF4-FFF2-40B4-BE49-F238E27FC236}">
                    <a16:creationId xmlns:a16="http://schemas.microsoft.com/office/drawing/2014/main" id="{B6EC6115-E25E-93DC-5CCE-BB19D4CBF52C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69" name="Группа 284">
                  <a:extLst>
                    <a:ext uri="{FF2B5EF4-FFF2-40B4-BE49-F238E27FC236}">
                      <a16:creationId xmlns:a16="http://schemas.microsoft.com/office/drawing/2014/main" id="{1719B94D-2D5F-425B-77B2-4852090E993C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71" name="Овал 286">
                    <a:extLst>
                      <a:ext uri="{FF2B5EF4-FFF2-40B4-BE49-F238E27FC236}">
                        <a16:creationId xmlns:a16="http://schemas.microsoft.com/office/drawing/2014/main" id="{596A3807-840C-0BE2-1079-110C3DDF0930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72" name="Рисунок 287" descr="Рисунок 287">
                    <a:extLst>
                      <a:ext uri="{FF2B5EF4-FFF2-40B4-BE49-F238E27FC236}">
                        <a16:creationId xmlns:a16="http://schemas.microsoft.com/office/drawing/2014/main" id="{7A3CEC78-461B-C82D-A217-3F9F8A50BA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70" name="Рисунок 285" descr="Рисунок 285">
                  <a:extLst>
                    <a:ext uri="{FF2B5EF4-FFF2-40B4-BE49-F238E27FC236}">
                      <a16:creationId xmlns:a16="http://schemas.microsoft.com/office/drawing/2014/main" id="{5D4673B9-1925-9A13-FBB2-A69628469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7" name="Группа 42">
              <a:extLst>
                <a:ext uri="{FF2B5EF4-FFF2-40B4-BE49-F238E27FC236}">
                  <a16:creationId xmlns:a16="http://schemas.microsoft.com/office/drawing/2014/main" id="{9E9DC904-9D45-1F3E-BC4F-F84752BD824A}"/>
                </a:ext>
              </a:extLst>
            </p:cNvPr>
            <p:cNvGrpSpPr/>
            <p:nvPr/>
          </p:nvGrpSpPr>
          <p:grpSpPr>
            <a:xfrm>
              <a:off x="974378" y="2598034"/>
              <a:ext cx="193117" cy="260886"/>
              <a:chOff x="0" y="0"/>
              <a:chExt cx="193115" cy="260884"/>
            </a:xfrm>
          </p:grpSpPr>
          <p:grpSp>
            <p:nvGrpSpPr>
              <p:cNvPr id="259" name="Группа 274">
                <a:extLst>
                  <a:ext uri="{FF2B5EF4-FFF2-40B4-BE49-F238E27FC236}">
                    <a16:creationId xmlns:a16="http://schemas.microsoft.com/office/drawing/2014/main" id="{21DA141B-CC46-3702-D48B-4B6C89FF47DE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265" name="Овал 280">
                  <a:extLst>
                    <a:ext uri="{FF2B5EF4-FFF2-40B4-BE49-F238E27FC236}">
                      <a16:creationId xmlns:a16="http://schemas.microsoft.com/office/drawing/2014/main" id="{3D51F24C-7CC0-F463-2BE4-CB1BA557B43A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66" name="Равнобедренный треугольник 281">
                  <a:extLst>
                    <a:ext uri="{FF2B5EF4-FFF2-40B4-BE49-F238E27FC236}">
                      <a16:creationId xmlns:a16="http://schemas.microsoft.com/office/drawing/2014/main" id="{2F2C891B-3E96-E682-3923-62F3936E8478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60" name="Группа 275">
                <a:extLst>
                  <a:ext uri="{FF2B5EF4-FFF2-40B4-BE49-F238E27FC236}">
                    <a16:creationId xmlns:a16="http://schemas.microsoft.com/office/drawing/2014/main" id="{C393C4D5-A13D-59DF-2F3C-E981ED6B496E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61" name="Группа 276">
                  <a:extLst>
                    <a:ext uri="{FF2B5EF4-FFF2-40B4-BE49-F238E27FC236}">
                      <a16:creationId xmlns:a16="http://schemas.microsoft.com/office/drawing/2014/main" id="{ACDD2C8B-A0C4-D766-C14A-0AEE86075F85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63" name="Овал 278">
                    <a:extLst>
                      <a:ext uri="{FF2B5EF4-FFF2-40B4-BE49-F238E27FC236}">
                        <a16:creationId xmlns:a16="http://schemas.microsoft.com/office/drawing/2014/main" id="{90ECB02D-E595-C3AD-5824-6F53C0006EB8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64" name="Рисунок 279" descr="Рисунок 279">
                    <a:extLst>
                      <a:ext uri="{FF2B5EF4-FFF2-40B4-BE49-F238E27FC236}">
                        <a16:creationId xmlns:a16="http://schemas.microsoft.com/office/drawing/2014/main" id="{CF3066B3-15A9-A724-BEBA-405C55BAA4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62" name="Рисунок 277" descr="Рисунок 277">
                  <a:extLst>
                    <a:ext uri="{FF2B5EF4-FFF2-40B4-BE49-F238E27FC236}">
                      <a16:creationId xmlns:a16="http://schemas.microsoft.com/office/drawing/2014/main" id="{52FCE209-0C4E-DB63-9899-5514E3B0A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8" name="Группа 43">
              <a:extLst>
                <a:ext uri="{FF2B5EF4-FFF2-40B4-BE49-F238E27FC236}">
                  <a16:creationId xmlns:a16="http://schemas.microsoft.com/office/drawing/2014/main" id="{8C7ABF4C-1F21-4369-BA8B-65DB406AB16E}"/>
                </a:ext>
              </a:extLst>
            </p:cNvPr>
            <p:cNvGrpSpPr/>
            <p:nvPr/>
          </p:nvGrpSpPr>
          <p:grpSpPr>
            <a:xfrm>
              <a:off x="2464122" y="2336700"/>
              <a:ext cx="193117" cy="260886"/>
              <a:chOff x="0" y="0"/>
              <a:chExt cx="193115" cy="260884"/>
            </a:xfrm>
          </p:grpSpPr>
          <p:grpSp>
            <p:nvGrpSpPr>
              <p:cNvPr id="251" name="Группа 266">
                <a:extLst>
                  <a:ext uri="{FF2B5EF4-FFF2-40B4-BE49-F238E27FC236}">
                    <a16:creationId xmlns:a16="http://schemas.microsoft.com/office/drawing/2014/main" id="{8284BC47-8BC3-A603-060D-21F5D034545F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6"/>
                <a:chOff x="0" y="0"/>
                <a:chExt cx="188455" cy="252404"/>
              </a:xfrm>
            </p:grpSpPr>
            <p:sp>
              <p:nvSpPr>
                <p:cNvPr id="257" name="Овал 272">
                  <a:extLst>
                    <a:ext uri="{FF2B5EF4-FFF2-40B4-BE49-F238E27FC236}">
                      <a16:creationId xmlns:a16="http://schemas.microsoft.com/office/drawing/2014/main" id="{72671ACD-30C3-403C-9B76-184ED1566DC9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58" name="Равнобедренный треугольник 273">
                  <a:extLst>
                    <a:ext uri="{FF2B5EF4-FFF2-40B4-BE49-F238E27FC236}">
                      <a16:creationId xmlns:a16="http://schemas.microsoft.com/office/drawing/2014/main" id="{45E05ACE-4B9D-E70A-26D9-45AF9B22B831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52" name="Группа 267">
                <a:extLst>
                  <a:ext uri="{FF2B5EF4-FFF2-40B4-BE49-F238E27FC236}">
                    <a16:creationId xmlns:a16="http://schemas.microsoft.com/office/drawing/2014/main" id="{F4E663EA-1A1F-3944-F349-681B1C6A933C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53" name="Группа 268">
                  <a:extLst>
                    <a:ext uri="{FF2B5EF4-FFF2-40B4-BE49-F238E27FC236}">
                      <a16:creationId xmlns:a16="http://schemas.microsoft.com/office/drawing/2014/main" id="{4EBBCCB1-5E0D-44C8-EE98-683BCCBE837F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55" name="Овал 270">
                    <a:extLst>
                      <a:ext uri="{FF2B5EF4-FFF2-40B4-BE49-F238E27FC236}">
                        <a16:creationId xmlns:a16="http://schemas.microsoft.com/office/drawing/2014/main" id="{47A33535-9BF7-F096-B090-F8846FAA1843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56" name="Рисунок 271" descr="Рисунок 271">
                    <a:extLst>
                      <a:ext uri="{FF2B5EF4-FFF2-40B4-BE49-F238E27FC236}">
                        <a16:creationId xmlns:a16="http://schemas.microsoft.com/office/drawing/2014/main" id="{2ACC8172-0280-6A6C-1BFE-B54F8E2BC7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54" name="Рисунок 269" descr="Рисунок 269">
                  <a:extLst>
                    <a:ext uri="{FF2B5EF4-FFF2-40B4-BE49-F238E27FC236}">
                      <a16:creationId xmlns:a16="http://schemas.microsoft.com/office/drawing/2014/main" id="{E364F9EB-BE5C-7F7A-CDA3-652B058EE6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29" name="Группа 44">
              <a:extLst>
                <a:ext uri="{FF2B5EF4-FFF2-40B4-BE49-F238E27FC236}">
                  <a16:creationId xmlns:a16="http://schemas.microsoft.com/office/drawing/2014/main" id="{D557B80E-04D6-4E66-D579-DA4B05618FFE}"/>
                </a:ext>
              </a:extLst>
            </p:cNvPr>
            <p:cNvGrpSpPr/>
            <p:nvPr/>
          </p:nvGrpSpPr>
          <p:grpSpPr>
            <a:xfrm>
              <a:off x="2038967" y="2407994"/>
              <a:ext cx="193117" cy="260886"/>
              <a:chOff x="0" y="0"/>
              <a:chExt cx="193115" cy="260884"/>
            </a:xfrm>
          </p:grpSpPr>
          <p:grpSp>
            <p:nvGrpSpPr>
              <p:cNvPr id="243" name="Группа 258">
                <a:extLst>
                  <a:ext uri="{FF2B5EF4-FFF2-40B4-BE49-F238E27FC236}">
                    <a16:creationId xmlns:a16="http://schemas.microsoft.com/office/drawing/2014/main" id="{505A2587-00AB-A529-F821-1C35BE99987D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249" name="Овал 264">
                  <a:extLst>
                    <a:ext uri="{FF2B5EF4-FFF2-40B4-BE49-F238E27FC236}">
                      <a16:creationId xmlns:a16="http://schemas.microsoft.com/office/drawing/2014/main" id="{A3298567-F7A0-8D56-8AA6-43AC293A1790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50" name="Равнобедренный треугольник 265">
                  <a:extLst>
                    <a:ext uri="{FF2B5EF4-FFF2-40B4-BE49-F238E27FC236}">
                      <a16:creationId xmlns:a16="http://schemas.microsoft.com/office/drawing/2014/main" id="{9719272F-A94E-DCF9-16AA-675A0A5633A1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44" name="Группа 259">
                <a:extLst>
                  <a:ext uri="{FF2B5EF4-FFF2-40B4-BE49-F238E27FC236}">
                    <a16:creationId xmlns:a16="http://schemas.microsoft.com/office/drawing/2014/main" id="{BDF81CD1-6C03-964A-7493-57AA5D1DE734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45" name="Группа 260">
                  <a:extLst>
                    <a:ext uri="{FF2B5EF4-FFF2-40B4-BE49-F238E27FC236}">
                      <a16:creationId xmlns:a16="http://schemas.microsoft.com/office/drawing/2014/main" id="{7046D9FC-FEDF-A82F-6197-960E5B353370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47" name="Овал 262">
                    <a:extLst>
                      <a:ext uri="{FF2B5EF4-FFF2-40B4-BE49-F238E27FC236}">
                        <a16:creationId xmlns:a16="http://schemas.microsoft.com/office/drawing/2014/main" id="{94403A8F-BA0C-3440-FAA5-AD2C6DAD67DB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48" name="Рисунок 263" descr="Рисунок 263">
                    <a:extLst>
                      <a:ext uri="{FF2B5EF4-FFF2-40B4-BE49-F238E27FC236}">
                        <a16:creationId xmlns:a16="http://schemas.microsoft.com/office/drawing/2014/main" id="{034A31EE-CF15-09CD-7DB4-4641A20E0E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46" name="Рисунок 261" descr="Рисунок 261">
                  <a:extLst>
                    <a:ext uri="{FF2B5EF4-FFF2-40B4-BE49-F238E27FC236}">
                      <a16:creationId xmlns:a16="http://schemas.microsoft.com/office/drawing/2014/main" id="{8138FB85-2E7E-50F8-EFB9-DD6B299BB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0" name="Группа 45">
              <a:extLst>
                <a:ext uri="{FF2B5EF4-FFF2-40B4-BE49-F238E27FC236}">
                  <a16:creationId xmlns:a16="http://schemas.microsoft.com/office/drawing/2014/main" id="{0EDAAE5F-47D1-D119-7135-44050130FC62}"/>
                </a:ext>
              </a:extLst>
            </p:cNvPr>
            <p:cNvGrpSpPr/>
            <p:nvPr/>
          </p:nvGrpSpPr>
          <p:grpSpPr>
            <a:xfrm>
              <a:off x="1603992" y="2530875"/>
              <a:ext cx="193117" cy="260886"/>
              <a:chOff x="0" y="0"/>
              <a:chExt cx="193115" cy="260884"/>
            </a:xfrm>
          </p:grpSpPr>
          <p:grpSp>
            <p:nvGrpSpPr>
              <p:cNvPr id="235" name="Группа 250">
                <a:extLst>
                  <a:ext uri="{FF2B5EF4-FFF2-40B4-BE49-F238E27FC236}">
                    <a16:creationId xmlns:a16="http://schemas.microsoft.com/office/drawing/2014/main" id="{C62319B7-320F-4049-E7A8-F92FA95A78A1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241" name="Овал 256">
                  <a:extLst>
                    <a:ext uri="{FF2B5EF4-FFF2-40B4-BE49-F238E27FC236}">
                      <a16:creationId xmlns:a16="http://schemas.microsoft.com/office/drawing/2014/main" id="{2FAE1641-6CDA-62B9-D056-7D637E5DE2C5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42" name="Равнобедренный треугольник 257">
                  <a:extLst>
                    <a:ext uri="{FF2B5EF4-FFF2-40B4-BE49-F238E27FC236}">
                      <a16:creationId xmlns:a16="http://schemas.microsoft.com/office/drawing/2014/main" id="{E4017941-69FC-EA6D-7BBD-91B9B8EBF693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36" name="Группа 251">
                <a:extLst>
                  <a:ext uri="{FF2B5EF4-FFF2-40B4-BE49-F238E27FC236}">
                    <a16:creationId xmlns:a16="http://schemas.microsoft.com/office/drawing/2014/main" id="{F4891A83-E3CB-444F-8C68-280562EB3133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37" name="Группа 252">
                  <a:extLst>
                    <a:ext uri="{FF2B5EF4-FFF2-40B4-BE49-F238E27FC236}">
                      <a16:creationId xmlns:a16="http://schemas.microsoft.com/office/drawing/2014/main" id="{3C0859D8-6309-F35B-0C50-E8D6B00C5E28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39" name="Овал 254">
                    <a:extLst>
                      <a:ext uri="{FF2B5EF4-FFF2-40B4-BE49-F238E27FC236}">
                        <a16:creationId xmlns:a16="http://schemas.microsoft.com/office/drawing/2014/main" id="{D91660AA-5BF7-2157-CCA6-B7FB726AA13D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40" name="Рисунок 255" descr="Рисунок 255">
                    <a:extLst>
                      <a:ext uri="{FF2B5EF4-FFF2-40B4-BE49-F238E27FC236}">
                        <a16:creationId xmlns:a16="http://schemas.microsoft.com/office/drawing/2014/main" id="{0708B2A1-1232-13D7-A797-D05171266A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38" name="Рисунок 253" descr="Рисунок 253">
                  <a:extLst>
                    <a:ext uri="{FF2B5EF4-FFF2-40B4-BE49-F238E27FC236}">
                      <a16:creationId xmlns:a16="http://schemas.microsoft.com/office/drawing/2014/main" id="{70B2AB6F-9271-77E7-5F6C-54705727A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1" name="Группа 46">
              <a:extLst>
                <a:ext uri="{FF2B5EF4-FFF2-40B4-BE49-F238E27FC236}">
                  <a16:creationId xmlns:a16="http://schemas.microsoft.com/office/drawing/2014/main" id="{5A4BA43A-BBB6-C4ED-F232-74FFC9EC0594}"/>
                </a:ext>
              </a:extLst>
            </p:cNvPr>
            <p:cNvGrpSpPr/>
            <p:nvPr/>
          </p:nvGrpSpPr>
          <p:grpSpPr>
            <a:xfrm>
              <a:off x="1730420" y="1642523"/>
              <a:ext cx="193117" cy="260886"/>
              <a:chOff x="0" y="0"/>
              <a:chExt cx="193115" cy="260884"/>
            </a:xfrm>
          </p:grpSpPr>
          <p:grpSp>
            <p:nvGrpSpPr>
              <p:cNvPr id="227" name="Группа 242">
                <a:extLst>
                  <a:ext uri="{FF2B5EF4-FFF2-40B4-BE49-F238E27FC236}">
                    <a16:creationId xmlns:a16="http://schemas.microsoft.com/office/drawing/2014/main" id="{C2AE75F1-9CE0-4040-2618-235C634A2571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233" name="Овал 248">
                  <a:extLst>
                    <a:ext uri="{FF2B5EF4-FFF2-40B4-BE49-F238E27FC236}">
                      <a16:creationId xmlns:a16="http://schemas.microsoft.com/office/drawing/2014/main" id="{CB823EC3-D107-B64B-368D-8A93F4DB49E9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34" name="Равнобедренный треугольник 249">
                  <a:extLst>
                    <a:ext uri="{FF2B5EF4-FFF2-40B4-BE49-F238E27FC236}">
                      <a16:creationId xmlns:a16="http://schemas.microsoft.com/office/drawing/2014/main" id="{007F1A4F-7881-F308-6CE9-1333D9591072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28" name="Группа 243">
                <a:extLst>
                  <a:ext uri="{FF2B5EF4-FFF2-40B4-BE49-F238E27FC236}">
                    <a16:creationId xmlns:a16="http://schemas.microsoft.com/office/drawing/2014/main" id="{2881BF4C-204E-26A3-F050-BFF654036333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29" name="Группа 244">
                  <a:extLst>
                    <a:ext uri="{FF2B5EF4-FFF2-40B4-BE49-F238E27FC236}">
                      <a16:creationId xmlns:a16="http://schemas.microsoft.com/office/drawing/2014/main" id="{261C1197-01F5-398E-90E7-4885B21B459B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31" name="Овал 246">
                    <a:extLst>
                      <a:ext uri="{FF2B5EF4-FFF2-40B4-BE49-F238E27FC236}">
                        <a16:creationId xmlns:a16="http://schemas.microsoft.com/office/drawing/2014/main" id="{A7CF0F62-0EC9-E0BF-F1F9-E2C54E044727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32" name="Рисунок 247" descr="Рисунок 247">
                    <a:extLst>
                      <a:ext uri="{FF2B5EF4-FFF2-40B4-BE49-F238E27FC236}">
                        <a16:creationId xmlns:a16="http://schemas.microsoft.com/office/drawing/2014/main" id="{B65ED8D3-BEA4-5E4C-E90A-682ED2066B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30" name="Рисунок 245" descr="Рисунок 245">
                  <a:extLst>
                    <a:ext uri="{FF2B5EF4-FFF2-40B4-BE49-F238E27FC236}">
                      <a16:creationId xmlns:a16="http://schemas.microsoft.com/office/drawing/2014/main" id="{8545D8FC-9B52-BFAB-FE21-4CF8B3BD6F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2" name="Группа 47">
              <a:extLst>
                <a:ext uri="{FF2B5EF4-FFF2-40B4-BE49-F238E27FC236}">
                  <a16:creationId xmlns:a16="http://schemas.microsoft.com/office/drawing/2014/main" id="{25BAD008-965C-4683-4667-0C1D0296FA1C}"/>
                </a:ext>
              </a:extLst>
            </p:cNvPr>
            <p:cNvGrpSpPr/>
            <p:nvPr/>
          </p:nvGrpSpPr>
          <p:grpSpPr>
            <a:xfrm>
              <a:off x="3345419" y="1711567"/>
              <a:ext cx="193117" cy="260886"/>
              <a:chOff x="0" y="0"/>
              <a:chExt cx="193115" cy="260884"/>
            </a:xfrm>
          </p:grpSpPr>
          <p:grpSp>
            <p:nvGrpSpPr>
              <p:cNvPr id="219" name="Группа 234">
                <a:extLst>
                  <a:ext uri="{FF2B5EF4-FFF2-40B4-BE49-F238E27FC236}">
                    <a16:creationId xmlns:a16="http://schemas.microsoft.com/office/drawing/2014/main" id="{6F78ECAC-7F85-EB03-04B9-05887BF09473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225" name="Овал 240">
                  <a:extLst>
                    <a:ext uri="{FF2B5EF4-FFF2-40B4-BE49-F238E27FC236}">
                      <a16:creationId xmlns:a16="http://schemas.microsoft.com/office/drawing/2014/main" id="{777D5368-BD82-6EFF-9F30-5C501D1BB10F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26" name="Равнобедренный треугольник 241">
                  <a:extLst>
                    <a:ext uri="{FF2B5EF4-FFF2-40B4-BE49-F238E27FC236}">
                      <a16:creationId xmlns:a16="http://schemas.microsoft.com/office/drawing/2014/main" id="{E4298EA3-80FA-83EC-E71E-CF1942520EFC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20" name="Группа 235">
                <a:extLst>
                  <a:ext uri="{FF2B5EF4-FFF2-40B4-BE49-F238E27FC236}">
                    <a16:creationId xmlns:a16="http://schemas.microsoft.com/office/drawing/2014/main" id="{A12F2066-5F7E-64FF-BA93-8E0B2C42DD1B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21" name="Группа 236">
                  <a:extLst>
                    <a:ext uri="{FF2B5EF4-FFF2-40B4-BE49-F238E27FC236}">
                      <a16:creationId xmlns:a16="http://schemas.microsoft.com/office/drawing/2014/main" id="{4A24742A-EF3E-354A-823F-CFED6D986A48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23" name="Овал 238">
                    <a:extLst>
                      <a:ext uri="{FF2B5EF4-FFF2-40B4-BE49-F238E27FC236}">
                        <a16:creationId xmlns:a16="http://schemas.microsoft.com/office/drawing/2014/main" id="{8C9BA7DC-9FD1-968B-132B-C82FD6B1445C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24" name="Рисунок 239" descr="Рисунок 239">
                    <a:extLst>
                      <a:ext uri="{FF2B5EF4-FFF2-40B4-BE49-F238E27FC236}">
                        <a16:creationId xmlns:a16="http://schemas.microsoft.com/office/drawing/2014/main" id="{A93D447A-0ED4-BECF-E3A7-26A60C2FA6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22" name="Рисунок 237" descr="Рисунок 237">
                  <a:extLst>
                    <a:ext uri="{FF2B5EF4-FFF2-40B4-BE49-F238E27FC236}">
                      <a16:creationId xmlns:a16="http://schemas.microsoft.com/office/drawing/2014/main" id="{7401583C-1A70-95BA-625A-CC5500DCD5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3" name="Группа 48">
              <a:extLst>
                <a:ext uri="{FF2B5EF4-FFF2-40B4-BE49-F238E27FC236}">
                  <a16:creationId xmlns:a16="http://schemas.microsoft.com/office/drawing/2014/main" id="{CEB79C89-E7D0-9E71-1B66-999D6A6D0B75}"/>
                </a:ext>
              </a:extLst>
            </p:cNvPr>
            <p:cNvGrpSpPr/>
            <p:nvPr/>
          </p:nvGrpSpPr>
          <p:grpSpPr>
            <a:xfrm>
              <a:off x="3509433" y="1364884"/>
              <a:ext cx="193117" cy="260886"/>
              <a:chOff x="0" y="0"/>
              <a:chExt cx="193115" cy="260884"/>
            </a:xfrm>
          </p:grpSpPr>
          <p:grpSp>
            <p:nvGrpSpPr>
              <p:cNvPr id="211" name="Группа 226">
                <a:extLst>
                  <a:ext uri="{FF2B5EF4-FFF2-40B4-BE49-F238E27FC236}">
                    <a16:creationId xmlns:a16="http://schemas.microsoft.com/office/drawing/2014/main" id="{AC6F3E09-911E-33CC-520B-F6A6356BEDE7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217" name="Овал 232">
                  <a:extLst>
                    <a:ext uri="{FF2B5EF4-FFF2-40B4-BE49-F238E27FC236}">
                      <a16:creationId xmlns:a16="http://schemas.microsoft.com/office/drawing/2014/main" id="{A63D05D9-5A78-07A3-F570-E37B86D38AF4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18" name="Равнобедренный треугольник 233">
                  <a:extLst>
                    <a:ext uri="{FF2B5EF4-FFF2-40B4-BE49-F238E27FC236}">
                      <a16:creationId xmlns:a16="http://schemas.microsoft.com/office/drawing/2014/main" id="{87043C64-7071-F3B9-0050-0D686536F608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12" name="Группа 227">
                <a:extLst>
                  <a:ext uri="{FF2B5EF4-FFF2-40B4-BE49-F238E27FC236}">
                    <a16:creationId xmlns:a16="http://schemas.microsoft.com/office/drawing/2014/main" id="{5F81CD78-092B-F5F8-074E-48EC11011797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13" name="Группа 228">
                  <a:extLst>
                    <a:ext uri="{FF2B5EF4-FFF2-40B4-BE49-F238E27FC236}">
                      <a16:creationId xmlns:a16="http://schemas.microsoft.com/office/drawing/2014/main" id="{356B18E2-3F2F-4534-C43F-915E1CF8E2D3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15" name="Овал 230">
                    <a:extLst>
                      <a:ext uri="{FF2B5EF4-FFF2-40B4-BE49-F238E27FC236}">
                        <a16:creationId xmlns:a16="http://schemas.microsoft.com/office/drawing/2014/main" id="{7FEA6033-5828-AA26-341B-B01E3A9B862F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16" name="Рисунок 231" descr="Рисунок 231">
                    <a:extLst>
                      <a:ext uri="{FF2B5EF4-FFF2-40B4-BE49-F238E27FC236}">
                        <a16:creationId xmlns:a16="http://schemas.microsoft.com/office/drawing/2014/main" id="{C5BD3F46-7DAF-F173-516B-6F4DCEA4F4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14" name="Рисунок 229" descr="Рисунок 229">
                  <a:extLst>
                    <a:ext uri="{FF2B5EF4-FFF2-40B4-BE49-F238E27FC236}">
                      <a16:creationId xmlns:a16="http://schemas.microsoft.com/office/drawing/2014/main" id="{20925782-C714-6AA8-A55F-96AA26FE31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4" name="Группа 49">
              <a:extLst>
                <a:ext uri="{FF2B5EF4-FFF2-40B4-BE49-F238E27FC236}">
                  <a16:creationId xmlns:a16="http://schemas.microsoft.com/office/drawing/2014/main" id="{EAF9F663-2486-B631-7611-B8B376C9CECB}"/>
                </a:ext>
              </a:extLst>
            </p:cNvPr>
            <p:cNvGrpSpPr/>
            <p:nvPr/>
          </p:nvGrpSpPr>
          <p:grpSpPr>
            <a:xfrm>
              <a:off x="3748504" y="1083940"/>
              <a:ext cx="193117" cy="260886"/>
              <a:chOff x="0" y="0"/>
              <a:chExt cx="193115" cy="260884"/>
            </a:xfrm>
          </p:grpSpPr>
          <p:grpSp>
            <p:nvGrpSpPr>
              <p:cNvPr id="203" name="Группа 218">
                <a:extLst>
                  <a:ext uri="{FF2B5EF4-FFF2-40B4-BE49-F238E27FC236}">
                    <a16:creationId xmlns:a16="http://schemas.microsoft.com/office/drawing/2014/main" id="{F1EB0010-B836-76DD-02F8-2AC0A9C2D703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209" name="Овал 224">
                  <a:extLst>
                    <a:ext uri="{FF2B5EF4-FFF2-40B4-BE49-F238E27FC236}">
                      <a16:creationId xmlns:a16="http://schemas.microsoft.com/office/drawing/2014/main" id="{49224604-1241-0507-50B7-4A28DB5693FE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10" name="Равнобедренный треугольник 225">
                  <a:extLst>
                    <a:ext uri="{FF2B5EF4-FFF2-40B4-BE49-F238E27FC236}">
                      <a16:creationId xmlns:a16="http://schemas.microsoft.com/office/drawing/2014/main" id="{9D7048B3-20C4-0E5E-8D59-6AF1FD9E814D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204" name="Группа 219">
                <a:extLst>
                  <a:ext uri="{FF2B5EF4-FFF2-40B4-BE49-F238E27FC236}">
                    <a16:creationId xmlns:a16="http://schemas.microsoft.com/office/drawing/2014/main" id="{A6B183BE-C8E9-976E-7A77-6EF75D76BB88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205" name="Группа 220">
                  <a:extLst>
                    <a:ext uri="{FF2B5EF4-FFF2-40B4-BE49-F238E27FC236}">
                      <a16:creationId xmlns:a16="http://schemas.microsoft.com/office/drawing/2014/main" id="{A4F6F67E-E0C7-FC1C-B3AC-654087734E68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207" name="Овал 222">
                    <a:extLst>
                      <a:ext uri="{FF2B5EF4-FFF2-40B4-BE49-F238E27FC236}">
                        <a16:creationId xmlns:a16="http://schemas.microsoft.com/office/drawing/2014/main" id="{918FC8DA-BD2C-DE3C-DA87-81781E625376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08" name="Рисунок 223" descr="Рисунок 223">
                    <a:extLst>
                      <a:ext uri="{FF2B5EF4-FFF2-40B4-BE49-F238E27FC236}">
                        <a16:creationId xmlns:a16="http://schemas.microsoft.com/office/drawing/2014/main" id="{ED22D4BE-8551-AE6B-E647-AC196205E2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06" name="Рисунок 221" descr="Рисунок 221">
                  <a:extLst>
                    <a:ext uri="{FF2B5EF4-FFF2-40B4-BE49-F238E27FC236}">
                      <a16:creationId xmlns:a16="http://schemas.microsoft.com/office/drawing/2014/main" id="{DDB8E207-6307-79BA-4034-14EF2083EF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5" name="Группа 50">
              <a:extLst>
                <a:ext uri="{FF2B5EF4-FFF2-40B4-BE49-F238E27FC236}">
                  <a16:creationId xmlns:a16="http://schemas.microsoft.com/office/drawing/2014/main" id="{5E23F4C1-FB3E-1317-9420-40B566D6831F}"/>
                </a:ext>
              </a:extLst>
            </p:cNvPr>
            <p:cNvGrpSpPr/>
            <p:nvPr/>
          </p:nvGrpSpPr>
          <p:grpSpPr>
            <a:xfrm>
              <a:off x="1118088" y="1543539"/>
              <a:ext cx="193117" cy="260886"/>
              <a:chOff x="0" y="0"/>
              <a:chExt cx="193115" cy="260884"/>
            </a:xfrm>
          </p:grpSpPr>
          <p:grpSp>
            <p:nvGrpSpPr>
              <p:cNvPr id="195" name="Группа 210">
                <a:extLst>
                  <a:ext uri="{FF2B5EF4-FFF2-40B4-BE49-F238E27FC236}">
                    <a16:creationId xmlns:a16="http://schemas.microsoft.com/office/drawing/2014/main" id="{89DCA7FA-0BE7-AE86-8F5F-229A93BABF62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201" name="Овал 216">
                  <a:extLst>
                    <a:ext uri="{FF2B5EF4-FFF2-40B4-BE49-F238E27FC236}">
                      <a16:creationId xmlns:a16="http://schemas.microsoft.com/office/drawing/2014/main" id="{3B630527-28D3-A362-A60C-35CB26AF943C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202" name="Равнобедренный треугольник 217">
                  <a:extLst>
                    <a:ext uri="{FF2B5EF4-FFF2-40B4-BE49-F238E27FC236}">
                      <a16:creationId xmlns:a16="http://schemas.microsoft.com/office/drawing/2014/main" id="{128B40B3-07BF-63BD-E916-F3EBF18AF234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96" name="Группа 211">
                <a:extLst>
                  <a:ext uri="{FF2B5EF4-FFF2-40B4-BE49-F238E27FC236}">
                    <a16:creationId xmlns:a16="http://schemas.microsoft.com/office/drawing/2014/main" id="{F56F6A1A-F9E4-D950-7BA8-D186365B78CB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97" name="Группа 212">
                  <a:extLst>
                    <a:ext uri="{FF2B5EF4-FFF2-40B4-BE49-F238E27FC236}">
                      <a16:creationId xmlns:a16="http://schemas.microsoft.com/office/drawing/2014/main" id="{BD7EB5E1-63BB-A8FA-419B-D797C3ED607F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99" name="Овал 214">
                    <a:extLst>
                      <a:ext uri="{FF2B5EF4-FFF2-40B4-BE49-F238E27FC236}">
                        <a16:creationId xmlns:a16="http://schemas.microsoft.com/office/drawing/2014/main" id="{BA11B9D6-77BE-E323-4313-0AF338C18259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200" name="Рисунок 215" descr="Рисунок 215">
                    <a:extLst>
                      <a:ext uri="{FF2B5EF4-FFF2-40B4-BE49-F238E27FC236}">
                        <a16:creationId xmlns:a16="http://schemas.microsoft.com/office/drawing/2014/main" id="{071677BF-412D-225B-BD51-F5DD62D793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98" name="Рисунок 213" descr="Рисунок 213">
                  <a:extLst>
                    <a:ext uri="{FF2B5EF4-FFF2-40B4-BE49-F238E27FC236}">
                      <a16:creationId xmlns:a16="http://schemas.microsoft.com/office/drawing/2014/main" id="{FB0298A1-F8F3-EA61-2072-A9D5B06D06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6" name="Группа 51">
              <a:extLst>
                <a:ext uri="{FF2B5EF4-FFF2-40B4-BE49-F238E27FC236}">
                  <a16:creationId xmlns:a16="http://schemas.microsoft.com/office/drawing/2014/main" id="{D5F6AC17-3831-EA22-54E7-A9CE72A0F947}"/>
                </a:ext>
              </a:extLst>
            </p:cNvPr>
            <p:cNvGrpSpPr/>
            <p:nvPr/>
          </p:nvGrpSpPr>
          <p:grpSpPr>
            <a:xfrm>
              <a:off x="2116614" y="972409"/>
              <a:ext cx="193117" cy="260886"/>
              <a:chOff x="0" y="0"/>
              <a:chExt cx="193115" cy="260884"/>
            </a:xfrm>
          </p:grpSpPr>
          <p:grpSp>
            <p:nvGrpSpPr>
              <p:cNvPr id="187" name="Группа 202">
                <a:extLst>
                  <a:ext uri="{FF2B5EF4-FFF2-40B4-BE49-F238E27FC236}">
                    <a16:creationId xmlns:a16="http://schemas.microsoft.com/office/drawing/2014/main" id="{DECC0024-5646-5B5E-7DA1-D8A9CB1CF8AE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193" name="Овал 208">
                  <a:extLst>
                    <a:ext uri="{FF2B5EF4-FFF2-40B4-BE49-F238E27FC236}">
                      <a16:creationId xmlns:a16="http://schemas.microsoft.com/office/drawing/2014/main" id="{D399ADBE-310E-8BDD-88AE-971F3D2A472E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94" name="Равнобедренный треугольник 209">
                  <a:extLst>
                    <a:ext uri="{FF2B5EF4-FFF2-40B4-BE49-F238E27FC236}">
                      <a16:creationId xmlns:a16="http://schemas.microsoft.com/office/drawing/2014/main" id="{D8FF8F1C-87C3-49E4-E08F-D59273E544C5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88" name="Группа 203">
                <a:extLst>
                  <a:ext uri="{FF2B5EF4-FFF2-40B4-BE49-F238E27FC236}">
                    <a16:creationId xmlns:a16="http://schemas.microsoft.com/office/drawing/2014/main" id="{9778C9C3-242F-EB46-4F49-524B6B1C9EE0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89" name="Группа 204">
                  <a:extLst>
                    <a:ext uri="{FF2B5EF4-FFF2-40B4-BE49-F238E27FC236}">
                      <a16:creationId xmlns:a16="http://schemas.microsoft.com/office/drawing/2014/main" id="{DBD8B47C-1E86-0BBA-B27C-9E649EA91B5A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91" name="Овал 206">
                    <a:extLst>
                      <a:ext uri="{FF2B5EF4-FFF2-40B4-BE49-F238E27FC236}">
                        <a16:creationId xmlns:a16="http://schemas.microsoft.com/office/drawing/2014/main" id="{78B600B1-4622-3D92-59A5-47F907050FE3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192" name="Рисунок 207" descr="Рисунок 207">
                    <a:extLst>
                      <a:ext uri="{FF2B5EF4-FFF2-40B4-BE49-F238E27FC236}">
                        <a16:creationId xmlns:a16="http://schemas.microsoft.com/office/drawing/2014/main" id="{9779DCFF-3220-414C-6366-C813B1929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90" name="Рисунок 205" descr="Рисунок 205">
                  <a:extLst>
                    <a:ext uri="{FF2B5EF4-FFF2-40B4-BE49-F238E27FC236}">
                      <a16:creationId xmlns:a16="http://schemas.microsoft.com/office/drawing/2014/main" id="{932C7029-3162-71A7-FC54-EE4826CDD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7" name="Группа 52">
              <a:extLst>
                <a:ext uri="{FF2B5EF4-FFF2-40B4-BE49-F238E27FC236}">
                  <a16:creationId xmlns:a16="http://schemas.microsoft.com/office/drawing/2014/main" id="{236D199E-32AD-B942-0D12-BBD0AD5C32B5}"/>
                </a:ext>
              </a:extLst>
            </p:cNvPr>
            <p:cNvGrpSpPr/>
            <p:nvPr/>
          </p:nvGrpSpPr>
          <p:grpSpPr>
            <a:xfrm>
              <a:off x="2408918" y="1293931"/>
              <a:ext cx="193117" cy="260886"/>
              <a:chOff x="0" y="0"/>
              <a:chExt cx="193115" cy="260884"/>
            </a:xfrm>
          </p:grpSpPr>
          <p:grpSp>
            <p:nvGrpSpPr>
              <p:cNvPr id="179" name="Группа 194">
                <a:extLst>
                  <a:ext uri="{FF2B5EF4-FFF2-40B4-BE49-F238E27FC236}">
                    <a16:creationId xmlns:a16="http://schemas.microsoft.com/office/drawing/2014/main" id="{B9B9E303-A12A-20EF-9DF7-1DD9F3717983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185" name="Овал 200">
                  <a:extLst>
                    <a:ext uri="{FF2B5EF4-FFF2-40B4-BE49-F238E27FC236}">
                      <a16:creationId xmlns:a16="http://schemas.microsoft.com/office/drawing/2014/main" id="{A195104F-EA65-776C-284C-093881506341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86" name="Равнобедренный треугольник 201">
                  <a:extLst>
                    <a:ext uri="{FF2B5EF4-FFF2-40B4-BE49-F238E27FC236}">
                      <a16:creationId xmlns:a16="http://schemas.microsoft.com/office/drawing/2014/main" id="{22F6C702-DD13-CADC-0668-E980F382D2C0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80" name="Группа 195">
                <a:extLst>
                  <a:ext uri="{FF2B5EF4-FFF2-40B4-BE49-F238E27FC236}">
                    <a16:creationId xmlns:a16="http://schemas.microsoft.com/office/drawing/2014/main" id="{C2EC3335-9132-2A2E-FC08-25153313F922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81" name="Группа 196">
                  <a:extLst>
                    <a:ext uri="{FF2B5EF4-FFF2-40B4-BE49-F238E27FC236}">
                      <a16:creationId xmlns:a16="http://schemas.microsoft.com/office/drawing/2014/main" id="{85A91B5E-F89E-CE66-58C1-7A7FC9C3A468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83" name="Овал 198">
                    <a:extLst>
                      <a:ext uri="{FF2B5EF4-FFF2-40B4-BE49-F238E27FC236}">
                        <a16:creationId xmlns:a16="http://schemas.microsoft.com/office/drawing/2014/main" id="{C71955B2-3D77-D340-D33C-8E6F5454F72D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184" name="Рисунок 199" descr="Рисунок 199">
                    <a:extLst>
                      <a:ext uri="{FF2B5EF4-FFF2-40B4-BE49-F238E27FC236}">
                        <a16:creationId xmlns:a16="http://schemas.microsoft.com/office/drawing/2014/main" id="{CAD31FB8-6830-0F0B-5DEF-9F5E37E1DB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82" name="Рисунок 197" descr="Рисунок 197">
                  <a:extLst>
                    <a:ext uri="{FF2B5EF4-FFF2-40B4-BE49-F238E27FC236}">
                      <a16:creationId xmlns:a16="http://schemas.microsoft.com/office/drawing/2014/main" id="{F34B2C0C-7198-9A84-6E08-706DE4698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8" name="Группа 53">
              <a:extLst>
                <a:ext uri="{FF2B5EF4-FFF2-40B4-BE49-F238E27FC236}">
                  <a16:creationId xmlns:a16="http://schemas.microsoft.com/office/drawing/2014/main" id="{38E11CA3-C473-5EBF-5D6E-FD8E3F7DC404}"/>
                </a:ext>
              </a:extLst>
            </p:cNvPr>
            <p:cNvGrpSpPr/>
            <p:nvPr/>
          </p:nvGrpSpPr>
          <p:grpSpPr>
            <a:xfrm>
              <a:off x="2638875" y="1616441"/>
              <a:ext cx="193117" cy="260886"/>
              <a:chOff x="0" y="0"/>
              <a:chExt cx="193115" cy="260884"/>
            </a:xfrm>
          </p:grpSpPr>
          <p:grpSp>
            <p:nvGrpSpPr>
              <p:cNvPr id="171" name="Группа 186">
                <a:extLst>
                  <a:ext uri="{FF2B5EF4-FFF2-40B4-BE49-F238E27FC236}">
                    <a16:creationId xmlns:a16="http://schemas.microsoft.com/office/drawing/2014/main" id="{1FA7038F-F009-D92D-9EBD-3CF88BCA2128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177" name="Овал 192">
                  <a:extLst>
                    <a:ext uri="{FF2B5EF4-FFF2-40B4-BE49-F238E27FC236}">
                      <a16:creationId xmlns:a16="http://schemas.microsoft.com/office/drawing/2014/main" id="{A89868BE-298A-D8F4-C9DB-7B7079D05F05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78" name="Равнобедренный треугольник 193">
                  <a:extLst>
                    <a:ext uri="{FF2B5EF4-FFF2-40B4-BE49-F238E27FC236}">
                      <a16:creationId xmlns:a16="http://schemas.microsoft.com/office/drawing/2014/main" id="{25A5FBAA-CAC8-D034-59CF-0AFCD129F958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72" name="Группа 187">
                <a:extLst>
                  <a:ext uri="{FF2B5EF4-FFF2-40B4-BE49-F238E27FC236}">
                    <a16:creationId xmlns:a16="http://schemas.microsoft.com/office/drawing/2014/main" id="{2504712F-8C3A-BF79-C53B-81F28A57A55F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73" name="Группа 188">
                  <a:extLst>
                    <a:ext uri="{FF2B5EF4-FFF2-40B4-BE49-F238E27FC236}">
                      <a16:creationId xmlns:a16="http://schemas.microsoft.com/office/drawing/2014/main" id="{2CE836A5-C497-E801-D772-718C7B25F6C6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75" name="Овал 190">
                    <a:extLst>
                      <a:ext uri="{FF2B5EF4-FFF2-40B4-BE49-F238E27FC236}">
                        <a16:creationId xmlns:a16="http://schemas.microsoft.com/office/drawing/2014/main" id="{0E6CDBFA-331E-1684-38D8-D56D2E05C998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176" name="Рисунок 191" descr="Рисунок 191">
                    <a:extLst>
                      <a:ext uri="{FF2B5EF4-FFF2-40B4-BE49-F238E27FC236}">
                        <a16:creationId xmlns:a16="http://schemas.microsoft.com/office/drawing/2014/main" id="{FC2C1447-0FF0-1996-27CF-0B118DA99B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74" name="Рисунок 189" descr="Рисунок 189">
                  <a:extLst>
                    <a:ext uri="{FF2B5EF4-FFF2-40B4-BE49-F238E27FC236}">
                      <a16:creationId xmlns:a16="http://schemas.microsoft.com/office/drawing/2014/main" id="{D143C56C-9B18-5F07-5AA4-60E99320D2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39" name="Группа 54">
              <a:extLst>
                <a:ext uri="{FF2B5EF4-FFF2-40B4-BE49-F238E27FC236}">
                  <a16:creationId xmlns:a16="http://schemas.microsoft.com/office/drawing/2014/main" id="{E33C57C3-2EC2-3DA7-CFB2-EDE2973C1F5D}"/>
                </a:ext>
              </a:extLst>
            </p:cNvPr>
            <p:cNvGrpSpPr/>
            <p:nvPr/>
          </p:nvGrpSpPr>
          <p:grpSpPr>
            <a:xfrm>
              <a:off x="3349907" y="2015142"/>
              <a:ext cx="193117" cy="260886"/>
              <a:chOff x="0" y="0"/>
              <a:chExt cx="193115" cy="260884"/>
            </a:xfrm>
          </p:grpSpPr>
          <p:grpSp>
            <p:nvGrpSpPr>
              <p:cNvPr id="163" name="Группа 178">
                <a:extLst>
                  <a:ext uri="{FF2B5EF4-FFF2-40B4-BE49-F238E27FC236}">
                    <a16:creationId xmlns:a16="http://schemas.microsoft.com/office/drawing/2014/main" id="{F43B7A9B-E282-4AF4-FA3D-DEAE021DAEFD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169" name="Овал 184">
                  <a:extLst>
                    <a:ext uri="{FF2B5EF4-FFF2-40B4-BE49-F238E27FC236}">
                      <a16:creationId xmlns:a16="http://schemas.microsoft.com/office/drawing/2014/main" id="{59C7D6F3-7A41-5E92-4376-01F81A5B5B1F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70" name="Равнобедренный треугольник 185">
                  <a:extLst>
                    <a:ext uri="{FF2B5EF4-FFF2-40B4-BE49-F238E27FC236}">
                      <a16:creationId xmlns:a16="http://schemas.microsoft.com/office/drawing/2014/main" id="{F74C6079-B5F1-F0F6-6897-2D2BF86DB703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64" name="Группа 179">
                <a:extLst>
                  <a:ext uri="{FF2B5EF4-FFF2-40B4-BE49-F238E27FC236}">
                    <a16:creationId xmlns:a16="http://schemas.microsoft.com/office/drawing/2014/main" id="{21CDFBD0-D81D-6EDD-34FB-502AABBEEC3E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65" name="Группа 180">
                  <a:extLst>
                    <a:ext uri="{FF2B5EF4-FFF2-40B4-BE49-F238E27FC236}">
                      <a16:creationId xmlns:a16="http://schemas.microsoft.com/office/drawing/2014/main" id="{6066E5C8-F882-26FB-DC3B-22879B97003D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67" name="Овал 182">
                    <a:extLst>
                      <a:ext uri="{FF2B5EF4-FFF2-40B4-BE49-F238E27FC236}">
                        <a16:creationId xmlns:a16="http://schemas.microsoft.com/office/drawing/2014/main" id="{48871C10-C360-1C9E-9A0C-6BFD6D5BD590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168" name="Рисунок 183" descr="Рисунок 183">
                    <a:extLst>
                      <a:ext uri="{FF2B5EF4-FFF2-40B4-BE49-F238E27FC236}">
                        <a16:creationId xmlns:a16="http://schemas.microsoft.com/office/drawing/2014/main" id="{676BEBC8-6243-B8E0-B1CE-0E9810F82F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66" name="Рисунок 181" descr="Рисунок 181">
                  <a:extLst>
                    <a:ext uri="{FF2B5EF4-FFF2-40B4-BE49-F238E27FC236}">
                      <a16:creationId xmlns:a16="http://schemas.microsoft.com/office/drawing/2014/main" id="{E790E5BD-84B5-53C5-423E-17222D0D4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0" name="Группа 55">
              <a:extLst>
                <a:ext uri="{FF2B5EF4-FFF2-40B4-BE49-F238E27FC236}">
                  <a16:creationId xmlns:a16="http://schemas.microsoft.com/office/drawing/2014/main" id="{69A2F9B9-A3A7-1618-DDB1-4E4133B37A37}"/>
                </a:ext>
              </a:extLst>
            </p:cNvPr>
            <p:cNvGrpSpPr/>
            <p:nvPr/>
          </p:nvGrpSpPr>
          <p:grpSpPr>
            <a:xfrm>
              <a:off x="3352553" y="2300153"/>
              <a:ext cx="193117" cy="260886"/>
              <a:chOff x="0" y="0"/>
              <a:chExt cx="193115" cy="260884"/>
            </a:xfrm>
          </p:grpSpPr>
          <p:grpSp>
            <p:nvGrpSpPr>
              <p:cNvPr id="155" name="Группа 170">
                <a:extLst>
                  <a:ext uri="{FF2B5EF4-FFF2-40B4-BE49-F238E27FC236}">
                    <a16:creationId xmlns:a16="http://schemas.microsoft.com/office/drawing/2014/main" id="{81EDCD4E-75EB-AD58-9B20-15E5E21AAE3A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161" name="Овал 176">
                  <a:extLst>
                    <a:ext uri="{FF2B5EF4-FFF2-40B4-BE49-F238E27FC236}">
                      <a16:creationId xmlns:a16="http://schemas.microsoft.com/office/drawing/2014/main" id="{EFA4ABD0-1252-004B-94CF-3E63F1BD374E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62" name="Равнобедренный треугольник 177">
                  <a:extLst>
                    <a:ext uri="{FF2B5EF4-FFF2-40B4-BE49-F238E27FC236}">
                      <a16:creationId xmlns:a16="http://schemas.microsoft.com/office/drawing/2014/main" id="{B96AF29D-F049-A75B-A631-55A82C19A759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56" name="Группа 171">
                <a:extLst>
                  <a:ext uri="{FF2B5EF4-FFF2-40B4-BE49-F238E27FC236}">
                    <a16:creationId xmlns:a16="http://schemas.microsoft.com/office/drawing/2014/main" id="{C670B395-6565-C93F-635B-E1964BFA826C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57" name="Группа 172">
                  <a:extLst>
                    <a:ext uri="{FF2B5EF4-FFF2-40B4-BE49-F238E27FC236}">
                      <a16:creationId xmlns:a16="http://schemas.microsoft.com/office/drawing/2014/main" id="{BD0DED69-3795-FE9A-38B4-56BE342DAB83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59" name="Овал 174">
                    <a:extLst>
                      <a:ext uri="{FF2B5EF4-FFF2-40B4-BE49-F238E27FC236}">
                        <a16:creationId xmlns:a16="http://schemas.microsoft.com/office/drawing/2014/main" id="{F3D50966-6277-8779-9DF9-AD22DE6C888E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160" name="Рисунок 175" descr="Рисунок 175">
                    <a:extLst>
                      <a:ext uri="{FF2B5EF4-FFF2-40B4-BE49-F238E27FC236}">
                        <a16:creationId xmlns:a16="http://schemas.microsoft.com/office/drawing/2014/main" id="{7C75C977-3B1B-08A6-78AB-31E53B723E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58" name="Рисунок 173" descr="Рисунок 173">
                  <a:extLst>
                    <a:ext uri="{FF2B5EF4-FFF2-40B4-BE49-F238E27FC236}">
                      <a16:creationId xmlns:a16="http://schemas.microsoft.com/office/drawing/2014/main" id="{794A9319-2723-D583-79F6-59304E5943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" name="Группа 56">
              <a:extLst>
                <a:ext uri="{FF2B5EF4-FFF2-40B4-BE49-F238E27FC236}">
                  <a16:creationId xmlns:a16="http://schemas.microsoft.com/office/drawing/2014/main" id="{488D16F2-2C02-E494-C9EA-A152577B456B}"/>
                </a:ext>
              </a:extLst>
            </p:cNvPr>
            <p:cNvGrpSpPr/>
            <p:nvPr/>
          </p:nvGrpSpPr>
          <p:grpSpPr>
            <a:xfrm>
              <a:off x="3204851" y="1850163"/>
              <a:ext cx="193117" cy="260886"/>
              <a:chOff x="0" y="0"/>
              <a:chExt cx="193115" cy="260884"/>
            </a:xfrm>
          </p:grpSpPr>
          <p:grpSp>
            <p:nvGrpSpPr>
              <p:cNvPr id="147" name="Группа 162">
                <a:extLst>
                  <a:ext uri="{FF2B5EF4-FFF2-40B4-BE49-F238E27FC236}">
                    <a16:creationId xmlns:a16="http://schemas.microsoft.com/office/drawing/2014/main" id="{F8C3E954-2D48-3B8E-D295-B22A84569688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4"/>
              </a:xfrm>
            </p:grpSpPr>
            <p:sp>
              <p:nvSpPr>
                <p:cNvPr id="153" name="Овал 168">
                  <a:extLst>
                    <a:ext uri="{FF2B5EF4-FFF2-40B4-BE49-F238E27FC236}">
                      <a16:creationId xmlns:a16="http://schemas.microsoft.com/office/drawing/2014/main" id="{FC18175D-30E7-E964-913B-464E7315C293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54" name="Равнобедренный треугольник 169">
                  <a:extLst>
                    <a:ext uri="{FF2B5EF4-FFF2-40B4-BE49-F238E27FC236}">
                      <a16:creationId xmlns:a16="http://schemas.microsoft.com/office/drawing/2014/main" id="{B9382AEB-8C4C-0E1E-6D16-A465FF137B14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1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48" name="Группа 163">
                <a:extLst>
                  <a:ext uri="{FF2B5EF4-FFF2-40B4-BE49-F238E27FC236}">
                    <a16:creationId xmlns:a16="http://schemas.microsoft.com/office/drawing/2014/main" id="{BB95E137-EBCB-DDCC-9DD4-42F1DD1F20A5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49" name="Группа 164">
                  <a:extLst>
                    <a:ext uri="{FF2B5EF4-FFF2-40B4-BE49-F238E27FC236}">
                      <a16:creationId xmlns:a16="http://schemas.microsoft.com/office/drawing/2014/main" id="{73F6055A-DA37-BAD0-1910-11FA43FA1A74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51" name="Овал 166">
                    <a:extLst>
                      <a:ext uri="{FF2B5EF4-FFF2-40B4-BE49-F238E27FC236}">
                        <a16:creationId xmlns:a16="http://schemas.microsoft.com/office/drawing/2014/main" id="{F287908B-BBD4-45C9-D4FB-C4C2DF42882A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152" name="Рисунок 167" descr="Рисунок 167">
                    <a:extLst>
                      <a:ext uri="{FF2B5EF4-FFF2-40B4-BE49-F238E27FC236}">
                        <a16:creationId xmlns:a16="http://schemas.microsoft.com/office/drawing/2014/main" id="{FA96D0A4-50A5-1FB7-4CF1-80924D516B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50" name="Рисунок 165" descr="Рисунок 165">
                  <a:extLst>
                    <a:ext uri="{FF2B5EF4-FFF2-40B4-BE49-F238E27FC236}">
                      <a16:creationId xmlns:a16="http://schemas.microsoft.com/office/drawing/2014/main" id="{D325D0FB-4F0A-549A-1918-1762B6C93A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2" name="Группа 57">
              <a:extLst>
                <a:ext uri="{FF2B5EF4-FFF2-40B4-BE49-F238E27FC236}">
                  <a16:creationId xmlns:a16="http://schemas.microsoft.com/office/drawing/2014/main" id="{0096C20F-4E8A-767A-6205-A62304F3CBF3}"/>
                </a:ext>
              </a:extLst>
            </p:cNvPr>
            <p:cNvGrpSpPr/>
            <p:nvPr/>
          </p:nvGrpSpPr>
          <p:grpSpPr>
            <a:xfrm>
              <a:off x="3231007" y="2605015"/>
              <a:ext cx="193117" cy="260886"/>
              <a:chOff x="0" y="0"/>
              <a:chExt cx="193115" cy="260884"/>
            </a:xfrm>
          </p:grpSpPr>
          <p:grpSp>
            <p:nvGrpSpPr>
              <p:cNvPr id="139" name="Группа 154">
                <a:extLst>
                  <a:ext uri="{FF2B5EF4-FFF2-40B4-BE49-F238E27FC236}">
                    <a16:creationId xmlns:a16="http://schemas.microsoft.com/office/drawing/2014/main" id="{CF5BD80C-38A2-E357-79A1-9D77FC13C7DF}"/>
                  </a:ext>
                </a:extLst>
              </p:cNvPr>
              <p:cNvGrpSpPr/>
              <p:nvPr/>
            </p:nvGrpSpPr>
            <p:grpSpPr>
              <a:xfrm>
                <a:off x="2938" y="2604"/>
                <a:ext cx="188457" cy="252405"/>
                <a:chOff x="0" y="0"/>
                <a:chExt cx="188455" cy="252403"/>
              </a:xfrm>
            </p:grpSpPr>
            <p:sp>
              <p:nvSpPr>
                <p:cNvPr id="145" name="Овал 160">
                  <a:extLst>
                    <a:ext uri="{FF2B5EF4-FFF2-40B4-BE49-F238E27FC236}">
                      <a16:creationId xmlns:a16="http://schemas.microsoft.com/office/drawing/2014/main" id="{DC1512D5-34CF-EF2B-86FC-DE8837BAC2A8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88456" cy="188457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46" name="Равнобедренный треугольник 161">
                  <a:extLst>
                    <a:ext uri="{FF2B5EF4-FFF2-40B4-BE49-F238E27FC236}">
                      <a16:creationId xmlns:a16="http://schemas.microsoft.com/office/drawing/2014/main" id="{545E74E9-76BA-A667-BE1C-89D795C7ACA6}"/>
                    </a:ext>
                  </a:extLst>
                </p:cNvPr>
                <p:cNvSpPr/>
                <p:nvPr/>
              </p:nvSpPr>
              <p:spPr>
                <a:xfrm rot="10800000">
                  <a:off x="27557" y="163154"/>
                  <a:ext cx="133342" cy="89250"/>
                </a:xfrm>
                <a:prstGeom prst="triangle">
                  <a:avLst/>
                </a:prstGeom>
                <a:solidFill>
                  <a:srgbClr val="C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40" name="Группа 155">
                <a:extLst>
                  <a:ext uri="{FF2B5EF4-FFF2-40B4-BE49-F238E27FC236}">
                    <a16:creationId xmlns:a16="http://schemas.microsoft.com/office/drawing/2014/main" id="{89A46138-B2C3-D0C8-E515-673188CFA522}"/>
                  </a:ext>
                </a:extLst>
              </p:cNvPr>
              <p:cNvGrpSpPr/>
              <p:nvPr/>
            </p:nvGrpSpPr>
            <p:grpSpPr>
              <a:xfrm>
                <a:off x="0" y="0"/>
                <a:ext cx="193116" cy="260885"/>
                <a:chOff x="0" y="0"/>
                <a:chExt cx="193115" cy="260884"/>
              </a:xfrm>
            </p:grpSpPr>
            <p:grpSp>
              <p:nvGrpSpPr>
                <p:cNvPr id="141" name="Группа 156">
                  <a:extLst>
                    <a:ext uri="{FF2B5EF4-FFF2-40B4-BE49-F238E27FC236}">
                      <a16:creationId xmlns:a16="http://schemas.microsoft.com/office/drawing/2014/main" id="{DB49E556-5ADA-50F3-1493-FCAD78F3C70B}"/>
                    </a:ext>
                  </a:extLst>
                </p:cNvPr>
                <p:cNvGrpSpPr/>
                <p:nvPr/>
              </p:nvGrpSpPr>
              <p:grpSpPr>
                <a:xfrm>
                  <a:off x="53547" y="54173"/>
                  <a:ext cx="84365" cy="84365"/>
                  <a:chOff x="0" y="0"/>
                  <a:chExt cx="84363" cy="84364"/>
                </a:xfrm>
              </p:grpSpPr>
              <p:sp>
                <p:nvSpPr>
                  <p:cNvPr id="143" name="Овал 158">
                    <a:extLst>
                      <a:ext uri="{FF2B5EF4-FFF2-40B4-BE49-F238E27FC236}">
                        <a16:creationId xmlns:a16="http://schemas.microsoft.com/office/drawing/2014/main" id="{7A05B237-0354-9B11-8CE8-70D7DF9B6AA3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84364" cy="843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</a:defRPr>
                    </a:pPr>
                    <a:endParaRPr dirty="0"/>
                  </a:p>
                </p:txBody>
              </p:sp>
              <p:pic>
                <p:nvPicPr>
                  <p:cNvPr id="144" name="Рисунок 159" descr="Рисунок 159">
                    <a:extLst>
                      <a:ext uri="{FF2B5EF4-FFF2-40B4-BE49-F238E27FC236}">
                        <a16:creationId xmlns:a16="http://schemas.microsoft.com/office/drawing/2014/main" id="{6A19F233-C58B-90AE-988D-D2D88F9970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6059" y="17366"/>
                    <a:ext cx="52245" cy="496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42" name="Рисунок 157" descr="Рисунок 157">
                  <a:extLst>
                    <a:ext uri="{FF2B5EF4-FFF2-40B4-BE49-F238E27FC236}">
                      <a16:creationId xmlns:a16="http://schemas.microsoft.com/office/drawing/2014/main" id="{6E538DBB-D536-CA4E-C5BA-8B87F8B2EE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193116" cy="2608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3" name="Группа 58">
              <a:extLst>
                <a:ext uri="{FF2B5EF4-FFF2-40B4-BE49-F238E27FC236}">
                  <a16:creationId xmlns:a16="http://schemas.microsoft.com/office/drawing/2014/main" id="{848EC6F8-CE69-49EE-E195-D3BC0874FC70}"/>
                </a:ext>
              </a:extLst>
            </p:cNvPr>
            <p:cNvGrpSpPr/>
            <p:nvPr/>
          </p:nvGrpSpPr>
          <p:grpSpPr>
            <a:xfrm>
              <a:off x="3018260" y="1304631"/>
              <a:ext cx="188457" cy="252405"/>
              <a:chOff x="0" y="0"/>
              <a:chExt cx="188455" cy="252404"/>
            </a:xfrm>
          </p:grpSpPr>
          <p:sp>
            <p:nvSpPr>
              <p:cNvPr id="137" name="Овал 152">
                <a:extLst>
                  <a:ext uri="{FF2B5EF4-FFF2-40B4-BE49-F238E27FC236}">
                    <a16:creationId xmlns:a16="http://schemas.microsoft.com/office/drawing/2014/main" id="{3DA4C303-E928-85C0-64FB-A79A78A39D99}"/>
                  </a:ext>
                </a:extLst>
              </p:cNvPr>
              <p:cNvSpPr/>
              <p:nvPr/>
            </p:nvSpPr>
            <p:spPr>
              <a:xfrm>
                <a:off x="0" y="0"/>
                <a:ext cx="188456" cy="188457"/>
              </a:xfrm>
              <a:prstGeom prst="ellips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38" name="Равнобедренный треугольник 153">
                <a:extLst>
                  <a:ext uri="{FF2B5EF4-FFF2-40B4-BE49-F238E27FC236}">
                    <a16:creationId xmlns:a16="http://schemas.microsoft.com/office/drawing/2014/main" id="{11CC11B8-69D5-B755-B61A-F21991D90B76}"/>
                  </a:ext>
                </a:extLst>
              </p:cNvPr>
              <p:cNvSpPr/>
              <p:nvPr/>
            </p:nvSpPr>
            <p:spPr>
              <a:xfrm rot="10800000">
                <a:off x="27557" y="163154"/>
                <a:ext cx="133342" cy="89251"/>
              </a:xfrm>
              <a:prstGeom prst="triangle">
                <a:avLst/>
              </a:prstGeom>
              <a:solidFill>
                <a:srgbClr val="C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  <p:grpSp>
          <p:nvGrpSpPr>
            <p:cNvPr id="44" name="Группа 59">
              <a:extLst>
                <a:ext uri="{FF2B5EF4-FFF2-40B4-BE49-F238E27FC236}">
                  <a16:creationId xmlns:a16="http://schemas.microsoft.com/office/drawing/2014/main" id="{5D93266F-84A3-16C2-2502-3A7D17FFB132}"/>
                </a:ext>
              </a:extLst>
            </p:cNvPr>
            <p:cNvGrpSpPr/>
            <p:nvPr/>
          </p:nvGrpSpPr>
          <p:grpSpPr>
            <a:xfrm>
              <a:off x="3015322" y="1302026"/>
              <a:ext cx="193117" cy="260886"/>
              <a:chOff x="0" y="0"/>
              <a:chExt cx="193115" cy="260884"/>
            </a:xfrm>
          </p:grpSpPr>
          <p:grpSp>
            <p:nvGrpSpPr>
              <p:cNvPr id="133" name="Группа 148">
                <a:extLst>
                  <a:ext uri="{FF2B5EF4-FFF2-40B4-BE49-F238E27FC236}">
                    <a16:creationId xmlns:a16="http://schemas.microsoft.com/office/drawing/2014/main" id="{64E63575-C2BD-949B-AC78-9333081E4822}"/>
                  </a:ext>
                </a:extLst>
              </p:cNvPr>
              <p:cNvGrpSpPr/>
              <p:nvPr/>
            </p:nvGrpSpPr>
            <p:grpSpPr>
              <a:xfrm>
                <a:off x="53547" y="54173"/>
                <a:ext cx="84365" cy="84365"/>
                <a:chOff x="0" y="0"/>
                <a:chExt cx="84363" cy="84364"/>
              </a:xfrm>
            </p:grpSpPr>
            <p:sp>
              <p:nvSpPr>
                <p:cNvPr id="135" name="Овал 150">
                  <a:extLst>
                    <a:ext uri="{FF2B5EF4-FFF2-40B4-BE49-F238E27FC236}">
                      <a16:creationId xmlns:a16="http://schemas.microsoft.com/office/drawing/2014/main" id="{64EEE88F-FC5F-6407-3548-AE1A48C23506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84364" cy="8436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36" name="Рисунок 151" descr="Рисунок 151">
                  <a:extLst>
                    <a:ext uri="{FF2B5EF4-FFF2-40B4-BE49-F238E27FC236}">
                      <a16:creationId xmlns:a16="http://schemas.microsoft.com/office/drawing/2014/main" id="{625280B5-FEA3-EBEC-DD2B-F442FC853F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059" y="17366"/>
                  <a:ext cx="52245" cy="4963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34" name="Рисунок 149" descr="Рисунок 149">
                <a:extLst>
                  <a:ext uri="{FF2B5EF4-FFF2-40B4-BE49-F238E27FC236}">
                    <a16:creationId xmlns:a16="http://schemas.microsoft.com/office/drawing/2014/main" id="{E13D1251-3D33-8041-6AD6-D22822008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193116" cy="2608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5" name="Группа 60">
              <a:extLst>
                <a:ext uri="{FF2B5EF4-FFF2-40B4-BE49-F238E27FC236}">
                  <a16:creationId xmlns:a16="http://schemas.microsoft.com/office/drawing/2014/main" id="{70BAD63B-CB5C-841E-E00F-9F198CBAC345}"/>
                </a:ext>
              </a:extLst>
            </p:cNvPr>
            <p:cNvGrpSpPr/>
            <p:nvPr/>
          </p:nvGrpSpPr>
          <p:grpSpPr>
            <a:xfrm>
              <a:off x="2897007" y="1969159"/>
              <a:ext cx="210205" cy="283972"/>
              <a:chOff x="0" y="0"/>
              <a:chExt cx="210204" cy="283971"/>
            </a:xfrm>
          </p:grpSpPr>
          <p:grpSp>
            <p:nvGrpSpPr>
              <p:cNvPr id="126" name="Группа 141">
                <a:extLst>
                  <a:ext uri="{FF2B5EF4-FFF2-40B4-BE49-F238E27FC236}">
                    <a16:creationId xmlns:a16="http://schemas.microsoft.com/office/drawing/2014/main" id="{C9953658-5980-E1A7-B728-8E79C16D45D2}"/>
                  </a:ext>
                </a:extLst>
              </p:cNvPr>
              <p:cNvGrpSpPr/>
              <p:nvPr/>
            </p:nvGrpSpPr>
            <p:grpSpPr>
              <a:xfrm>
                <a:off x="1261" y="1046"/>
                <a:ext cx="207038" cy="277289"/>
                <a:chOff x="0" y="0"/>
                <a:chExt cx="207036" cy="277288"/>
              </a:xfrm>
            </p:grpSpPr>
            <p:sp>
              <p:nvSpPr>
                <p:cNvPr id="131" name="Овал 146">
                  <a:extLst>
                    <a:ext uri="{FF2B5EF4-FFF2-40B4-BE49-F238E27FC236}">
                      <a16:creationId xmlns:a16="http://schemas.microsoft.com/office/drawing/2014/main" id="{8E7ED49A-6A5F-30FB-5718-97C0F3407F5F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32" name="Равнобедренный треугольник 147">
                  <a:extLst>
                    <a:ext uri="{FF2B5EF4-FFF2-40B4-BE49-F238E27FC236}">
                      <a16:creationId xmlns:a16="http://schemas.microsoft.com/office/drawing/2014/main" id="{1AF2725D-FE76-1DDE-B4DB-7B30758D1E94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49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27" name="Группа 142">
                <a:extLst>
                  <a:ext uri="{FF2B5EF4-FFF2-40B4-BE49-F238E27FC236}">
                    <a16:creationId xmlns:a16="http://schemas.microsoft.com/office/drawing/2014/main" id="{FFEB7B67-B370-1CE4-02DC-A2D807B03DF5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129" name="Овал 144">
                  <a:extLst>
                    <a:ext uri="{FF2B5EF4-FFF2-40B4-BE49-F238E27FC236}">
                      <a16:creationId xmlns:a16="http://schemas.microsoft.com/office/drawing/2014/main" id="{9C6CCAF8-E0F7-664A-68E2-9A636E10320A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30" name="Рисунок 145" descr="Рисунок 145">
                  <a:extLst>
                    <a:ext uri="{FF2B5EF4-FFF2-40B4-BE49-F238E27FC236}">
                      <a16:creationId xmlns:a16="http://schemas.microsoft.com/office/drawing/2014/main" id="{CBE4E4C4-59BF-99B3-A6B3-54CE0909E5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28" name="Рисунок 143" descr="Рисунок 143">
                <a:extLst>
                  <a:ext uri="{FF2B5EF4-FFF2-40B4-BE49-F238E27FC236}">
                    <a16:creationId xmlns:a16="http://schemas.microsoft.com/office/drawing/2014/main" id="{670BEE45-1F1B-520D-F0AA-B7FF06776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6" name="Группа 61">
              <a:extLst>
                <a:ext uri="{FF2B5EF4-FFF2-40B4-BE49-F238E27FC236}">
                  <a16:creationId xmlns:a16="http://schemas.microsoft.com/office/drawing/2014/main" id="{940E45F3-63C5-7959-C332-C21F8603F929}"/>
                </a:ext>
              </a:extLst>
            </p:cNvPr>
            <p:cNvGrpSpPr/>
            <p:nvPr/>
          </p:nvGrpSpPr>
          <p:grpSpPr>
            <a:xfrm>
              <a:off x="2759935" y="1791673"/>
              <a:ext cx="210205" cy="283972"/>
              <a:chOff x="0" y="0"/>
              <a:chExt cx="210204" cy="283971"/>
            </a:xfrm>
          </p:grpSpPr>
          <p:grpSp>
            <p:nvGrpSpPr>
              <p:cNvPr id="119" name="Группа 134">
                <a:extLst>
                  <a:ext uri="{FF2B5EF4-FFF2-40B4-BE49-F238E27FC236}">
                    <a16:creationId xmlns:a16="http://schemas.microsoft.com/office/drawing/2014/main" id="{5DCD8057-B7FE-36D4-1A07-A9828B445C02}"/>
                  </a:ext>
                </a:extLst>
              </p:cNvPr>
              <p:cNvGrpSpPr/>
              <p:nvPr/>
            </p:nvGrpSpPr>
            <p:grpSpPr>
              <a:xfrm>
                <a:off x="1261" y="1046"/>
                <a:ext cx="207038" cy="277289"/>
                <a:chOff x="0" y="0"/>
                <a:chExt cx="207036" cy="277288"/>
              </a:xfrm>
            </p:grpSpPr>
            <p:sp>
              <p:nvSpPr>
                <p:cNvPr id="124" name="Овал 139">
                  <a:extLst>
                    <a:ext uri="{FF2B5EF4-FFF2-40B4-BE49-F238E27FC236}">
                      <a16:creationId xmlns:a16="http://schemas.microsoft.com/office/drawing/2014/main" id="{00A0AF85-8D89-50BB-6227-EB3F2EF7AE77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25" name="Равнобедренный треугольник 140">
                  <a:extLst>
                    <a:ext uri="{FF2B5EF4-FFF2-40B4-BE49-F238E27FC236}">
                      <a16:creationId xmlns:a16="http://schemas.microsoft.com/office/drawing/2014/main" id="{2B9E5B9F-8F0D-D209-30F9-FE3F537F86E9}"/>
                    </a:ext>
                  </a:extLst>
                </p:cNvPr>
                <p:cNvSpPr/>
                <p:nvPr/>
              </p:nvSpPr>
              <p:spPr>
                <a:xfrm rot="10800000">
                  <a:off x="30274" y="179239"/>
                  <a:ext cx="146488" cy="98050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20" name="Группа 135">
                <a:extLst>
                  <a:ext uri="{FF2B5EF4-FFF2-40B4-BE49-F238E27FC236}">
                    <a16:creationId xmlns:a16="http://schemas.microsoft.com/office/drawing/2014/main" id="{DA36F41D-4986-D9B8-397B-B6C0A564DCC5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122" name="Овал 137">
                  <a:extLst>
                    <a:ext uri="{FF2B5EF4-FFF2-40B4-BE49-F238E27FC236}">
                      <a16:creationId xmlns:a16="http://schemas.microsoft.com/office/drawing/2014/main" id="{1470090F-FEBA-39CC-3E05-BEF3F95FC80D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23" name="Рисунок 138" descr="Рисунок 138">
                  <a:extLst>
                    <a:ext uri="{FF2B5EF4-FFF2-40B4-BE49-F238E27FC236}">
                      <a16:creationId xmlns:a16="http://schemas.microsoft.com/office/drawing/2014/main" id="{0DF148D9-F36B-7DE3-4E62-61CE30EA82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21" name="Рисунок 136" descr="Рисунок 136">
                <a:extLst>
                  <a:ext uri="{FF2B5EF4-FFF2-40B4-BE49-F238E27FC236}">
                    <a16:creationId xmlns:a16="http://schemas.microsoft.com/office/drawing/2014/main" id="{887FD56A-4934-5BA6-2762-CDB490036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7" name="Группа 62">
              <a:extLst>
                <a:ext uri="{FF2B5EF4-FFF2-40B4-BE49-F238E27FC236}">
                  <a16:creationId xmlns:a16="http://schemas.microsoft.com/office/drawing/2014/main" id="{64299F50-2BD6-C9B5-B4BA-1DD15FFAAF33}"/>
                </a:ext>
              </a:extLst>
            </p:cNvPr>
            <p:cNvGrpSpPr/>
            <p:nvPr/>
          </p:nvGrpSpPr>
          <p:grpSpPr>
            <a:xfrm>
              <a:off x="2810005" y="2193924"/>
              <a:ext cx="210206" cy="283972"/>
              <a:chOff x="0" y="0"/>
              <a:chExt cx="210204" cy="283971"/>
            </a:xfrm>
          </p:grpSpPr>
          <p:grpSp>
            <p:nvGrpSpPr>
              <p:cNvPr id="112" name="Группа 127">
                <a:extLst>
                  <a:ext uri="{FF2B5EF4-FFF2-40B4-BE49-F238E27FC236}">
                    <a16:creationId xmlns:a16="http://schemas.microsoft.com/office/drawing/2014/main" id="{42A93FF1-30A6-560F-D0C7-FA77D179C614}"/>
                  </a:ext>
                </a:extLst>
              </p:cNvPr>
              <p:cNvGrpSpPr/>
              <p:nvPr/>
            </p:nvGrpSpPr>
            <p:grpSpPr>
              <a:xfrm>
                <a:off x="1261" y="1046"/>
                <a:ext cx="207038" cy="277290"/>
                <a:chOff x="0" y="0"/>
                <a:chExt cx="207036" cy="277289"/>
              </a:xfrm>
            </p:grpSpPr>
            <p:sp>
              <p:nvSpPr>
                <p:cNvPr id="117" name="Овал 132">
                  <a:extLst>
                    <a:ext uri="{FF2B5EF4-FFF2-40B4-BE49-F238E27FC236}">
                      <a16:creationId xmlns:a16="http://schemas.microsoft.com/office/drawing/2014/main" id="{6A5A8173-571D-06F6-871F-1BFADDEA7844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18" name="Равнобедренный треугольник 133">
                  <a:extLst>
                    <a:ext uri="{FF2B5EF4-FFF2-40B4-BE49-F238E27FC236}">
                      <a16:creationId xmlns:a16="http://schemas.microsoft.com/office/drawing/2014/main" id="{2F58AE00-D0D7-1AC1-D93E-E48CC7990115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50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13" name="Группа 128">
                <a:extLst>
                  <a:ext uri="{FF2B5EF4-FFF2-40B4-BE49-F238E27FC236}">
                    <a16:creationId xmlns:a16="http://schemas.microsoft.com/office/drawing/2014/main" id="{F3836F88-F38E-443D-FA08-4FE27928557B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115" name="Овал 130">
                  <a:extLst>
                    <a:ext uri="{FF2B5EF4-FFF2-40B4-BE49-F238E27FC236}">
                      <a16:creationId xmlns:a16="http://schemas.microsoft.com/office/drawing/2014/main" id="{F66284EF-D16F-6BF2-CF24-74F937AFBDAE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16" name="Рисунок 131" descr="Рисунок 131">
                  <a:extLst>
                    <a:ext uri="{FF2B5EF4-FFF2-40B4-BE49-F238E27FC236}">
                      <a16:creationId xmlns:a16="http://schemas.microsoft.com/office/drawing/2014/main" id="{96764751-61C9-42E4-8E8F-DA3657D2E1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14" name="Рисунок 129" descr="Рисунок 129">
                <a:extLst>
                  <a:ext uri="{FF2B5EF4-FFF2-40B4-BE49-F238E27FC236}">
                    <a16:creationId xmlns:a16="http://schemas.microsoft.com/office/drawing/2014/main" id="{74E21346-0582-FBC7-BC29-95318142E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8" name="Группа 63">
              <a:extLst>
                <a:ext uri="{FF2B5EF4-FFF2-40B4-BE49-F238E27FC236}">
                  <a16:creationId xmlns:a16="http://schemas.microsoft.com/office/drawing/2014/main" id="{3E298CAD-F318-BE75-4D16-AF5BA3DACC89}"/>
                </a:ext>
              </a:extLst>
            </p:cNvPr>
            <p:cNvGrpSpPr/>
            <p:nvPr/>
          </p:nvGrpSpPr>
          <p:grpSpPr>
            <a:xfrm>
              <a:off x="3023909" y="2035609"/>
              <a:ext cx="210206" cy="283972"/>
              <a:chOff x="0" y="0"/>
              <a:chExt cx="210204" cy="283971"/>
            </a:xfrm>
          </p:grpSpPr>
          <p:grpSp>
            <p:nvGrpSpPr>
              <p:cNvPr id="105" name="Группа 120">
                <a:extLst>
                  <a:ext uri="{FF2B5EF4-FFF2-40B4-BE49-F238E27FC236}">
                    <a16:creationId xmlns:a16="http://schemas.microsoft.com/office/drawing/2014/main" id="{4A9ECD24-CE76-0FFC-429D-4A4ED3A2E0BA}"/>
                  </a:ext>
                </a:extLst>
              </p:cNvPr>
              <p:cNvGrpSpPr/>
              <p:nvPr/>
            </p:nvGrpSpPr>
            <p:grpSpPr>
              <a:xfrm>
                <a:off x="1261" y="1045"/>
                <a:ext cx="207038" cy="277291"/>
                <a:chOff x="0" y="0"/>
                <a:chExt cx="207036" cy="277289"/>
              </a:xfrm>
            </p:grpSpPr>
            <p:sp>
              <p:nvSpPr>
                <p:cNvPr id="110" name="Овал 125">
                  <a:extLst>
                    <a:ext uri="{FF2B5EF4-FFF2-40B4-BE49-F238E27FC236}">
                      <a16:creationId xmlns:a16="http://schemas.microsoft.com/office/drawing/2014/main" id="{3746E6BF-1735-C9D0-C8B5-163889EFC8A2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11" name="Равнобедренный треугольник 126">
                  <a:extLst>
                    <a:ext uri="{FF2B5EF4-FFF2-40B4-BE49-F238E27FC236}">
                      <a16:creationId xmlns:a16="http://schemas.microsoft.com/office/drawing/2014/main" id="{06F4734D-B6AC-9294-2790-9BD6B0082D22}"/>
                    </a:ext>
                  </a:extLst>
                </p:cNvPr>
                <p:cNvSpPr/>
                <p:nvPr/>
              </p:nvSpPr>
              <p:spPr>
                <a:xfrm rot="10800000">
                  <a:off x="30274" y="179239"/>
                  <a:ext cx="146488" cy="98051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106" name="Группа 121">
                <a:extLst>
                  <a:ext uri="{FF2B5EF4-FFF2-40B4-BE49-F238E27FC236}">
                    <a16:creationId xmlns:a16="http://schemas.microsoft.com/office/drawing/2014/main" id="{5CA0D82A-8D30-0FF9-1B34-203783F5C142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108" name="Овал 123">
                  <a:extLst>
                    <a:ext uri="{FF2B5EF4-FFF2-40B4-BE49-F238E27FC236}">
                      <a16:creationId xmlns:a16="http://schemas.microsoft.com/office/drawing/2014/main" id="{724B7FFE-974E-8470-3B9A-3875EBB0B331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09" name="Рисунок 124" descr="Рисунок 124">
                  <a:extLst>
                    <a:ext uri="{FF2B5EF4-FFF2-40B4-BE49-F238E27FC236}">
                      <a16:creationId xmlns:a16="http://schemas.microsoft.com/office/drawing/2014/main" id="{A8FE9C59-4C2F-613F-98E6-C2E2BD06FE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07" name="Рисунок 122" descr="Рисунок 122">
                <a:extLst>
                  <a:ext uri="{FF2B5EF4-FFF2-40B4-BE49-F238E27FC236}">
                    <a16:creationId xmlns:a16="http://schemas.microsoft.com/office/drawing/2014/main" id="{C6AD3EFF-2818-067E-4891-5E987363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9" name="Группа 64">
              <a:extLst>
                <a:ext uri="{FF2B5EF4-FFF2-40B4-BE49-F238E27FC236}">
                  <a16:creationId xmlns:a16="http://schemas.microsoft.com/office/drawing/2014/main" id="{420EF4AB-8A13-7BCF-376D-88ECA39890CA}"/>
                </a:ext>
              </a:extLst>
            </p:cNvPr>
            <p:cNvGrpSpPr/>
            <p:nvPr/>
          </p:nvGrpSpPr>
          <p:grpSpPr>
            <a:xfrm>
              <a:off x="2953606" y="2252451"/>
              <a:ext cx="210205" cy="283972"/>
              <a:chOff x="0" y="0"/>
              <a:chExt cx="210204" cy="283971"/>
            </a:xfrm>
          </p:grpSpPr>
          <p:grpSp>
            <p:nvGrpSpPr>
              <p:cNvPr id="98" name="Группа 113">
                <a:extLst>
                  <a:ext uri="{FF2B5EF4-FFF2-40B4-BE49-F238E27FC236}">
                    <a16:creationId xmlns:a16="http://schemas.microsoft.com/office/drawing/2014/main" id="{F434FA81-DB7E-1DEE-BFFA-4C1C373C8654}"/>
                  </a:ext>
                </a:extLst>
              </p:cNvPr>
              <p:cNvGrpSpPr/>
              <p:nvPr/>
            </p:nvGrpSpPr>
            <p:grpSpPr>
              <a:xfrm>
                <a:off x="1261" y="1046"/>
                <a:ext cx="207038" cy="277289"/>
                <a:chOff x="0" y="0"/>
                <a:chExt cx="207036" cy="277288"/>
              </a:xfrm>
            </p:grpSpPr>
            <p:sp>
              <p:nvSpPr>
                <p:cNvPr id="103" name="Овал 118">
                  <a:extLst>
                    <a:ext uri="{FF2B5EF4-FFF2-40B4-BE49-F238E27FC236}">
                      <a16:creationId xmlns:a16="http://schemas.microsoft.com/office/drawing/2014/main" id="{D7A68692-537F-39EF-D061-EA1DDFDC7E2A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104" name="Равнобедренный треугольник 119">
                  <a:extLst>
                    <a:ext uri="{FF2B5EF4-FFF2-40B4-BE49-F238E27FC236}">
                      <a16:creationId xmlns:a16="http://schemas.microsoft.com/office/drawing/2014/main" id="{BD71D23B-595F-08BD-390E-3046D0A40CC3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49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99" name="Группа 114">
                <a:extLst>
                  <a:ext uri="{FF2B5EF4-FFF2-40B4-BE49-F238E27FC236}">
                    <a16:creationId xmlns:a16="http://schemas.microsoft.com/office/drawing/2014/main" id="{D38F5BDE-68B0-79D6-FC26-6371D33C82A3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101" name="Овал 116">
                  <a:extLst>
                    <a:ext uri="{FF2B5EF4-FFF2-40B4-BE49-F238E27FC236}">
                      <a16:creationId xmlns:a16="http://schemas.microsoft.com/office/drawing/2014/main" id="{B1CD5F6B-2440-86BB-BA5E-5172524CB514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102" name="Рисунок 117" descr="Рисунок 117">
                  <a:extLst>
                    <a:ext uri="{FF2B5EF4-FFF2-40B4-BE49-F238E27FC236}">
                      <a16:creationId xmlns:a16="http://schemas.microsoft.com/office/drawing/2014/main" id="{4F2C8048-177D-3C57-5960-64E8F739CA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00" name="Рисунок 115" descr="Рисунок 115">
                <a:extLst>
                  <a:ext uri="{FF2B5EF4-FFF2-40B4-BE49-F238E27FC236}">
                    <a16:creationId xmlns:a16="http://schemas.microsoft.com/office/drawing/2014/main" id="{559DA341-9A25-6C7C-F3EC-8812B4CF8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" name="Группа 65">
              <a:extLst>
                <a:ext uri="{FF2B5EF4-FFF2-40B4-BE49-F238E27FC236}">
                  <a16:creationId xmlns:a16="http://schemas.microsoft.com/office/drawing/2014/main" id="{5D23534B-57AD-1FC5-B956-8C964143D775}"/>
                </a:ext>
              </a:extLst>
            </p:cNvPr>
            <p:cNvGrpSpPr/>
            <p:nvPr/>
          </p:nvGrpSpPr>
          <p:grpSpPr>
            <a:xfrm>
              <a:off x="3197249" y="2056483"/>
              <a:ext cx="210205" cy="283972"/>
              <a:chOff x="0" y="0"/>
              <a:chExt cx="210204" cy="283971"/>
            </a:xfrm>
          </p:grpSpPr>
          <p:grpSp>
            <p:nvGrpSpPr>
              <p:cNvPr id="91" name="Группа 106">
                <a:extLst>
                  <a:ext uri="{FF2B5EF4-FFF2-40B4-BE49-F238E27FC236}">
                    <a16:creationId xmlns:a16="http://schemas.microsoft.com/office/drawing/2014/main" id="{051CC22B-39BE-94DC-FF0A-883B6A7A3F29}"/>
                  </a:ext>
                </a:extLst>
              </p:cNvPr>
              <p:cNvGrpSpPr/>
              <p:nvPr/>
            </p:nvGrpSpPr>
            <p:grpSpPr>
              <a:xfrm>
                <a:off x="1261" y="1045"/>
                <a:ext cx="207038" cy="277291"/>
                <a:chOff x="0" y="0"/>
                <a:chExt cx="207036" cy="277289"/>
              </a:xfrm>
            </p:grpSpPr>
            <p:sp>
              <p:nvSpPr>
                <p:cNvPr id="96" name="Овал 111">
                  <a:extLst>
                    <a:ext uri="{FF2B5EF4-FFF2-40B4-BE49-F238E27FC236}">
                      <a16:creationId xmlns:a16="http://schemas.microsoft.com/office/drawing/2014/main" id="{016124A9-700F-5062-8840-D8B5C7269E5B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97" name="Равнобедренный треугольник 112">
                  <a:extLst>
                    <a:ext uri="{FF2B5EF4-FFF2-40B4-BE49-F238E27FC236}">
                      <a16:creationId xmlns:a16="http://schemas.microsoft.com/office/drawing/2014/main" id="{F64515C2-2437-B81D-C6B5-9432F8E64108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50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92" name="Группа 107">
                <a:extLst>
                  <a:ext uri="{FF2B5EF4-FFF2-40B4-BE49-F238E27FC236}">
                    <a16:creationId xmlns:a16="http://schemas.microsoft.com/office/drawing/2014/main" id="{1CAED7A2-F8E7-C67F-A596-1B8305BEF6F2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94" name="Овал 109">
                  <a:extLst>
                    <a:ext uri="{FF2B5EF4-FFF2-40B4-BE49-F238E27FC236}">
                      <a16:creationId xmlns:a16="http://schemas.microsoft.com/office/drawing/2014/main" id="{A09A0BB9-1517-B375-F245-1DFF1CF2382F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95" name="Рисунок 110" descr="Рисунок 110">
                  <a:extLst>
                    <a:ext uri="{FF2B5EF4-FFF2-40B4-BE49-F238E27FC236}">
                      <a16:creationId xmlns:a16="http://schemas.microsoft.com/office/drawing/2014/main" id="{6D2FE86F-C17B-90FF-4378-CDCBE19AD1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93" name="Рисунок 108" descr="Рисунок 108">
                <a:extLst>
                  <a:ext uri="{FF2B5EF4-FFF2-40B4-BE49-F238E27FC236}">
                    <a16:creationId xmlns:a16="http://schemas.microsoft.com/office/drawing/2014/main" id="{F863E6CC-4235-F03F-CF10-00AC32947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1" name="Группа 66">
              <a:extLst>
                <a:ext uri="{FF2B5EF4-FFF2-40B4-BE49-F238E27FC236}">
                  <a16:creationId xmlns:a16="http://schemas.microsoft.com/office/drawing/2014/main" id="{CA7EE734-A152-B52E-A5BB-AD45A4E9AD3D}"/>
                </a:ext>
              </a:extLst>
            </p:cNvPr>
            <p:cNvGrpSpPr/>
            <p:nvPr/>
          </p:nvGrpSpPr>
          <p:grpSpPr>
            <a:xfrm>
              <a:off x="3094462" y="2420117"/>
              <a:ext cx="210205" cy="283972"/>
              <a:chOff x="0" y="0"/>
              <a:chExt cx="210204" cy="283971"/>
            </a:xfrm>
          </p:grpSpPr>
          <p:grpSp>
            <p:nvGrpSpPr>
              <p:cNvPr id="84" name="Группа 99">
                <a:extLst>
                  <a:ext uri="{FF2B5EF4-FFF2-40B4-BE49-F238E27FC236}">
                    <a16:creationId xmlns:a16="http://schemas.microsoft.com/office/drawing/2014/main" id="{0E060C0E-7D05-2880-B090-DF27922CA7F1}"/>
                  </a:ext>
                </a:extLst>
              </p:cNvPr>
              <p:cNvGrpSpPr/>
              <p:nvPr/>
            </p:nvGrpSpPr>
            <p:grpSpPr>
              <a:xfrm>
                <a:off x="1261" y="1045"/>
                <a:ext cx="207038" cy="277291"/>
                <a:chOff x="0" y="0"/>
                <a:chExt cx="207036" cy="277289"/>
              </a:xfrm>
            </p:grpSpPr>
            <p:sp>
              <p:nvSpPr>
                <p:cNvPr id="89" name="Овал 104">
                  <a:extLst>
                    <a:ext uri="{FF2B5EF4-FFF2-40B4-BE49-F238E27FC236}">
                      <a16:creationId xmlns:a16="http://schemas.microsoft.com/office/drawing/2014/main" id="{9A4A76F6-E68D-C133-12C1-C10866BBB515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90" name="Равнобедренный треугольник 105">
                  <a:extLst>
                    <a:ext uri="{FF2B5EF4-FFF2-40B4-BE49-F238E27FC236}">
                      <a16:creationId xmlns:a16="http://schemas.microsoft.com/office/drawing/2014/main" id="{B16B60FD-EE70-3033-3599-3BABC402373E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50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85" name="Группа 100">
                <a:extLst>
                  <a:ext uri="{FF2B5EF4-FFF2-40B4-BE49-F238E27FC236}">
                    <a16:creationId xmlns:a16="http://schemas.microsoft.com/office/drawing/2014/main" id="{E3C04003-D104-4059-2351-538A96CFF07E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87" name="Овал 102">
                  <a:extLst>
                    <a:ext uri="{FF2B5EF4-FFF2-40B4-BE49-F238E27FC236}">
                      <a16:creationId xmlns:a16="http://schemas.microsoft.com/office/drawing/2014/main" id="{D829C363-ECA1-4832-393E-FD063C832779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88" name="Рисунок 103" descr="Рисунок 103">
                  <a:extLst>
                    <a:ext uri="{FF2B5EF4-FFF2-40B4-BE49-F238E27FC236}">
                      <a16:creationId xmlns:a16="http://schemas.microsoft.com/office/drawing/2014/main" id="{57F7700E-CEB1-9124-3C58-8C190FD009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86" name="Рисунок 101" descr="Рисунок 101">
                <a:extLst>
                  <a:ext uri="{FF2B5EF4-FFF2-40B4-BE49-F238E27FC236}">
                    <a16:creationId xmlns:a16="http://schemas.microsoft.com/office/drawing/2014/main" id="{DB62CA76-8B8D-5B38-B0A7-4B27BCB8B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2" name="Группа 67">
              <a:extLst>
                <a:ext uri="{FF2B5EF4-FFF2-40B4-BE49-F238E27FC236}">
                  <a16:creationId xmlns:a16="http://schemas.microsoft.com/office/drawing/2014/main" id="{27115DA5-BA0B-5323-E52F-A95DB3B55241}"/>
                </a:ext>
              </a:extLst>
            </p:cNvPr>
            <p:cNvGrpSpPr/>
            <p:nvPr/>
          </p:nvGrpSpPr>
          <p:grpSpPr>
            <a:xfrm>
              <a:off x="3188526" y="2227992"/>
              <a:ext cx="210205" cy="283972"/>
              <a:chOff x="0" y="0"/>
              <a:chExt cx="210204" cy="283971"/>
            </a:xfrm>
          </p:grpSpPr>
          <p:grpSp>
            <p:nvGrpSpPr>
              <p:cNvPr id="77" name="Группа 92">
                <a:extLst>
                  <a:ext uri="{FF2B5EF4-FFF2-40B4-BE49-F238E27FC236}">
                    <a16:creationId xmlns:a16="http://schemas.microsoft.com/office/drawing/2014/main" id="{B4FBE1AD-BF6A-5B54-DE5E-D2CE7BCCF13A}"/>
                  </a:ext>
                </a:extLst>
              </p:cNvPr>
              <p:cNvGrpSpPr/>
              <p:nvPr/>
            </p:nvGrpSpPr>
            <p:grpSpPr>
              <a:xfrm>
                <a:off x="1261" y="1046"/>
                <a:ext cx="207038" cy="277289"/>
                <a:chOff x="0" y="0"/>
                <a:chExt cx="207036" cy="277288"/>
              </a:xfrm>
            </p:grpSpPr>
            <p:sp>
              <p:nvSpPr>
                <p:cNvPr id="82" name="Овал 97">
                  <a:extLst>
                    <a:ext uri="{FF2B5EF4-FFF2-40B4-BE49-F238E27FC236}">
                      <a16:creationId xmlns:a16="http://schemas.microsoft.com/office/drawing/2014/main" id="{7C4989FA-3426-D39A-E536-4F2716AF88F6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83" name="Равнобедренный треугольник 98">
                  <a:extLst>
                    <a:ext uri="{FF2B5EF4-FFF2-40B4-BE49-F238E27FC236}">
                      <a16:creationId xmlns:a16="http://schemas.microsoft.com/office/drawing/2014/main" id="{4505D854-FE70-A37E-FBB9-C2AE07B4C711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49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78" name="Группа 93">
                <a:extLst>
                  <a:ext uri="{FF2B5EF4-FFF2-40B4-BE49-F238E27FC236}">
                    <a16:creationId xmlns:a16="http://schemas.microsoft.com/office/drawing/2014/main" id="{79DE6A99-B0D0-3814-2100-61AFBEC3BC9C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80" name="Овал 95">
                  <a:extLst>
                    <a:ext uri="{FF2B5EF4-FFF2-40B4-BE49-F238E27FC236}">
                      <a16:creationId xmlns:a16="http://schemas.microsoft.com/office/drawing/2014/main" id="{9905B690-6D79-0B39-ECAA-4C66B572CC4F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81" name="Рисунок 96" descr="Рисунок 96">
                  <a:extLst>
                    <a:ext uri="{FF2B5EF4-FFF2-40B4-BE49-F238E27FC236}">
                      <a16:creationId xmlns:a16="http://schemas.microsoft.com/office/drawing/2014/main" id="{C46FB15E-1AFE-4464-40BB-79113B76D7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79" name="Рисунок 94" descr="Рисунок 94">
                <a:extLst>
                  <a:ext uri="{FF2B5EF4-FFF2-40B4-BE49-F238E27FC236}">
                    <a16:creationId xmlns:a16="http://schemas.microsoft.com/office/drawing/2014/main" id="{4AB89275-8B62-DCCC-37CD-F60A969A2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3" name="Группа 68">
              <a:extLst>
                <a:ext uri="{FF2B5EF4-FFF2-40B4-BE49-F238E27FC236}">
                  <a16:creationId xmlns:a16="http://schemas.microsoft.com/office/drawing/2014/main" id="{8CDE1B66-8CD2-F67D-9947-32648F58681E}"/>
                </a:ext>
              </a:extLst>
            </p:cNvPr>
            <p:cNvGrpSpPr/>
            <p:nvPr/>
          </p:nvGrpSpPr>
          <p:grpSpPr>
            <a:xfrm>
              <a:off x="3540854" y="2188289"/>
              <a:ext cx="210205" cy="283972"/>
              <a:chOff x="0" y="0"/>
              <a:chExt cx="210204" cy="283971"/>
            </a:xfrm>
          </p:grpSpPr>
          <p:grpSp>
            <p:nvGrpSpPr>
              <p:cNvPr id="70" name="Группа 85">
                <a:extLst>
                  <a:ext uri="{FF2B5EF4-FFF2-40B4-BE49-F238E27FC236}">
                    <a16:creationId xmlns:a16="http://schemas.microsoft.com/office/drawing/2014/main" id="{07F5A5B1-8519-6C18-FF2C-C263E9178D28}"/>
                  </a:ext>
                </a:extLst>
              </p:cNvPr>
              <p:cNvGrpSpPr/>
              <p:nvPr/>
            </p:nvGrpSpPr>
            <p:grpSpPr>
              <a:xfrm>
                <a:off x="1261" y="1046"/>
                <a:ext cx="207038" cy="277289"/>
                <a:chOff x="0" y="0"/>
                <a:chExt cx="207036" cy="277288"/>
              </a:xfrm>
            </p:grpSpPr>
            <p:sp>
              <p:nvSpPr>
                <p:cNvPr id="75" name="Овал 90">
                  <a:extLst>
                    <a:ext uri="{FF2B5EF4-FFF2-40B4-BE49-F238E27FC236}">
                      <a16:creationId xmlns:a16="http://schemas.microsoft.com/office/drawing/2014/main" id="{9A7D2294-3B5C-5F3A-F9B4-B29DD2A6AEA3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76" name="Равнобедренный треугольник 91">
                  <a:extLst>
                    <a:ext uri="{FF2B5EF4-FFF2-40B4-BE49-F238E27FC236}">
                      <a16:creationId xmlns:a16="http://schemas.microsoft.com/office/drawing/2014/main" id="{15163D2D-6E90-ED43-2154-BD8E2DC6654F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49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71" name="Группа 86">
                <a:extLst>
                  <a:ext uri="{FF2B5EF4-FFF2-40B4-BE49-F238E27FC236}">
                    <a16:creationId xmlns:a16="http://schemas.microsoft.com/office/drawing/2014/main" id="{1D3FFDB7-6DB1-3EB9-B25B-0084031C2168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73" name="Овал 88">
                  <a:extLst>
                    <a:ext uri="{FF2B5EF4-FFF2-40B4-BE49-F238E27FC236}">
                      <a16:creationId xmlns:a16="http://schemas.microsoft.com/office/drawing/2014/main" id="{56A7FB7A-A7AA-5036-A3CA-8168E5B66DDE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74" name="Рисунок 89" descr="Рисунок 89">
                  <a:extLst>
                    <a:ext uri="{FF2B5EF4-FFF2-40B4-BE49-F238E27FC236}">
                      <a16:creationId xmlns:a16="http://schemas.microsoft.com/office/drawing/2014/main" id="{650AD5D6-C7F2-89F3-68C8-AC930061E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72" name="Рисунок 87" descr="Рисунок 87">
                <a:extLst>
                  <a:ext uri="{FF2B5EF4-FFF2-40B4-BE49-F238E27FC236}">
                    <a16:creationId xmlns:a16="http://schemas.microsoft.com/office/drawing/2014/main" id="{71F3D5EE-26A0-995A-EE31-3D1D78231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4" name="Группа 69">
              <a:extLst>
                <a:ext uri="{FF2B5EF4-FFF2-40B4-BE49-F238E27FC236}">
                  <a16:creationId xmlns:a16="http://schemas.microsoft.com/office/drawing/2014/main" id="{74F2CCAA-F257-92D0-0FAC-E8A9BCCC0DEC}"/>
                </a:ext>
              </a:extLst>
            </p:cNvPr>
            <p:cNvGrpSpPr/>
            <p:nvPr/>
          </p:nvGrpSpPr>
          <p:grpSpPr>
            <a:xfrm>
              <a:off x="3695520" y="2334465"/>
              <a:ext cx="210205" cy="283972"/>
              <a:chOff x="0" y="0"/>
              <a:chExt cx="210204" cy="283971"/>
            </a:xfrm>
          </p:grpSpPr>
          <p:grpSp>
            <p:nvGrpSpPr>
              <p:cNvPr id="63" name="Группа 78">
                <a:extLst>
                  <a:ext uri="{FF2B5EF4-FFF2-40B4-BE49-F238E27FC236}">
                    <a16:creationId xmlns:a16="http://schemas.microsoft.com/office/drawing/2014/main" id="{7640F6F1-49F5-3AAA-9D55-377DC0F6C292}"/>
                  </a:ext>
                </a:extLst>
              </p:cNvPr>
              <p:cNvGrpSpPr/>
              <p:nvPr/>
            </p:nvGrpSpPr>
            <p:grpSpPr>
              <a:xfrm>
                <a:off x="1261" y="1045"/>
                <a:ext cx="207038" cy="277291"/>
                <a:chOff x="0" y="0"/>
                <a:chExt cx="207036" cy="277289"/>
              </a:xfrm>
            </p:grpSpPr>
            <p:sp>
              <p:nvSpPr>
                <p:cNvPr id="68" name="Овал 83">
                  <a:extLst>
                    <a:ext uri="{FF2B5EF4-FFF2-40B4-BE49-F238E27FC236}">
                      <a16:creationId xmlns:a16="http://schemas.microsoft.com/office/drawing/2014/main" id="{CE85FC43-7769-8047-7C54-3AB2EB6772EF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69" name="Равнобедренный треугольник 84">
                  <a:extLst>
                    <a:ext uri="{FF2B5EF4-FFF2-40B4-BE49-F238E27FC236}">
                      <a16:creationId xmlns:a16="http://schemas.microsoft.com/office/drawing/2014/main" id="{346CB0F1-0D3E-BD03-3C18-42344ABB9CFB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49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64" name="Группа 79">
                <a:extLst>
                  <a:ext uri="{FF2B5EF4-FFF2-40B4-BE49-F238E27FC236}">
                    <a16:creationId xmlns:a16="http://schemas.microsoft.com/office/drawing/2014/main" id="{355B013F-D909-8504-4829-49B515A986D5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66" name="Овал 81">
                  <a:extLst>
                    <a:ext uri="{FF2B5EF4-FFF2-40B4-BE49-F238E27FC236}">
                      <a16:creationId xmlns:a16="http://schemas.microsoft.com/office/drawing/2014/main" id="{A675B4D3-476F-8573-06F9-F3C60E6C9114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67" name="Рисунок 82" descr="Рисунок 82">
                  <a:extLst>
                    <a:ext uri="{FF2B5EF4-FFF2-40B4-BE49-F238E27FC236}">
                      <a16:creationId xmlns:a16="http://schemas.microsoft.com/office/drawing/2014/main" id="{EBE68EAA-3C10-7EC7-BBD2-7D6B0417E8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65" name="Рисунок 80" descr="Рисунок 80">
                <a:extLst>
                  <a:ext uri="{FF2B5EF4-FFF2-40B4-BE49-F238E27FC236}">
                    <a16:creationId xmlns:a16="http://schemas.microsoft.com/office/drawing/2014/main" id="{A94072FF-2951-AD18-45EB-3B7D26EEA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" name="Группа 70">
              <a:extLst>
                <a:ext uri="{FF2B5EF4-FFF2-40B4-BE49-F238E27FC236}">
                  <a16:creationId xmlns:a16="http://schemas.microsoft.com/office/drawing/2014/main" id="{6A69BF51-4D1B-DA56-D54E-3F216CFEA179}"/>
                </a:ext>
              </a:extLst>
            </p:cNvPr>
            <p:cNvGrpSpPr/>
            <p:nvPr/>
          </p:nvGrpSpPr>
          <p:grpSpPr>
            <a:xfrm>
              <a:off x="3049407" y="2121559"/>
              <a:ext cx="210205" cy="283972"/>
              <a:chOff x="0" y="0"/>
              <a:chExt cx="210204" cy="283971"/>
            </a:xfrm>
          </p:grpSpPr>
          <p:grpSp>
            <p:nvGrpSpPr>
              <p:cNvPr id="56" name="Группа 71">
                <a:extLst>
                  <a:ext uri="{FF2B5EF4-FFF2-40B4-BE49-F238E27FC236}">
                    <a16:creationId xmlns:a16="http://schemas.microsoft.com/office/drawing/2014/main" id="{360C9788-75D3-EF82-2BEB-015A506CDDB5}"/>
                  </a:ext>
                </a:extLst>
              </p:cNvPr>
              <p:cNvGrpSpPr/>
              <p:nvPr/>
            </p:nvGrpSpPr>
            <p:grpSpPr>
              <a:xfrm>
                <a:off x="1261" y="1045"/>
                <a:ext cx="207038" cy="277291"/>
                <a:chOff x="0" y="0"/>
                <a:chExt cx="207036" cy="277289"/>
              </a:xfrm>
            </p:grpSpPr>
            <p:sp>
              <p:nvSpPr>
                <p:cNvPr id="61" name="Овал 76">
                  <a:extLst>
                    <a:ext uri="{FF2B5EF4-FFF2-40B4-BE49-F238E27FC236}">
                      <a16:creationId xmlns:a16="http://schemas.microsoft.com/office/drawing/2014/main" id="{B7587926-9164-D58C-E986-EB4E9C554A49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207038" cy="207038"/>
                </a:xfrm>
                <a:prstGeom prst="ellips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62" name="Равнобедренный треугольник 77">
                  <a:extLst>
                    <a:ext uri="{FF2B5EF4-FFF2-40B4-BE49-F238E27FC236}">
                      <a16:creationId xmlns:a16="http://schemas.microsoft.com/office/drawing/2014/main" id="{F6035CFB-9960-70F5-4115-5EE851A2BBB5}"/>
                    </a:ext>
                  </a:extLst>
                </p:cNvPr>
                <p:cNvSpPr/>
                <p:nvPr/>
              </p:nvSpPr>
              <p:spPr>
                <a:xfrm rot="10800000">
                  <a:off x="30274" y="179240"/>
                  <a:ext cx="146488" cy="98049"/>
                </a:xfrm>
                <a:prstGeom prst="triangle">
                  <a:avLst/>
                </a:prstGeom>
                <a:solidFill>
                  <a:srgbClr val="5919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grpSp>
            <p:nvGrpSpPr>
              <p:cNvPr id="57" name="Группа 72">
                <a:extLst>
                  <a:ext uri="{FF2B5EF4-FFF2-40B4-BE49-F238E27FC236}">
                    <a16:creationId xmlns:a16="http://schemas.microsoft.com/office/drawing/2014/main" id="{6A3F3919-B6C4-0A4E-DB37-B2B9ED37EA9F}"/>
                  </a:ext>
                </a:extLst>
              </p:cNvPr>
              <p:cNvGrpSpPr/>
              <p:nvPr/>
            </p:nvGrpSpPr>
            <p:grpSpPr>
              <a:xfrm>
                <a:off x="57632" y="57380"/>
                <a:ext cx="95039" cy="95039"/>
                <a:chOff x="0" y="0"/>
                <a:chExt cx="95038" cy="95038"/>
              </a:xfrm>
            </p:grpSpPr>
            <p:sp>
              <p:nvSpPr>
                <p:cNvPr id="59" name="Овал 74">
                  <a:extLst>
                    <a:ext uri="{FF2B5EF4-FFF2-40B4-BE49-F238E27FC236}">
                      <a16:creationId xmlns:a16="http://schemas.microsoft.com/office/drawing/2014/main" id="{9B511274-7F23-1E4E-AB67-311CCAEFD098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95040" cy="9504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pic>
              <p:nvPicPr>
                <p:cNvPr id="60" name="Рисунок 75" descr="Рисунок 75">
                  <a:extLst>
                    <a:ext uri="{FF2B5EF4-FFF2-40B4-BE49-F238E27FC236}">
                      <a16:creationId xmlns:a16="http://schemas.microsoft.com/office/drawing/2014/main" id="{2C1704CD-A921-F0E8-C1C4-99FBCE6457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3633" t="25479" r="4695" b="27459"/>
                <a:stretch>
                  <a:fillRect/>
                </a:stretch>
              </p:blipFill>
              <p:spPr>
                <a:xfrm>
                  <a:off x="3258" y="26562"/>
                  <a:ext cx="89298" cy="45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52" y="0"/>
                      </a:moveTo>
                      <a:cubicBezTo>
                        <a:pt x="4799" y="0"/>
                        <a:pt x="0" y="4919"/>
                        <a:pt x="0" y="10894"/>
                      </a:cubicBezTo>
                      <a:cubicBezTo>
                        <a:pt x="0" y="16869"/>
                        <a:pt x="4799" y="21600"/>
                        <a:pt x="10752" y="21600"/>
                      </a:cubicBezTo>
                      <a:cubicBezTo>
                        <a:pt x="16705" y="21600"/>
                        <a:pt x="21600" y="16869"/>
                        <a:pt x="21600" y="10894"/>
                      </a:cubicBezTo>
                      <a:cubicBezTo>
                        <a:pt x="21600" y="4919"/>
                        <a:pt x="16705" y="0"/>
                        <a:pt x="10752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58" name="Рисунок 73" descr="Рисунок 73">
                <a:extLst>
                  <a:ext uri="{FF2B5EF4-FFF2-40B4-BE49-F238E27FC236}">
                    <a16:creationId xmlns:a16="http://schemas.microsoft.com/office/drawing/2014/main" id="{694FD839-906C-4B43-2A14-B01B119CC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0205" cy="283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51049F-43BC-476B-A970-3B466301129E}"/>
              </a:ext>
            </a:extLst>
          </p:cNvPr>
          <p:cNvSpPr txBox="1"/>
          <p:nvPr/>
        </p:nvSpPr>
        <p:spPr>
          <a:xfrm>
            <a:off x="4047407" y="714260"/>
            <a:ext cx="3356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52F28"/>
                </a:solidFill>
                <a:latin typeface="+mj-lt"/>
                <a:cs typeface="Arial" panose="020B0604020202020204" pitchFamily="34" charset="0"/>
              </a:rPr>
              <a:t>ПРОЕКТ РОТАЦИЯ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BA921-0E37-4871-8F74-B8E4C9993C3E}"/>
              </a:ext>
            </a:extLst>
          </p:cNvPr>
          <p:cNvSpPr txBox="1"/>
          <p:nvPr/>
        </p:nvSpPr>
        <p:spPr>
          <a:xfrm>
            <a:off x="4044077" y="1873309"/>
            <a:ext cx="5135281" cy="202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В Компании распространена практика перевода сотрудников на временные</a:t>
            </a:r>
          </a:p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или постоянные позиции в другие подразделения и направления бизнеса нашей Компании.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solidFill>
                <a:srgbClr val="0A0C0A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5941566-6C3D-4731-84A2-9AC7103787BA}"/>
              </a:ext>
            </a:extLst>
          </p:cNvPr>
          <p:cNvGrpSpPr/>
          <p:nvPr/>
        </p:nvGrpSpPr>
        <p:grpSpPr>
          <a:xfrm>
            <a:off x="4158153" y="1486585"/>
            <a:ext cx="852486" cy="133350"/>
            <a:chOff x="6705601" y="2538413"/>
            <a:chExt cx="852486" cy="13335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0D5537AA-A4EC-4E6D-80E7-CC94858AB8F4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A41ED02-C4C3-41D0-A66D-06C6358346B4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4D69166-2A0D-4A2E-9993-A1E72A4DAE4E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" name="Рисунок 5" descr="Рисунок 5">
            <a:extLst>
              <a:ext uri="{FF2B5EF4-FFF2-40B4-BE49-F238E27FC236}">
                <a16:creationId xmlns:a16="http://schemas.microsoft.com/office/drawing/2014/main" id="{5EC34EA3-A82B-5CFD-4E46-8A965AA9F1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34" r="14834"/>
          <a:stretch/>
        </p:blipFill>
        <p:spPr>
          <a:xfrm>
            <a:off x="1843874" y="2885440"/>
            <a:ext cx="2011846" cy="183904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Рисунок 3" descr="Рисунок 9">
            <a:extLst>
              <a:ext uri="{FF2B5EF4-FFF2-40B4-BE49-F238E27FC236}">
                <a16:creationId xmlns:a16="http://schemas.microsoft.com/office/drawing/2014/main" id="{E7CA0A87-278E-66E8-A627-E61E74B2AC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67" t="20070" r="17003" b="36845"/>
          <a:stretch/>
        </p:blipFill>
        <p:spPr>
          <a:xfrm>
            <a:off x="0" y="2885441"/>
            <a:ext cx="1907587" cy="18532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Рисунок 35" descr="Рисунок 35">
            <a:extLst>
              <a:ext uri="{FF2B5EF4-FFF2-40B4-BE49-F238E27FC236}">
                <a16:creationId xmlns:a16="http://schemas.microsoft.com/office/drawing/2014/main" id="{F66235D2-EC77-1C95-B858-774A43C64C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317" r="3968" b="20603"/>
          <a:stretch/>
        </p:blipFill>
        <p:spPr>
          <a:xfrm>
            <a:off x="1" y="4720336"/>
            <a:ext cx="1920240" cy="21319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47" name="Рисунок 346">
            <a:extLst>
              <a:ext uri="{FF2B5EF4-FFF2-40B4-BE49-F238E27FC236}">
                <a16:creationId xmlns:a16="http://schemas.microsoft.com/office/drawing/2014/main" id="{AAE27CD0-61B6-929C-0243-3D95201745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938" r="24375" b="2361"/>
          <a:stretch/>
        </p:blipFill>
        <p:spPr>
          <a:xfrm>
            <a:off x="1901952" y="4715256"/>
            <a:ext cx="1938527" cy="2142744"/>
          </a:xfrm>
          <a:prstGeom prst="rect">
            <a:avLst/>
          </a:prstGeom>
        </p:spPr>
      </p:pic>
      <p:pic>
        <p:nvPicPr>
          <p:cNvPr id="348" name="Рисунок 15" descr="Рисунок 15">
            <a:extLst>
              <a:ext uri="{FF2B5EF4-FFF2-40B4-BE49-F238E27FC236}">
                <a16:creationId xmlns:a16="http://schemas.microsoft.com/office/drawing/2014/main" id="{14FCF0CF-253D-1DB7-EA95-FE4447ECA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254" t="7120" r="730" b="29077"/>
          <a:stretch/>
        </p:blipFill>
        <p:spPr>
          <a:xfrm>
            <a:off x="0" y="0"/>
            <a:ext cx="3840480" cy="138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TextBox 349">
            <a:extLst>
              <a:ext uri="{FF2B5EF4-FFF2-40B4-BE49-F238E27FC236}">
                <a16:creationId xmlns:a16="http://schemas.microsoft.com/office/drawing/2014/main" id="{836E6FF3-B962-4300-B2B0-C63FD44A94A4}"/>
              </a:ext>
            </a:extLst>
          </p:cNvPr>
          <p:cNvSpPr txBox="1"/>
          <p:nvPr/>
        </p:nvSpPr>
        <p:spPr>
          <a:xfrm>
            <a:off x="6006762" y="4207502"/>
            <a:ext cx="5610033" cy="219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115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solidFill>
                  <a:srgbClr val="0A0C0A"/>
                </a:solidFill>
                <a:latin typeface="+mn-lt"/>
              </a:rPr>
              <a:t>У каждого сотрудника есть возможности</a:t>
            </a:r>
          </a:p>
          <a:p>
            <a:r>
              <a:rPr lang="ru-RU" sz="2000" dirty="0">
                <a:solidFill>
                  <a:srgbClr val="0A0C0A"/>
                </a:solidFill>
                <a:latin typeface="+mn-lt"/>
              </a:rPr>
              <a:t>для вертикального и горизонтального роста. Это способствует обмену опытом, расширению профессиональных горизонтов и внесению ценных знаний во все сферы бизнеса.</a:t>
            </a:r>
          </a:p>
        </p:txBody>
      </p:sp>
      <p:sp>
        <p:nvSpPr>
          <p:cNvPr id="355" name="Прямоугольник 354">
            <a:extLst>
              <a:ext uri="{FF2B5EF4-FFF2-40B4-BE49-F238E27FC236}">
                <a16:creationId xmlns:a16="http://schemas.microsoft.com/office/drawing/2014/main" id="{FED000F8-6198-03E9-9EDF-9231BA132B30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6" name="Прямоугольник 355">
            <a:extLst>
              <a:ext uri="{FF2B5EF4-FFF2-40B4-BE49-F238E27FC236}">
                <a16:creationId xmlns:a16="http://schemas.microsoft.com/office/drawing/2014/main" id="{F75FB474-76EA-90DB-5469-56954F826087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7" name="Прямоугольник 356">
            <a:extLst>
              <a:ext uri="{FF2B5EF4-FFF2-40B4-BE49-F238E27FC236}">
                <a16:creationId xmlns:a16="http://schemas.microsoft.com/office/drawing/2014/main" id="{43A0256E-AE0A-7DF1-C09F-6FC24DEE433A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8" name="Прямоугольник 357">
            <a:extLst>
              <a:ext uri="{FF2B5EF4-FFF2-40B4-BE49-F238E27FC236}">
                <a16:creationId xmlns:a16="http://schemas.microsoft.com/office/drawing/2014/main" id="{EA2A30F8-42CF-A144-4C32-65DA949C277A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9" name="Группа 358">
            <a:extLst>
              <a:ext uri="{FF2B5EF4-FFF2-40B4-BE49-F238E27FC236}">
                <a16:creationId xmlns:a16="http://schemas.microsoft.com/office/drawing/2014/main" id="{E8976207-7962-1F31-CF97-7308C0450AB8}"/>
              </a:ext>
            </a:extLst>
          </p:cNvPr>
          <p:cNvGrpSpPr/>
          <p:nvPr/>
        </p:nvGrpSpPr>
        <p:grpSpPr>
          <a:xfrm>
            <a:off x="4158153" y="46999"/>
            <a:ext cx="5114364" cy="487003"/>
            <a:chOff x="1683838" y="60342"/>
            <a:chExt cx="8895715" cy="847073"/>
          </a:xfrm>
        </p:grpSpPr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1E92E35A-EAB7-48A7-9D33-14BFBCFEB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361" name="Рисунок 360">
              <a:extLst>
                <a:ext uri="{FF2B5EF4-FFF2-40B4-BE49-F238E27FC236}">
                  <a16:creationId xmlns:a16="http://schemas.microsoft.com/office/drawing/2014/main" id="{BFEB04F1-2DD7-3B9D-E7B9-01D75693F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362" name="Рисунок 361">
              <a:extLst>
                <a:ext uri="{FF2B5EF4-FFF2-40B4-BE49-F238E27FC236}">
                  <a16:creationId xmlns:a16="http://schemas.microsoft.com/office/drawing/2014/main" id="{3695F249-DCF9-B723-EC29-2D85958E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363" name="Рисунок 362">
              <a:extLst>
                <a:ext uri="{FF2B5EF4-FFF2-40B4-BE49-F238E27FC236}">
                  <a16:creationId xmlns:a16="http://schemas.microsoft.com/office/drawing/2014/main" id="{A11E29D7-7FF8-1B77-7D86-AE1D99A01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365" name="Группа 364">
            <a:extLst>
              <a:ext uri="{FF2B5EF4-FFF2-40B4-BE49-F238E27FC236}">
                <a16:creationId xmlns:a16="http://schemas.microsoft.com/office/drawing/2014/main" id="{8EFC2FC8-D1B7-D142-699A-6100BCF2D65F}"/>
              </a:ext>
            </a:extLst>
          </p:cNvPr>
          <p:cNvGrpSpPr/>
          <p:nvPr/>
        </p:nvGrpSpPr>
        <p:grpSpPr>
          <a:xfrm>
            <a:off x="6096000" y="3944814"/>
            <a:ext cx="852486" cy="133350"/>
            <a:chOff x="6705601" y="2538413"/>
            <a:chExt cx="852486" cy="133350"/>
          </a:xfrm>
        </p:grpSpPr>
        <p:sp>
          <p:nvSpPr>
            <p:cNvPr id="366" name="Овал 365">
              <a:extLst>
                <a:ext uri="{FF2B5EF4-FFF2-40B4-BE49-F238E27FC236}">
                  <a16:creationId xmlns:a16="http://schemas.microsoft.com/office/drawing/2014/main" id="{F041B321-3AD8-F8DF-60DC-F91F9EC3DF09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7" name="Овал 366">
              <a:extLst>
                <a:ext uri="{FF2B5EF4-FFF2-40B4-BE49-F238E27FC236}">
                  <a16:creationId xmlns:a16="http://schemas.microsoft.com/office/drawing/2014/main" id="{80D13479-9F40-E90E-F682-3D7922E9B1B6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8" name="Овал 367">
              <a:extLst>
                <a:ext uri="{FF2B5EF4-FFF2-40B4-BE49-F238E27FC236}">
                  <a16:creationId xmlns:a16="http://schemas.microsoft.com/office/drawing/2014/main" id="{B189C35D-DE75-16F4-DC87-1E288B62EE81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908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74DA131-148D-FB73-7585-D54C0D9BD090}"/>
              </a:ext>
            </a:extLst>
          </p:cNvPr>
          <p:cNvSpPr/>
          <p:nvPr/>
        </p:nvSpPr>
        <p:spPr>
          <a:xfrm rot="16200000">
            <a:off x="3000917" y="-2333084"/>
            <a:ext cx="6190168" cy="12191998"/>
          </a:xfrm>
          <a:prstGeom prst="roundRect">
            <a:avLst>
              <a:gd name="adj" fmla="val 0"/>
            </a:avLst>
          </a:prstGeom>
          <a:solidFill>
            <a:srgbClr val="E52F28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7122F72-B749-4A80-922F-929A0D39A390}"/>
              </a:ext>
            </a:extLst>
          </p:cNvPr>
          <p:cNvCxnSpPr>
            <a:cxnSpLocks/>
          </p:cNvCxnSpPr>
          <p:nvPr/>
        </p:nvCxnSpPr>
        <p:spPr>
          <a:xfrm>
            <a:off x="545589" y="1246445"/>
            <a:ext cx="0" cy="1872000"/>
          </a:xfrm>
          <a:prstGeom prst="line">
            <a:avLst/>
          </a:prstGeom>
          <a:solidFill>
            <a:schemeClr val="bg1"/>
          </a:solidFill>
          <a:ln w="57150"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736682-56A7-75A8-932C-42187C4FCDFE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7BD0699-720B-32B8-07EF-D61EC1AA6DF2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8EDAD35-6DF5-E6C7-8953-7E5D1DCAA99F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68ADBF1-6A25-5796-1F79-07B6758DEF09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66D627-C6AE-C8D5-37A9-F9A86E3582CA}"/>
              </a:ext>
            </a:extLst>
          </p:cNvPr>
          <p:cNvGrpSpPr/>
          <p:nvPr/>
        </p:nvGrpSpPr>
        <p:grpSpPr>
          <a:xfrm>
            <a:off x="528655" y="46999"/>
            <a:ext cx="5052380" cy="487003"/>
            <a:chOff x="579457" y="46999"/>
            <a:chExt cx="5052380" cy="48700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3FC7D5A-A2C4-702E-698B-14D560C9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457" y="46999"/>
              <a:ext cx="388665" cy="48700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E031A65-3FF6-0635-32F6-60FBF8395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789" y="82844"/>
              <a:ext cx="898967" cy="41531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FC0363D-11D5-E1AA-C4E4-CFACE6EE0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423" y="75699"/>
              <a:ext cx="1047043" cy="42960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388635E-8E72-4B1D-40DC-14A83C782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33" y="112265"/>
              <a:ext cx="1083704" cy="411807"/>
            </a:xfrm>
            <a:prstGeom prst="rect">
              <a:avLst/>
            </a:prstGeom>
          </p:spPr>
        </p:pic>
      </p:grpSp>
      <p:sp>
        <p:nvSpPr>
          <p:cNvPr id="25" name="Freeform 12">
            <a:extLst>
              <a:ext uri="{FF2B5EF4-FFF2-40B4-BE49-F238E27FC236}">
                <a16:creationId xmlns:a16="http://schemas.microsoft.com/office/drawing/2014/main" id="{02792F7A-818A-BCBE-A3CC-04A6BE2E070F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-164242" y="4424179"/>
            <a:ext cx="3859086" cy="2586064"/>
          </a:xfrm>
          <a:custGeom>
            <a:avLst/>
            <a:gdLst>
              <a:gd name="T0" fmla="*/ 196 w 204"/>
              <a:gd name="T1" fmla="*/ 31 h 136"/>
              <a:gd name="T2" fmla="*/ 104 w 204"/>
              <a:gd name="T3" fmla="*/ 0 h 136"/>
              <a:gd name="T4" fmla="*/ 100 w 204"/>
              <a:gd name="T5" fmla="*/ 0 h 136"/>
              <a:gd name="T6" fmla="*/ 9 w 204"/>
              <a:gd name="T7" fmla="*/ 31 h 136"/>
              <a:gd name="T8" fmla="*/ 4 w 204"/>
              <a:gd name="T9" fmla="*/ 35 h 136"/>
              <a:gd name="T10" fmla="*/ 6 w 204"/>
              <a:gd name="T11" fmla="*/ 38 h 136"/>
              <a:gd name="T12" fmla="*/ 28 w 204"/>
              <a:gd name="T13" fmla="*/ 45 h 136"/>
              <a:gd name="T14" fmla="*/ 20 w 204"/>
              <a:gd name="T15" fmla="*/ 73 h 136"/>
              <a:gd name="T16" fmla="*/ 14 w 204"/>
              <a:gd name="T17" fmla="*/ 82 h 136"/>
              <a:gd name="T18" fmla="*/ 20 w 204"/>
              <a:gd name="T19" fmla="*/ 91 h 136"/>
              <a:gd name="T20" fmla="*/ 0 w 204"/>
              <a:gd name="T21" fmla="*/ 128 h 136"/>
              <a:gd name="T22" fmla="*/ 17 w 204"/>
              <a:gd name="T23" fmla="*/ 136 h 136"/>
              <a:gd name="T24" fmla="*/ 31 w 204"/>
              <a:gd name="T25" fmla="*/ 116 h 136"/>
              <a:gd name="T26" fmla="*/ 29 w 204"/>
              <a:gd name="T27" fmla="*/ 90 h 136"/>
              <a:gd name="T28" fmla="*/ 33 w 204"/>
              <a:gd name="T29" fmla="*/ 82 h 136"/>
              <a:gd name="T30" fmla="*/ 28 w 204"/>
              <a:gd name="T31" fmla="*/ 73 h 136"/>
              <a:gd name="T32" fmla="*/ 42 w 204"/>
              <a:gd name="T33" fmla="*/ 46 h 136"/>
              <a:gd name="T34" fmla="*/ 98 w 204"/>
              <a:gd name="T35" fmla="*/ 23 h 136"/>
              <a:gd name="T36" fmla="*/ 106 w 204"/>
              <a:gd name="T37" fmla="*/ 25 h 136"/>
              <a:gd name="T38" fmla="*/ 103 w 204"/>
              <a:gd name="T39" fmla="*/ 32 h 136"/>
              <a:gd name="T40" fmla="*/ 50 w 204"/>
              <a:gd name="T41" fmla="*/ 53 h 136"/>
              <a:gd name="T42" fmla="*/ 102 w 204"/>
              <a:gd name="T43" fmla="*/ 70 h 136"/>
              <a:gd name="T44" fmla="*/ 198 w 204"/>
              <a:gd name="T45" fmla="*/ 38 h 136"/>
              <a:gd name="T46" fmla="*/ 196 w 204"/>
              <a:gd name="T47" fmla="*/ 31 h 136"/>
              <a:gd name="T48" fmla="*/ 46 w 204"/>
              <a:gd name="T49" fmla="*/ 63 h 136"/>
              <a:gd name="T50" fmla="*/ 46 w 204"/>
              <a:gd name="T51" fmla="*/ 96 h 136"/>
              <a:gd name="T52" fmla="*/ 102 w 204"/>
              <a:gd name="T53" fmla="*/ 120 h 136"/>
              <a:gd name="T54" fmla="*/ 158 w 204"/>
              <a:gd name="T55" fmla="*/ 96 h 136"/>
              <a:gd name="T56" fmla="*/ 158 w 204"/>
              <a:gd name="T57" fmla="*/ 63 h 136"/>
              <a:gd name="T58" fmla="*/ 102 w 204"/>
              <a:gd name="T59" fmla="*/ 82 h 136"/>
              <a:gd name="T60" fmla="*/ 46 w 204"/>
              <a:gd name="T61" fmla="*/ 6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4" h="136">
                <a:moveTo>
                  <a:pt x="196" y="31"/>
                </a:moveTo>
                <a:cubicBezTo>
                  <a:pt x="189" y="29"/>
                  <a:pt x="104" y="0"/>
                  <a:pt x="104" y="0"/>
                </a:cubicBezTo>
                <a:cubicBezTo>
                  <a:pt x="104" y="0"/>
                  <a:pt x="102" y="0"/>
                  <a:pt x="100" y="0"/>
                </a:cubicBezTo>
                <a:cubicBezTo>
                  <a:pt x="98" y="1"/>
                  <a:pt x="9" y="31"/>
                  <a:pt x="9" y="31"/>
                </a:cubicBezTo>
                <a:cubicBezTo>
                  <a:pt x="9" y="31"/>
                  <a:pt x="4" y="32"/>
                  <a:pt x="4" y="35"/>
                </a:cubicBezTo>
                <a:cubicBezTo>
                  <a:pt x="5" y="38"/>
                  <a:pt x="6" y="38"/>
                  <a:pt x="6" y="38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5"/>
                  <a:pt x="18" y="56"/>
                  <a:pt x="20" y="73"/>
                </a:cubicBezTo>
                <a:cubicBezTo>
                  <a:pt x="20" y="73"/>
                  <a:pt x="13" y="76"/>
                  <a:pt x="14" y="82"/>
                </a:cubicBezTo>
                <a:cubicBezTo>
                  <a:pt x="14" y="82"/>
                  <a:pt x="13" y="89"/>
                  <a:pt x="20" y="91"/>
                </a:cubicBezTo>
                <a:cubicBezTo>
                  <a:pt x="20" y="91"/>
                  <a:pt x="19" y="112"/>
                  <a:pt x="0" y="128"/>
                </a:cubicBezTo>
                <a:cubicBezTo>
                  <a:pt x="17" y="136"/>
                  <a:pt x="17" y="136"/>
                  <a:pt x="17" y="136"/>
                </a:cubicBezTo>
                <a:cubicBezTo>
                  <a:pt x="17" y="136"/>
                  <a:pt x="29" y="133"/>
                  <a:pt x="31" y="116"/>
                </a:cubicBezTo>
                <a:cubicBezTo>
                  <a:pt x="31" y="116"/>
                  <a:pt x="31" y="98"/>
                  <a:pt x="29" y="90"/>
                </a:cubicBezTo>
                <a:cubicBezTo>
                  <a:pt x="29" y="90"/>
                  <a:pt x="33" y="87"/>
                  <a:pt x="33" y="82"/>
                </a:cubicBezTo>
                <a:cubicBezTo>
                  <a:pt x="33" y="82"/>
                  <a:pt x="33" y="75"/>
                  <a:pt x="28" y="73"/>
                </a:cubicBezTo>
                <a:cubicBezTo>
                  <a:pt x="28" y="73"/>
                  <a:pt x="27" y="52"/>
                  <a:pt x="42" y="46"/>
                </a:cubicBezTo>
                <a:cubicBezTo>
                  <a:pt x="98" y="23"/>
                  <a:pt x="98" y="23"/>
                  <a:pt x="98" y="23"/>
                </a:cubicBezTo>
                <a:cubicBezTo>
                  <a:pt x="98" y="23"/>
                  <a:pt x="104" y="21"/>
                  <a:pt x="106" y="25"/>
                </a:cubicBezTo>
                <a:cubicBezTo>
                  <a:pt x="106" y="25"/>
                  <a:pt x="108" y="30"/>
                  <a:pt x="103" y="32"/>
                </a:cubicBezTo>
                <a:cubicBezTo>
                  <a:pt x="50" y="53"/>
                  <a:pt x="50" y="53"/>
                  <a:pt x="50" y="53"/>
                </a:cubicBezTo>
                <a:cubicBezTo>
                  <a:pt x="102" y="70"/>
                  <a:pt x="102" y="70"/>
                  <a:pt x="102" y="70"/>
                </a:cubicBezTo>
                <a:cubicBezTo>
                  <a:pt x="198" y="38"/>
                  <a:pt x="198" y="38"/>
                  <a:pt x="198" y="38"/>
                </a:cubicBezTo>
                <a:cubicBezTo>
                  <a:pt x="198" y="38"/>
                  <a:pt x="204" y="33"/>
                  <a:pt x="196" y="31"/>
                </a:cubicBezTo>
                <a:close/>
                <a:moveTo>
                  <a:pt x="46" y="63"/>
                </a:moveTo>
                <a:cubicBezTo>
                  <a:pt x="46" y="63"/>
                  <a:pt x="46" y="95"/>
                  <a:pt x="46" y="96"/>
                </a:cubicBezTo>
                <a:cubicBezTo>
                  <a:pt x="46" y="109"/>
                  <a:pt x="71" y="120"/>
                  <a:pt x="102" y="120"/>
                </a:cubicBezTo>
                <a:cubicBezTo>
                  <a:pt x="133" y="120"/>
                  <a:pt x="158" y="109"/>
                  <a:pt x="158" y="96"/>
                </a:cubicBezTo>
                <a:cubicBezTo>
                  <a:pt x="158" y="95"/>
                  <a:pt x="158" y="63"/>
                  <a:pt x="158" y="63"/>
                </a:cubicBezTo>
                <a:cubicBezTo>
                  <a:pt x="102" y="82"/>
                  <a:pt x="102" y="82"/>
                  <a:pt x="102" y="82"/>
                </a:cubicBezTo>
                <a:lnTo>
                  <a:pt x="46" y="6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8" name="Круг  1">
            <a:extLst>
              <a:ext uri="{FF2B5EF4-FFF2-40B4-BE49-F238E27FC236}">
                <a16:creationId xmlns:a16="http://schemas.microsoft.com/office/drawing/2014/main" id="{640310A0-A434-EBD8-7692-2CA2FB435E66}"/>
              </a:ext>
            </a:extLst>
          </p:cNvPr>
          <p:cNvSpPr/>
          <p:nvPr/>
        </p:nvSpPr>
        <p:spPr>
          <a:xfrm>
            <a:off x="6196695" y="1031685"/>
            <a:ext cx="5904000" cy="5904000"/>
          </a:xfrm>
          <a:prstGeom prst="ellipse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руг  2">
            <a:extLst>
              <a:ext uri="{FF2B5EF4-FFF2-40B4-BE49-F238E27FC236}">
                <a16:creationId xmlns:a16="http://schemas.microsoft.com/office/drawing/2014/main" id="{62F86199-CCBB-5202-555E-0408EF4D83B5}"/>
              </a:ext>
            </a:extLst>
          </p:cNvPr>
          <p:cNvSpPr/>
          <p:nvPr/>
        </p:nvSpPr>
        <p:spPr>
          <a:xfrm>
            <a:off x="5926401" y="926910"/>
            <a:ext cx="5904000" cy="5904000"/>
          </a:xfrm>
          <a:prstGeom prst="ellipse">
            <a:avLst/>
          </a:prstGeom>
          <a:noFill/>
          <a:ln>
            <a:solidFill>
              <a:srgbClr val="0A0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64F13-BD33-4080-9A37-7A95A88DCB67}"/>
              </a:ext>
            </a:extLst>
          </p:cNvPr>
          <p:cNvSpPr txBox="1"/>
          <p:nvPr/>
        </p:nvSpPr>
        <p:spPr>
          <a:xfrm>
            <a:off x="722987" y="1079668"/>
            <a:ext cx="4924280" cy="216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МИССИЯ КОРПОРАТИВНОЙ АКАДЕМИИ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00ACED-14E2-FCF8-A2E3-9438639B26AD}"/>
              </a:ext>
            </a:extLst>
          </p:cNvPr>
          <p:cNvSpPr txBox="1"/>
          <p:nvPr/>
        </p:nvSpPr>
        <p:spPr>
          <a:xfrm>
            <a:off x="6681386" y="2546112"/>
            <a:ext cx="4934619" cy="2875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atin typeface="+mj-lt"/>
                <a:cs typeface="Arial" panose="020B0604020202020204" pitchFamily="34" charset="0"/>
              </a:rPr>
              <a:t>ПОВЫШЕНИЕ СТОИМОСТИ </a:t>
            </a:r>
            <a:r>
              <a:rPr lang="ru-RU" sz="4000" b="1" dirty="0">
                <a:solidFill>
                  <a:srgbClr val="E52F28"/>
                </a:solidFill>
                <a:latin typeface="+mj-lt"/>
                <a:cs typeface="Arial" panose="020B0604020202020204" pitchFamily="34" charset="0"/>
              </a:rPr>
              <a:t>ЧЕЛОВЕЧЕСКОГО КАПИТАЛА</a:t>
            </a:r>
          </a:p>
        </p:txBody>
      </p:sp>
      <p:pic>
        <p:nvPicPr>
          <p:cNvPr id="34" name="Картинка  1">
            <a:extLst>
              <a:ext uri="{FF2B5EF4-FFF2-40B4-BE49-F238E27FC236}">
                <a16:creationId xmlns:a16="http://schemas.microsoft.com/office/drawing/2014/main" id="{430081FC-6B5C-39E7-DCA5-FCB1A309D9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07" y="1761049"/>
            <a:ext cx="732588" cy="432039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C8F76E1-D8FC-D7E0-4D1B-52A96DBEA33B}"/>
              </a:ext>
            </a:extLst>
          </p:cNvPr>
          <p:cNvCxnSpPr>
            <a:cxnSpLocks/>
          </p:cNvCxnSpPr>
          <p:nvPr/>
        </p:nvCxnSpPr>
        <p:spPr>
          <a:xfrm flipV="1">
            <a:off x="4112083" y="4830046"/>
            <a:ext cx="0" cy="2080048"/>
          </a:xfrm>
          <a:prstGeom prst="straightConnector1">
            <a:avLst/>
          </a:prstGeom>
          <a:ln w="57150" cap="sq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D1FEA541-BA10-4ADC-D779-4B91EDEDAB33}"/>
              </a:ext>
            </a:extLst>
          </p:cNvPr>
          <p:cNvCxnSpPr>
            <a:cxnSpLocks/>
          </p:cNvCxnSpPr>
          <p:nvPr/>
        </p:nvCxnSpPr>
        <p:spPr>
          <a:xfrm flipV="1">
            <a:off x="4581983" y="4472804"/>
            <a:ext cx="0" cy="2437290"/>
          </a:xfrm>
          <a:prstGeom prst="straightConnector1">
            <a:avLst/>
          </a:prstGeom>
          <a:ln w="57150" cap="sq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6E357F48-2033-B8DC-36BB-510BE35213DD}"/>
              </a:ext>
            </a:extLst>
          </p:cNvPr>
          <p:cNvCxnSpPr>
            <a:cxnSpLocks/>
          </p:cNvCxnSpPr>
          <p:nvPr/>
        </p:nvCxnSpPr>
        <p:spPr>
          <a:xfrm flipV="1">
            <a:off x="5039183" y="4005910"/>
            <a:ext cx="0" cy="2904184"/>
          </a:xfrm>
          <a:prstGeom prst="straightConnector1">
            <a:avLst/>
          </a:prstGeom>
          <a:ln w="57150" cap="sq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32591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46CB0A6-8E9A-34D7-1B7E-665E46CD2D67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D44555E-88E5-AC4E-4E85-FD6F3B94937A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70F05F9-37BD-4201-A213-5C23281CDB5E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8FA3039-E604-5152-C791-A4AA5EE35AC8}"/>
              </a:ext>
            </a:extLst>
          </p:cNvPr>
          <p:cNvSpPr/>
          <p:nvPr/>
        </p:nvSpPr>
        <p:spPr>
          <a:xfrm>
            <a:off x="-868288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C2C3DE5-2A9B-B7AD-C88F-6300D252FE59}"/>
              </a:ext>
            </a:extLst>
          </p:cNvPr>
          <p:cNvGrpSpPr/>
          <p:nvPr/>
        </p:nvGrpSpPr>
        <p:grpSpPr>
          <a:xfrm>
            <a:off x="528655" y="46999"/>
            <a:ext cx="5052380" cy="487003"/>
            <a:chOff x="579457" y="46999"/>
            <a:chExt cx="5052380" cy="487003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B8F86E0-FBED-CF94-E1E0-FD55A599D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457" y="46999"/>
              <a:ext cx="388665" cy="487003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969B9DD-3C71-665E-90F8-3AE776FE0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789" y="82844"/>
              <a:ext cx="898967" cy="41531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199F4B5D-4AF6-6613-0794-D6901DEB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423" y="75699"/>
              <a:ext cx="1047043" cy="429603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36B6D8C-8E50-E7C6-4064-17F803BF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33" y="112265"/>
              <a:ext cx="1083704" cy="411807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4149062-B7BB-A59F-0C15-66F35EAE3497}"/>
              </a:ext>
            </a:extLst>
          </p:cNvPr>
          <p:cNvGrpSpPr/>
          <p:nvPr/>
        </p:nvGrpSpPr>
        <p:grpSpPr>
          <a:xfrm>
            <a:off x="6164637" y="3229388"/>
            <a:ext cx="5513609" cy="2978499"/>
            <a:chOff x="6507537" y="3229388"/>
            <a:chExt cx="5513609" cy="297849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4418BF-12E5-F46D-13A7-0CF632E47159}"/>
                </a:ext>
              </a:extLst>
            </p:cNvPr>
            <p:cNvSpPr txBox="1"/>
            <p:nvPr/>
          </p:nvSpPr>
          <p:spPr>
            <a:xfrm>
              <a:off x="6507537" y="3265939"/>
              <a:ext cx="4142091" cy="35588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>
                  <a:ln w="0"/>
                  <a:solidFill>
                    <a:srgbClr val="0A0C0A"/>
                  </a:solidFill>
                  <a:effectLst/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ru-RU" b="1" dirty="0">
                  <a:solidFill>
                    <a:srgbClr val="E52F28"/>
                  </a:solidFill>
                  <a:latin typeface="+mn-lt"/>
                </a:rPr>
                <a:t>КАЖДЫЙ СТУДЕНТ ПОЛУЧАЕТ: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980D5B-D41B-4EE5-882E-2220A8FC7D6E}"/>
                </a:ext>
              </a:extLst>
            </p:cNvPr>
            <p:cNvSpPr txBox="1"/>
            <p:nvPr/>
          </p:nvSpPr>
          <p:spPr>
            <a:xfrm>
              <a:off x="6507538" y="3622564"/>
              <a:ext cx="5390970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sz="2000">
                  <a:solidFill>
                    <a:srgbClr val="0A0C0A"/>
                  </a:solidFill>
                </a:defRPr>
              </a:lvl1pPr>
            </a:lstStyle>
            <a:p>
              <a:r>
                <a:rPr lang="ru-RU" sz="1800" dirty="0"/>
                <a:t>Диплом о профессиональной переподготовке на основании </a:t>
              </a:r>
              <a:br>
                <a:rPr lang="ru-RU" sz="1800" dirty="0"/>
              </a:br>
              <a:r>
                <a:rPr lang="ru-RU" sz="1800" dirty="0"/>
                <a:t>гос. лицензии по ДПО и ДО</a:t>
              </a:r>
            </a:p>
            <a:p>
              <a:r>
                <a:rPr lang="ru-RU" sz="1800" dirty="0"/>
                <a:t>Сертификат о прохождении курса</a:t>
              </a:r>
            </a:p>
            <a:p>
              <a:r>
                <a:rPr lang="ru-RU" sz="1800" dirty="0"/>
                <a:t>Методические материалы</a:t>
              </a:r>
            </a:p>
            <a:p>
              <a:r>
                <a:rPr lang="ru-RU" sz="1800" dirty="0"/>
                <a:t>Технологические карты курса</a:t>
              </a:r>
            </a:p>
            <a:p>
              <a:r>
                <a:rPr lang="ru-RU" sz="1800" dirty="0"/>
                <a:t>Профессиональных преподавателей </a:t>
              </a:r>
              <a:br>
                <a:rPr lang="ru-RU" sz="1800" dirty="0"/>
              </a:br>
              <a:r>
                <a:rPr lang="ru-RU" sz="1800" dirty="0"/>
                <a:t>и практику</a:t>
              </a:r>
            </a:p>
            <a:p>
              <a:r>
                <a:rPr lang="ru-RU" sz="1800" dirty="0"/>
                <a:t>Обучение в современном учебном центре</a:t>
              </a: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128F936E-1729-94BB-F407-847B7EEE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72267" y="3229388"/>
              <a:ext cx="1248879" cy="180054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88A497-ADC5-1BAA-C48F-12DB52C66ADE}"/>
              </a:ext>
            </a:extLst>
          </p:cNvPr>
          <p:cNvSpPr txBox="1"/>
          <p:nvPr/>
        </p:nvSpPr>
        <p:spPr>
          <a:xfrm>
            <a:off x="411540" y="711965"/>
            <a:ext cx="7256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E52F28"/>
                </a:solidFill>
                <a:latin typeface="+mj-lt"/>
                <a:cs typeface="Arial" panose="020B0604020202020204" pitchFamily="34" charset="0"/>
              </a:rPr>
              <a:t>Коллаборация Корпоративной Академии с центром «МОЯ КАРЬЕРА»</a:t>
            </a:r>
            <a:endParaRPr lang="ru-RU" sz="2800" dirty="0">
              <a:solidFill>
                <a:srgbClr val="E52F28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8EF0C-0600-A751-B676-CB5A8B46A643}"/>
              </a:ext>
            </a:extLst>
          </p:cNvPr>
          <p:cNvSpPr txBox="1"/>
          <p:nvPr/>
        </p:nvSpPr>
        <p:spPr>
          <a:xfrm>
            <a:off x="414879" y="2173762"/>
            <a:ext cx="7253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Мы готовы работать с гос. учреждениями и </a:t>
            </a:r>
            <a:r>
              <a:rPr lang="ru-RU" sz="2000" b="1" dirty="0"/>
              <a:t>бесплатно</a:t>
            </a:r>
            <a:r>
              <a:rPr lang="ru-RU" sz="2000" dirty="0"/>
              <a:t> предоставлять для ВУЗов и </a:t>
            </a:r>
            <a:r>
              <a:rPr lang="ru-RU" sz="2000" dirty="0" err="1"/>
              <a:t>ССУЗов</a:t>
            </a:r>
            <a:r>
              <a:rPr lang="ru-RU" sz="2000" dirty="0"/>
              <a:t> бизнес обучение.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17D54E1-6303-58DD-8FFC-312A8384FC8A}"/>
              </a:ext>
            </a:extLst>
          </p:cNvPr>
          <p:cNvGrpSpPr/>
          <p:nvPr/>
        </p:nvGrpSpPr>
        <p:grpSpPr>
          <a:xfrm>
            <a:off x="528655" y="1887833"/>
            <a:ext cx="852486" cy="133350"/>
            <a:chOff x="6705601" y="2538413"/>
            <a:chExt cx="852486" cy="133350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5BF9241-8F92-BCDE-384E-F08D38D00E34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09614E9F-EED2-1A28-6F25-CD7C4717BB0C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998AC8F-8018-4DE6-675E-A39DAD20AA9A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3C1CF57-AE92-0E13-50BE-50C2439C75CB}"/>
              </a:ext>
            </a:extLst>
          </p:cNvPr>
          <p:cNvGrpSpPr/>
          <p:nvPr/>
        </p:nvGrpSpPr>
        <p:grpSpPr>
          <a:xfrm>
            <a:off x="399730" y="3265939"/>
            <a:ext cx="5390970" cy="1833953"/>
            <a:chOff x="399730" y="3265939"/>
            <a:chExt cx="5390970" cy="183395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AC749A-E94D-DAD6-870B-033A7008920F}"/>
                </a:ext>
              </a:extLst>
            </p:cNvPr>
            <p:cNvSpPr txBox="1"/>
            <p:nvPr/>
          </p:nvSpPr>
          <p:spPr>
            <a:xfrm>
              <a:off x="399730" y="3265939"/>
              <a:ext cx="3624914" cy="35588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>
                  <a:ln w="0"/>
                  <a:solidFill>
                    <a:srgbClr val="0A0C0A"/>
                  </a:solidFill>
                  <a:effectLst/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ru-RU" b="1" dirty="0">
                  <a:solidFill>
                    <a:srgbClr val="E52F28"/>
                  </a:solidFill>
                  <a:latin typeface="+mn-lt"/>
                </a:rPr>
                <a:t>ЭТО ВОЗМОЖНОСТЬ: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C1C4D8-FAED-4AE2-57A7-DFE43AC0BBB3}"/>
                </a:ext>
              </a:extLst>
            </p:cNvPr>
            <p:cNvSpPr txBox="1"/>
            <p:nvPr/>
          </p:nvSpPr>
          <p:spPr>
            <a:xfrm>
              <a:off x="399730" y="3622564"/>
              <a:ext cx="539097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sz="2000">
                  <a:solidFill>
                    <a:srgbClr val="0A0C0A"/>
                  </a:solidFill>
                </a:defRPr>
              </a:lvl1pPr>
            </a:lstStyle>
            <a:p>
              <a:r>
                <a:rPr lang="ru-RU" sz="1800" dirty="0"/>
                <a:t>Развиваться в выбранной профессии</a:t>
              </a:r>
            </a:p>
            <a:p>
              <a:r>
                <a:rPr lang="ru-RU" sz="1800" dirty="0">
                  <a:solidFill>
                    <a:srgbClr val="0A0C0A"/>
                  </a:solidFill>
                </a:rPr>
                <a:t>Полюбить свою профессию еще больше</a:t>
              </a:r>
            </a:p>
            <a:p>
              <a:r>
                <a:rPr lang="ru-RU" sz="1800" dirty="0">
                  <a:solidFill>
                    <a:srgbClr val="0A0C0A"/>
                  </a:solidFill>
                </a:rPr>
                <a:t>Перспективы карьерного развития</a:t>
              </a:r>
            </a:p>
            <a:p>
              <a:r>
                <a:rPr lang="ru-RU" sz="1800" b="0" dirty="0">
                  <a:solidFill>
                    <a:srgbClr val="0A0C0A"/>
                  </a:solidFill>
                </a:rPr>
                <a:t>Повысить мотивацию студентов </a:t>
              </a:r>
            </a:p>
            <a:p>
              <a:r>
                <a:rPr lang="ru-RU" sz="1800" dirty="0">
                  <a:solidFill>
                    <a:srgbClr val="0A0C0A"/>
                  </a:solidFill>
                </a:rPr>
                <a:t>Увеличить лояльность к работодателю</a:t>
              </a:r>
            </a:p>
          </p:txBody>
        </p:sp>
      </p:grpSp>
      <p:sp>
        <p:nvSpPr>
          <p:cNvPr id="21" name="Freeform 12">
            <a:extLst>
              <a:ext uri="{FF2B5EF4-FFF2-40B4-BE49-F238E27FC236}">
                <a16:creationId xmlns:a16="http://schemas.microsoft.com/office/drawing/2014/main" id="{705B4837-EB94-0F09-8C6F-1F02D3DEDD9E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9627357" y="-379225"/>
            <a:ext cx="4071975" cy="2728725"/>
          </a:xfrm>
          <a:custGeom>
            <a:avLst/>
            <a:gdLst>
              <a:gd name="T0" fmla="*/ 196 w 204"/>
              <a:gd name="T1" fmla="*/ 31 h 136"/>
              <a:gd name="T2" fmla="*/ 104 w 204"/>
              <a:gd name="T3" fmla="*/ 0 h 136"/>
              <a:gd name="T4" fmla="*/ 100 w 204"/>
              <a:gd name="T5" fmla="*/ 0 h 136"/>
              <a:gd name="T6" fmla="*/ 9 w 204"/>
              <a:gd name="T7" fmla="*/ 31 h 136"/>
              <a:gd name="T8" fmla="*/ 4 w 204"/>
              <a:gd name="T9" fmla="*/ 35 h 136"/>
              <a:gd name="T10" fmla="*/ 6 w 204"/>
              <a:gd name="T11" fmla="*/ 38 h 136"/>
              <a:gd name="T12" fmla="*/ 28 w 204"/>
              <a:gd name="T13" fmla="*/ 45 h 136"/>
              <a:gd name="T14" fmla="*/ 20 w 204"/>
              <a:gd name="T15" fmla="*/ 73 h 136"/>
              <a:gd name="T16" fmla="*/ 14 w 204"/>
              <a:gd name="T17" fmla="*/ 82 h 136"/>
              <a:gd name="T18" fmla="*/ 20 w 204"/>
              <a:gd name="T19" fmla="*/ 91 h 136"/>
              <a:gd name="T20" fmla="*/ 0 w 204"/>
              <a:gd name="T21" fmla="*/ 128 h 136"/>
              <a:gd name="T22" fmla="*/ 17 w 204"/>
              <a:gd name="T23" fmla="*/ 136 h 136"/>
              <a:gd name="T24" fmla="*/ 31 w 204"/>
              <a:gd name="T25" fmla="*/ 116 h 136"/>
              <a:gd name="T26" fmla="*/ 29 w 204"/>
              <a:gd name="T27" fmla="*/ 90 h 136"/>
              <a:gd name="T28" fmla="*/ 33 w 204"/>
              <a:gd name="T29" fmla="*/ 82 h 136"/>
              <a:gd name="T30" fmla="*/ 28 w 204"/>
              <a:gd name="T31" fmla="*/ 73 h 136"/>
              <a:gd name="T32" fmla="*/ 42 w 204"/>
              <a:gd name="T33" fmla="*/ 46 h 136"/>
              <a:gd name="T34" fmla="*/ 98 w 204"/>
              <a:gd name="T35" fmla="*/ 23 h 136"/>
              <a:gd name="T36" fmla="*/ 106 w 204"/>
              <a:gd name="T37" fmla="*/ 25 h 136"/>
              <a:gd name="T38" fmla="*/ 103 w 204"/>
              <a:gd name="T39" fmla="*/ 32 h 136"/>
              <a:gd name="T40" fmla="*/ 50 w 204"/>
              <a:gd name="T41" fmla="*/ 53 h 136"/>
              <a:gd name="T42" fmla="*/ 102 w 204"/>
              <a:gd name="T43" fmla="*/ 70 h 136"/>
              <a:gd name="T44" fmla="*/ 198 w 204"/>
              <a:gd name="T45" fmla="*/ 38 h 136"/>
              <a:gd name="T46" fmla="*/ 196 w 204"/>
              <a:gd name="T47" fmla="*/ 31 h 136"/>
              <a:gd name="T48" fmla="*/ 46 w 204"/>
              <a:gd name="T49" fmla="*/ 63 h 136"/>
              <a:gd name="T50" fmla="*/ 46 w 204"/>
              <a:gd name="T51" fmla="*/ 96 h 136"/>
              <a:gd name="T52" fmla="*/ 102 w 204"/>
              <a:gd name="T53" fmla="*/ 120 h 136"/>
              <a:gd name="T54" fmla="*/ 158 w 204"/>
              <a:gd name="T55" fmla="*/ 96 h 136"/>
              <a:gd name="T56" fmla="*/ 158 w 204"/>
              <a:gd name="T57" fmla="*/ 63 h 136"/>
              <a:gd name="T58" fmla="*/ 102 w 204"/>
              <a:gd name="T59" fmla="*/ 82 h 136"/>
              <a:gd name="T60" fmla="*/ 46 w 204"/>
              <a:gd name="T61" fmla="*/ 6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4" h="136">
                <a:moveTo>
                  <a:pt x="196" y="31"/>
                </a:moveTo>
                <a:cubicBezTo>
                  <a:pt x="189" y="29"/>
                  <a:pt x="104" y="0"/>
                  <a:pt x="104" y="0"/>
                </a:cubicBezTo>
                <a:cubicBezTo>
                  <a:pt x="104" y="0"/>
                  <a:pt x="102" y="0"/>
                  <a:pt x="100" y="0"/>
                </a:cubicBezTo>
                <a:cubicBezTo>
                  <a:pt x="98" y="1"/>
                  <a:pt x="9" y="31"/>
                  <a:pt x="9" y="31"/>
                </a:cubicBezTo>
                <a:cubicBezTo>
                  <a:pt x="9" y="31"/>
                  <a:pt x="4" y="32"/>
                  <a:pt x="4" y="35"/>
                </a:cubicBezTo>
                <a:cubicBezTo>
                  <a:pt x="5" y="38"/>
                  <a:pt x="6" y="38"/>
                  <a:pt x="6" y="38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5"/>
                  <a:pt x="18" y="56"/>
                  <a:pt x="20" y="73"/>
                </a:cubicBezTo>
                <a:cubicBezTo>
                  <a:pt x="20" y="73"/>
                  <a:pt x="13" y="76"/>
                  <a:pt x="14" y="82"/>
                </a:cubicBezTo>
                <a:cubicBezTo>
                  <a:pt x="14" y="82"/>
                  <a:pt x="13" y="89"/>
                  <a:pt x="20" y="91"/>
                </a:cubicBezTo>
                <a:cubicBezTo>
                  <a:pt x="20" y="91"/>
                  <a:pt x="19" y="112"/>
                  <a:pt x="0" y="128"/>
                </a:cubicBezTo>
                <a:cubicBezTo>
                  <a:pt x="17" y="136"/>
                  <a:pt x="17" y="136"/>
                  <a:pt x="17" y="136"/>
                </a:cubicBezTo>
                <a:cubicBezTo>
                  <a:pt x="17" y="136"/>
                  <a:pt x="29" y="133"/>
                  <a:pt x="31" y="116"/>
                </a:cubicBezTo>
                <a:cubicBezTo>
                  <a:pt x="31" y="116"/>
                  <a:pt x="31" y="98"/>
                  <a:pt x="29" y="90"/>
                </a:cubicBezTo>
                <a:cubicBezTo>
                  <a:pt x="29" y="90"/>
                  <a:pt x="33" y="87"/>
                  <a:pt x="33" y="82"/>
                </a:cubicBezTo>
                <a:cubicBezTo>
                  <a:pt x="33" y="82"/>
                  <a:pt x="33" y="75"/>
                  <a:pt x="28" y="73"/>
                </a:cubicBezTo>
                <a:cubicBezTo>
                  <a:pt x="28" y="73"/>
                  <a:pt x="27" y="52"/>
                  <a:pt x="42" y="46"/>
                </a:cubicBezTo>
                <a:cubicBezTo>
                  <a:pt x="98" y="23"/>
                  <a:pt x="98" y="23"/>
                  <a:pt x="98" y="23"/>
                </a:cubicBezTo>
                <a:cubicBezTo>
                  <a:pt x="98" y="23"/>
                  <a:pt x="104" y="21"/>
                  <a:pt x="106" y="25"/>
                </a:cubicBezTo>
                <a:cubicBezTo>
                  <a:pt x="106" y="25"/>
                  <a:pt x="108" y="30"/>
                  <a:pt x="103" y="32"/>
                </a:cubicBezTo>
                <a:cubicBezTo>
                  <a:pt x="50" y="53"/>
                  <a:pt x="50" y="53"/>
                  <a:pt x="50" y="53"/>
                </a:cubicBezTo>
                <a:cubicBezTo>
                  <a:pt x="102" y="70"/>
                  <a:pt x="102" y="70"/>
                  <a:pt x="102" y="70"/>
                </a:cubicBezTo>
                <a:cubicBezTo>
                  <a:pt x="198" y="38"/>
                  <a:pt x="198" y="38"/>
                  <a:pt x="198" y="38"/>
                </a:cubicBezTo>
                <a:cubicBezTo>
                  <a:pt x="198" y="38"/>
                  <a:pt x="204" y="33"/>
                  <a:pt x="196" y="31"/>
                </a:cubicBezTo>
                <a:close/>
                <a:moveTo>
                  <a:pt x="46" y="63"/>
                </a:moveTo>
                <a:cubicBezTo>
                  <a:pt x="46" y="63"/>
                  <a:pt x="46" y="95"/>
                  <a:pt x="46" y="96"/>
                </a:cubicBezTo>
                <a:cubicBezTo>
                  <a:pt x="46" y="109"/>
                  <a:pt x="71" y="120"/>
                  <a:pt x="102" y="120"/>
                </a:cubicBezTo>
                <a:cubicBezTo>
                  <a:pt x="133" y="120"/>
                  <a:pt x="158" y="109"/>
                  <a:pt x="158" y="96"/>
                </a:cubicBezTo>
                <a:cubicBezTo>
                  <a:pt x="158" y="95"/>
                  <a:pt x="158" y="63"/>
                  <a:pt x="158" y="63"/>
                </a:cubicBezTo>
                <a:cubicBezTo>
                  <a:pt x="102" y="82"/>
                  <a:pt x="102" y="82"/>
                  <a:pt x="102" y="82"/>
                </a:cubicBezTo>
                <a:lnTo>
                  <a:pt x="46" y="63"/>
                </a:lnTo>
                <a:close/>
              </a:path>
            </a:pathLst>
          </a:custGeom>
          <a:solidFill>
            <a:srgbClr val="E52F28">
              <a:alpha val="1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92655AC-5B10-59EE-5A38-4E7F5AC7DA44}"/>
              </a:ext>
            </a:extLst>
          </p:cNvPr>
          <p:cNvSpPr/>
          <p:nvPr/>
        </p:nvSpPr>
        <p:spPr>
          <a:xfrm>
            <a:off x="-37375" y="6302994"/>
            <a:ext cx="12221812" cy="549274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109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Овал 112">
            <a:extLst>
              <a:ext uri="{FF2B5EF4-FFF2-40B4-BE49-F238E27FC236}">
                <a16:creationId xmlns:a16="http://schemas.microsoft.com/office/drawing/2014/main" id="{C63DF83B-4AF8-CA34-4A86-9677FB465EE9}"/>
              </a:ext>
            </a:extLst>
          </p:cNvPr>
          <p:cNvSpPr/>
          <p:nvPr/>
        </p:nvSpPr>
        <p:spPr>
          <a:xfrm>
            <a:off x="8525173" y="762855"/>
            <a:ext cx="601310" cy="601310"/>
          </a:xfrm>
          <a:prstGeom prst="ellipse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44813-A4B7-0872-89E8-8DE584BCDD2B}"/>
              </a:ext>
            </a:extLst>
          </p:cNvPr>
          <p:cNvSpPr txBox="1"/>
          <p:nvPr/>
        </p:nvSpPr>
        <p:spPr>
          <a:xfrm>
            <a:off x="421577" y="4429070"/>
            <a:ext cx="182501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Шеф-пекарь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Запускает пекарни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с нуля, знает как </a:t>
            </a:r>
          </a:p>
          <a:p>
            <a:pPr>
              <a:buClr>
                <a:srgbClr val="FF0000"/>
              </a:buCl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работать с тестом,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разрабатывает </a:t>
            </a:r>
          </a:p>
          <a:p>
            <a:pPr>
              <a:buClr>
                <a:srgbClr val="FF0000"/>
              </a:buCl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ассортимент,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в пекарном деле </a:t>
            </a:r>
          </a:p>
          <a:p>
            <a:pPr>
              <a:buClr>
                <a:srgbClr val="FF0000"/>
              </a:buCl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более 10 лет.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E0845-066E-A978-979C-6A28C51A5724}"/>
              </a:ext>
            </a:extLst>
          </p:cNvPr>
          <p:cNvSpPr txBox="1"/>
          <p:nvPr/>
        </p:nvSpPr>
        <p:spPr>
          <a:xfrm>
            <a:off x="421577" y="4074975"/>
            <a:ext cx="1687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a typeface="Roboto Light" panose="02000000000000000000" pitchFamily="2" charset="0"/>
              </a:rPr>
              <a:t>Филатов Юрий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E1AE35B-E472-8CA1-114C-290BC31266E7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2C15D7C-72ED-DB29-3883-A5676630B1DF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974C629-3D50-BC45-86F3-FD4B92B5CE55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1761B420-1EAC-695F-E40D-EEE2FEFBB66F}"/>
              </a:ext>
            </a:extLst>
          </p:cNvPr>
          <p:cNvSpPr/>
          <p:nvPr/>
        </p:nvSpPr>
        <p:spPr>
          <a:xfrm>
            <a:off x="-868288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030C620-61D4-BF70-B39D-F0C1229D7E44}"/>
              </a:ext>
            </a:extLst>
          </p:cNvPr>
          <p:cNvGrpSpPr/>
          <p:nvPr/>
        </p:nvGrpSpPr>
        <p:grpSpPr>
          <a:xfrm>
            <a:off x="528655" y="46999"/>
            <a:ext cx="5052380" cy="487003"/>
            <a:chOff x="579457" y="46999"/>
            <a:chExt cx="5052380" cy="487003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B82FB23-D5FD-DDBA-44FC-3F176787B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457" y="46999"/>
              <a:ext cx="388665" cy="487003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454DEAF4-8D4C-47B9-4822-8BB19FFDE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789" y="82844"/>
              <a:ext cx="898967" cy="41531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D62E3776-FC9D-5DCF-C58E-7D3965484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423" y="75699"/>
              <a:ext cx="1047043" cy="429603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4440C77F-804E-B026-A395-D4D88272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33" y="112265"/>
              <a:ext cx="1083704" cy="411807"/>
            </a:xfrm>
            <a:prstGeom prst="rect">
              <a:avLst/>
            </a:prstGeom>
          </p:spPr>
        </p:pic>
      </p:grpSp>
      <p:pic>
        <p:nvPicPr>
          <p:cNvPr id="80" name="Картинка  1">
            <a:extLst>
              <a:ext uri="{FF2B5EF4-FFF2-40B4-BE49-F238E27FC236}">
                <a16:creationId xmlns:a16="http://schemas.microsoft.com/office/drawing/2014/main" id="{8718BEF1-6727-C89F-1042-C2408DEBBF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4"/>
          <a:stretch/>
        </p:blipFill>
        <p:spPr>
          <a:xfrm>
            <a:off x="7368553" y="1928576"/>
            <a:ext cx="2023305" cy="20948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2" name="Картинка  2">
            <a:extLst>
              <a:ext uri="{FF2B5EF4-FFF2-40B4-BE49-F238E27FC236}">
                <a16:creationId xmlns:a16="http://schemas.microsoft.com/office/drawing/2014/main" id="{F29C5093-905F-4331-3796-80C9EC5594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00" r="22641" b="-100"/>
          <a:stretch/>
        </p:blipFill>
        <p:spPr>
          <a:xfrm>
            <a:off x="5084348" y="1928576"/>
            <a:ext cx="2023305" cy="20948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4" name="Картинка  3">
            <a:extLst>
              <a:ext uri="{FF2B5EF4-FFF2-40B4-BE49-F238E27FC236}">
                <a16:creationId xmlns:a16="http://schemas.microsoft.com/office/drawing/2014/main" id="{748052DA-6B39-2445-567A-AAF63B2D9B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1707"/>
          <a:stretch/>
        </p:blipFill>
        <p:spPr>
          <a:xfrm>
            <a:off x="2800143" y="1928576"/>
            <a:ext cx="2023305" cy="20948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6" name="Картинка  4">
            <a:extLst>
              <a:ext uri="{FF2B5EF4-FFF2-40B4-BE49-F238E27FC236}">
                <a16:creationId xmlns:a16="http://schemas.microsoft.com/office/drawing/2014/main" id="{13C075D3-0509-9874-B5C9-72B7BF0344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29740"/>
          <a:stretch/>
        </p:blipFill>
        <p:spPr>
          <a:xfrm>
            <a:off x="515938" y="1928576"/>
            <a:ext cx="2023305" cy="20948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8" name="Картинка  1">
            <a:extLst>
              <a:ext uri="{FF2B5EF4-FFF2-40B4-BE49-F238E27FC236}">
                <a16:creationId xmlns:a16="http://schemas.microsoft.com/office/drawing/2014/main" id="{CB5834EE-E8E2-6F2B-1C28-3A7AB16837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r="1582"/>
          <a:stretch/>
        </p:blipFill>
        <p:spPr>
          <a:xfrm>
            <a:off x="9652758" y="1928576"/>
            <a:ext cx="2023305" cy="20948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8C47C0B-F0DC-20A1-5210-2A563962D875}"/>
              </a:ext>
            </a:extLst>
          </p:cNvPr>
          <p:cNvSpPr txBox="1"/>
          <p:nvPr/>
        </p:nvSpPr>
        <p:spPr>
          <a:xfrm>
            <a:off x="2687143" y="4425175"/>
            <a:ext cx="182501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Возглавляет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кофейный департамент </a:t>
            </a:r>
            <a:b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в нашей компании, влюблена в кофе и знает о нем всё.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A8A1C56-0E78-C521-70D8-1EC94D41E71B}"/>
              </a:ext>
            </a:extLst>
          </p:cNvPr>
          <p:cNvSpPr txBox="1"/>
          <p:nvPr/>
        </p:nvSpPr>
        <p:spPr>
          <a:xfrm>
            <a:off x="2602042" y="4061454"/>
            <a:ext cx="1687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a typeface="Roboto Light" panose="02000000000000000000" pitchFamily="2" charset="0"/>
              </a:rPr>
              <a:t>Ручкина Анна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BEC05C-B9A5-A9A7-DA09-EE52831CE5F9}"/>
              </a:ext>
            </a:extLst>
          </p:cNvPr>
          <p:cNvSpPr txBox="1"/>
          <p:nvPr/>
        </p:nvSpPr>
        <p:spPr>
          <a:xfrm>
            <a:off x="5003043" y="4427809"/>
            <a:ext cx="182501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Шеф-пекарь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</a:endParaRPr>
          </a:p>
          <a:p>
            <a:pPr>
              <a:buClr>
                <a:srgbClr val="FF0000"/>
              </a:buCl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"Кулинария"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по-французски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"Кулинарная лавка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Братья Караваевы"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F9BC889-45CD-B475-AB9C-4D304F4D9842}"/>
              </a:ext>
            </a:extLst>
          </p:cNvPr>
          <p:cNvSpPr txBox="1"/>
          <p:nvPr/>
        </p:nvSpPr>
        <p:spPr>
          <a:xfrm>
            <a:off x="4994654" y="4061454"/>
            <a:ext cx="1687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a typeface="Roboto Light" panose="02000000000000000000" pitchFamily="2" charset="0"/>
              </a:rPr>
              <a:t>Мишель Эван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70D6F57-5250-42DE-87E1-32FC808C935A}"/>
              </a:ext>
            </a:extLst>
          </p:cNvPr>
          <p:cNvSpPr txBox="1"/>
          <p:nvPr/>
        </p:nvSpPr>
        <p:spPr>
          <a:xfrm>
            <a:off x="7269747" y="4426297"/>
            <a:ext cx="232040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Консультант по R&amp;D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Специалист с 25-летним международным опытом работы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в гастрономии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и производстве еды.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B718B8B-70D1-BBBB-5D08-9E4B086DCC0D}"/>
              </a:ext>
            </a:extLst>
          </p:cNvPr>
          <p:cNvSpPr txBox="1"/>
          <p:nvPr/>
        </p:nvSpPr>
        <p:spPr>
          <a:xfrm>
            <a:off x="7211976" y="4066586"/>
            <a:ext cx="2023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a typeface="Roboto Light" panose="02000000000000000000" pitchFamily="2" charset="0"/>
              </a:rPr>
              <a:t>Дуччо</a:t>
            </a:r>
            <a:r>
              <a:rPr lang="ru-RU" sz="1600" b="1" dirty="0">
                <a:ea typeface="Roboto Light" panose="02000000000000000000" pitchFamily="2" charset="0"/>
              </a:rPr>
              <a:t> </a:t>
            </a:r>
            <a:r>
              <a:rPr lang="ru-RU" sz="1600" b="1" dirty="0" err="1">
                <a:ea typeface="Roboto Light" panose="02000000000000000000" pitchFamily="2" charset="0"/>
              </a:rPr>
              <a:t>Орландини</a:t>
            </a:r>
            <a:r>
              <a:rPr lang="ru-RU" sz="1600" b="1" dirty="0"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7019B51-9EF4-8BAD-6A22-4302587F46EC}"/>
              </a:ext>
            </a:extLst>
          </p:cNvPr>
          <p:cNvSpPr txBox="1"/>
          <p:nvPr/>
        </p:nvSpPr>
        <p:spPr>
          <a:xfrm>
            <a:off x="9573952" y="4433952"/>
            <a:ext cx="236858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Бренд-шеф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Roboto Light" panose="02000000000000000000" pitchFamily="2" charset="0"/>
            </a:endParaRPr>
          </a:p>
          <a:p>
            <a:pPr>
              <a:buClr>
                <a:srgbClr val="FF0000"/>
              </a:buCl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Лучший специалист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по немецкой кухне </a:t>
            </a:r>
            <a:b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</a:b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Roboto Light" panose="02000000000000000000" pitchFamily="2" charset="0"/>
              </a:rPr>
              <a:t>в России, хранитель секретов самой вкусной рульки и домашних баварских колбасок.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211B200-336A-6CC1-4B02-51414C3719AC}"/>
              </a:ext>
            </a:extLst>
          </p:cNvPr>
          <p:cNvSpPr txBox="1"/>
          <p:nvPr/>
        </p:nvSpPr>
        <p:spPr>
          <a:xfrm>
            <a:off x="9577258" y="4064148"/>
            <a:ext cx="2023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a typeface="Roboto Light" panose="02000000000000000000" pitchFamily="2" charset="0"/>
              </a:rPr>
              <a:t>Адольф Беккер</a:t>
            </a:r>
          </a:p>
        </p:txBody>
      </p:sp>
      <p:sp>
        <p:nvSpPr>
          <p:cNvPr id="11" name="Заголовок">
            <a:extLst>
              <a:ext uri="{FF2B5EF4-FFF2-40B4-BE49-F238E27FC236}">
                <a16:creationId xmlns:a16="http://schemas.microsoft.com/office/drawing/2014/main" id="{B4C16B85-2844-B046-5A12-A79257368D75}"/>
              </a:ext>
            </a:extLst>
          </p:cNvPr>
          <p:cNvSpPr txBox="1">
            <a:spLocks/>
          </p:cNvSpPr>
          <p:nvPr/>
        </p:nvSpPr>
        <p:spPr>
          <a:xfrm>
            <a:off x="419622" y="864411"/>
            <a:ext cx="6262788" cy="487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0" dirty="0">
                <a:ln w="0"/>
                <a:solidFill>
                  <a:srgbClr val="0A0C0A"/>
                </a:solidFill>
                <a:ea typeface="+mn-ea"/>
                <a:cs typeface="Arial" panose="020B0604020202020204" pitchFamily="34" charset="0"/>
              </a:rPr>
              <a:t>КУРСЫ ОТ ВЕДУЩИХ ЭКСПЕРТОВ</a:t>
            </a: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3D8F4707-9DAB-1DA4-6CF5-A1AEC4A810B6}"/>
              </a:ext>
            </a:extLst>
          </p:cNvPr>
          <p:cNvGrpSpPr/>
          <p:nvPr/>
        </p:nvGrpSpPr>
        <p:grpSpPr>
          <a:xfrm>
            <a:off x="9126483" y="628984"/>
            <a:ext cx="2816056" cy="1021430"/>
            <a:chOff x="9082450" y="218928"/>
            <a:chExt cx="2816056" cy="102143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1C31AA8-4349-2A91-0E6B-521A226A62C0}"/>
                </a:ext>
              </a:extLst>
            </p:cNvPr>
            <p:cNvSpPr txBox="1"/>
            <p:nvPr/>
          </p:nvSpPr>
          <p:spPr>
            <a:xfrm>
              <a:off x="9082450" y="218928"/>
              <a:ext cx="2236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rgbClr val="0A0C0A"/>
                  </a:solidFill>
                  <a:latin typeface="Raleway Black" panose="020B0A03030101060003" pitchFamily="34" charset="-52"/>
                </a:rPr>
                <a:t>УЧИСЬ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452970B-948C-5C5A-6B6C-922090A1BBE3}"/>
                </a:ext>
              </a:extLst>
            </p:cNvPr>
            <p:cNvSpPr txBox="1"/>
            <p:nvPr/>
          </p:nvSpPr>
          <p:spPr>
            <a:xfrm>
              <a:off x="9875201" y="655583"/>
              <a:ext cx="202330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i="1" dirty="0">
                  <a:solidFill>
                    <a:srgbClr val="0A0C0A"/>
                  </a:solidFill>
                </a:rPr>
                <a:t>у лучших</a:t>
              </a:r>
            </a:p>
          </p:txBody>
        </p:sp>
      </p:grpSp>
      <p:pic>
        <p:nvPicPr>
          <p:cNvPr id="111" name="Картинка  1">
            <a:extLst>
              <a:ext uri="{FF2B5EF4-FFF2-40B4-BE49-F238E27FC236}">
                <a16:creationId xmlns:a16="http://schemas.microsoft.com/office/drawing/2014/main" id="{E159BCA4-B112-8900-3238-BDA16321EC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79" y="644787"/>
            <a:ext cx="732588" cy="432039"/>
          </a:xfrm>
          <a:prstGeom prst="rect">
            <a:avLst/>
          </a:prstGeom>
        </p:spPr>
      </p:pic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B1B94E9A-9D77-79D3-FFE9-1A786F0026C4}"/>
              </a:ext>
            </a:extLst>
          </p:cNvPr>
          <p:cNvGrpSpPr/>
          <p:nvPr/>
        </p:nvGrpSpPr>
        <p:grpSpPr>
          <a:xfrm>
            <a:off x="514844" y="1428901"/>
            <a:ext cx="852486" cy="133350"/>
            <a:chOff x="6705601" y="2538413"/>
            <a:chExt cx="852486" cy="133350"/>
          </a:xfrm>
        </p:grpSpPr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C831DC05-6F93-C3E3-C959-ADEBBEEA43DB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EF2E194D-9DF7-0490-3B5C-834411492AE7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1AB4CAC3-5CCC-7314-695F-67D84886E6A0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48384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2" grpId="0" animBg="1"/>
      <p:bldP spid="15" grpId="0"/>
      <p:bldP spid="89" grpId="0" animBg="1"/>
      <p:bldP spid="90" grpId="0"/>
      <p:bldP spid="91" grpId="0" animBg="1"/>
      <p:bldP spid="92" grpId="0"/>
      <p:bldP spid="93" grpId="0" animBg="1"/>
      <p:bldP spid="94" grpId="0"/>
      <p:bldP spid="96" grpId="0" animBg="1"/>
      <p:bldP spid="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C28C7498-E1E2-3015-FA30-F501FAF4CC1B}"/>
              </a:ext>
            </a:extLst>
          </p:cNvPr>
          <p:cNvSpPr/>
          <p:nvPr/>
        </p:nvSpPr>
        <p:spPr>
          <a:xfrm>
            <a:off x="1" y="0"/>
            <a:ext cx="264065" cy="68580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">
            <a:extLst>
              <a:ext uri="{FF2B5EF4-FFF2-40B4-BE49-F238E27FC236}">
                <a16:creationId xmlns:a16="http://schemas.microsoft.com/office/drawing/2014/main" id="{B4C16B85-2844-B046-5A12-A79257368D75}"/>
              </a:ext>
            </a:extLst>
          </p:cNvPr>
          <p:cNvSpPr txBox="1">
            <a:spLocks/>
          </p:cNvSpPr>
          <p:nvPr/>
        </p:nvSpPr>
        <p:spPr>
          <a:xfrm>
            <a:off x="428729" y="723757"/>
            <a:ext cx="454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ОБУЧЕНИЕ СТУДЕНТОВ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B44DF0D7-05EB-2273-594C-7499283CC19A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7A65D9D6-D84F-EAC4-F8A1-CCDF3F1AB79B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1EF62FA-D049-A438-9562-71E812FEEE97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68FC79C8-09C8-1711-6DDC-3C417E665910}"/>
              </a:ext>
            </a:extLst>
          </p:cNvPr>
          <p:cNvSpPr/>
          <p:nvPr/>
        </p:nvSpPr>
        <p:spPr>
          <a:xfrm>
            <a:off x="-868288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51EE202-8C6A-E569-333E-A513DB9817FB}"/>
              </a:ext>
            </a:extLst>
          </p:cNvPr>
          <p:cNvGrpSpPr/>
          <p:nvPr/>
        </p:nvGrpSpPr>
        <p:grpSpPr>
          <a:xfrm>
            <a:off x="528655" y="46999"/>
            <a:ext cx="5052380" cy="487003"/>
            <a:chOff x="579457" y="46999"/>
            <a:chExt cx="5052380" cy="487003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89A1C26B-039E-21AE-2B1E-910B56AA1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457" y="46999"/>
              <a:ext cx="388665" cy="487003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8AA047DC-9CF7-530F-C339-EC15C3602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789" y="82844"/>
              <a:ext cx="898967" cy="415312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E1ACB606-B938-0267-2B03-7AFCA125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423" y="75699"/>
              <a:ext cx="1047043" cy="429603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C772ECFC-19DF-21FE-2C69-4BFFB8A3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133" y="112265"/>
              <a:ext cx="1083704" cy="411807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6016008-D0EB-7288-F1FF-2BFEF6A58F7E}"/>
              </a:ext>
            </a:extLst>
          </p:cNvPr>
          <p:cNvSpPr txBox="1"/>
          <p:nvPr/>
        </p:nvSpPr>
        <p:spPr>
          <a:xfrm>
            <a:off x="427584" y="1120180"/>
            <a:ext cx="42038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0A0C0A"/>
                </a:solidFill>
                <a:cs typeface="Arial" panose="020B0604020202020204" pitchFamily="34" charset="0"/>
              </a:defRPr>
            </a:lvl1pPr>
          </a:lstStyle>
          <a:p>
            <a:r>
              <a:rPr lang="ru-RU" sz="2100" dirty="0"/>
              <a:t>Совместный проект с Центром развития карьеры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864A05-1E4C-3ED6-ED7F-83194872D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6" y="3477129"/>
            <a:ext cx="4094325" cy="30835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5227408-AA2C-2608-417C-086A5B5A34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"/>
          <a:stretch/>
        </p:blipFill>
        <p:spPr>
          <a:xfrm>
            <a:off x="7057951" y="3477129"/>
            <a:ext cx="2331411" cy="308353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CC51B0-0DE0-4403-EEC9-847E2FF8D3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"/>
          <a:stretch/>
        </p:blipFill>
        <p:spPr>
          <a:xfrm>
            <a:off x="4662415" y="3477129"/>
            <a:ext cx="2331412" cy="308931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C32ED20-E33A-F0A8-7300-862928F328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6"/>
          <a:stretch/>
        </p:blipFill>
        <p:spPr>
          <a:xfrm>
            <a:off x="9453486" y="3471348"/>
            <a:ext cx="2718042" cy="3095100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59211D9-B241-84F0-E8C2-F0A3D0463D0B}"/>
              </a:ext>
            </a:extLst>
          </p:cNvPr>
          <p:cNvSpPr/>
          <p:nvPr/>
        </p:nvSpPr>
        <p:spPr>
          <a:xfrm>
            <a:off x="503966" y="3477129"/>
            <a:ext cx="1832299" cy="3175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A0C0A"/>
                </a:solidFill>
              </a:rPr>
              <a:t>Мясной цех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FE9E83F8-01FB-97B2-6567-2F4A5B8BC1F9}"/>
              </a:ext>
            </a:extLst>
          </p:cNvPr>
          <p:cNvSpPr/>
          <p:nvPr/>
        </p:nvSpPr>
        <p:spPr>
          <a:xfrm>
            <a:off x="4662415" y="3477129"/>
            <a:ext cx="1840697" cy="3175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A0C0A"/>
                </a:solidFill>
              </a:rPr>
              <a:t>Хлебобулоный цех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5B34913A-D5A0-343B-1162-3C73ED0070A8}"/>
              </a:ext>
            </a:extLst>
          </p:cNvPr>
          <p:cNvSpPr/>
          <p:nvPr/>
        </p:nvSpPr>
        <p:spPr>
          <a:xfrm>
            <a:off x="7057951" y="3477129"/>
            <a:ext cx="1840697" cy="3175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A0C0A"/>
                </a:solidFill>
              </a:rPr>
              <a:t>Кондитерский цех</a:t>
            </a: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590451AE-E2BE-8C08-CA81-F6CB3E6BAD4C}"/>
              </a:ext>
            </a:extLst>
          </p:cNvPr>
          <p:cNvGrpSpPr/>
          <p:nvPr/>
        </p:nvGrpSpPr>
        <p:grpSpPr>
          <a:xfrm>
            <a:off x="6225873" y="1220669"/>
            <a:ext cx="3154712" cy="2160201"/>
            <a:chOff x="6229593" y="1269399"/>
            <a:chExt cx="3154712" cy="216020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77C797-0C41-6B25-F97B-068A67D0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4"/>
            <a:stretch/>
          </p:blipFill>
          <p:spPr>
            <a:xfrm>
              <a:off x="6232178" y="1269399"/>
              <a:ext cx="3152127" cy="2160201"/>
            </a:xfrm>
            <a:prstGeom prst="rect">
              <a:avLst/>
            </a:prstGeom>
          </p:spPr>
        </p:pic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8FA02941-9C10-198C-8A04-720AAAAE6151}"/>
                </a:ext>
              </a:extLst>
            </p:cNvPr>
            <p:cNvSpPr/>
            <p:nvPr/>
          </p:nvSpPr>
          <p:spPr>
            <a:xfrm>
              <a:off x="6229593" y="1269399"/>
              <a:ext cx="1578648" cy="31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rgbClr val="0A0C0A"/>
                  </a:solidFill>
                </a:rPr>
                <a:t>Ферма </a:t>
              </a:r>
              <a:r>
                <a:rPr lang="ru-RU" sz="1400" dirty="0" err="1">
                  <a:solidFill>
                    <a:srgbClr val="0A0C0A"/>
                  </a:solidFill>
                </a:rPr>
                <a:t>Эконива</a:t>
              </a:r>
              <a:endParaRPr lang="ru-RU" sz="1400" dirty="0">
                <a:solidFill>
                  <a:srgbClr val="0A0C0A"/>
                </a:solidFill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57F0E5A-17AF-35C4-9A29-76D09991D494}"/>
              </a:ext>
            </a:extLst>
          </p:cNvPr>
          <p:cNvSpPr txBox="1"/>
          <p:nvPr/>
        </p:nvSpPr>
        <p:spPr>
          <a:xfrm>
            <a:off x="427583" y="2261281"/>
            <a:ext cx="6024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Познавательные экскурсии на производство, фермерство, тренинги, мастер-классы </a:t>
            </a:r>
            <a:br>
              <a:rPr lang="ru-RU" sz="2000" dirty="0"/>
            </a:br>
            <a:r>
              <a:rPr lang="ru-RU" sz="2000" dirty="0"/>
              <a:t>от шефов, опытных специалистов.</a:t>
            </a: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04B84855-108A-C1CC-382F-C2D1C84BBE5E}"/>
              </a:ext>
            </a:extLst>
          </p:cNvPr>
          <p:cNvGrpSpPr/>
          <p:nvPr/>
        </p:nvGrpSpPr>
        <p:grpSpPr>
          <a:xfrm>
            <a:off x="514844" y="2035292"/>
            <a:ext cx="852486" cy="133350"/>
            <a:chOff x="6705601" y="2538413"/>
            <a:chExt cx="852486" cy="133350"/>
          </a:xfrm>
        </p:grpSpPr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C04F5646-8329-F7DC-95A0-417F231E011B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8" name="Овал 117">
              <a:extLst>
                <a:ext uri="{FF2B5EF4-FFF2-40B4-BE49-F238E27FC236}">
                  <a16:creationId xmlns:a16="http://schemas.microsoft.com/office/drawing/2014/main" id="{CD20E9E8-0699-8417-50CB-2944B953CBF9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944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9" name="Овал 118">
              <a:extLst>
                <a:ext uri="{FF2B5EF4-FFF2-40B4-BE49-F238E27FC236}">
                  <a16:creationId xmlns:a16="http://schemas.microsoft.com/office/drawing/2014/main" id="{2ED1F91D-67B8-C2B4-331C-D6F340BE5721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264E8BC9-82CC-E32C-549C-0D51B33C695D}"/>
              </a:ext>
            </a:extLst>
          </p:cNvPr>
          <p:cNvGrpSpPr/>
          <p:nvPr/>
        </p:nvGrpSpPr>
        <p:grpSpPr>
          <a:xfrm>
            <a:off x="9446584" y="1220669"/>
            <a:ext cx="2724944" cy="2160201"/>
            <a:chOff x="9446584" y="1269399"/>
            <a:chExt cx="2724944" cy="2160201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E01C7C-BF34-6145-18F6-A5B086259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3"/>
            <a:stretch/>
          </p:blipFill>
          <p:spPr>
            <a:xfrm>
              <a:off x="9449770" y="1269399"/>
              <a:ext cx="2721758" cy="2160201"/>
            </a:xfrm>
            <a:prstGeom prst="rect">
              <a:avLst/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68418737-892E-3884-4D33-419375DA1D67}"/>
                </a:ext>
              </a:extLst>
            </p:cNvPr>
            <p:cNvSpPr/>
            <p:nvPr/>
          </p:nvSpPr>
          <p:spPr>
            <a:xfrm>
              <a:off x="9446584" y="1269399"/>
              <a:ext cx="1516870" cy="31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A0C0A"/>
                  </a:solidFill>
                </a:rPr>
                <a:t>Учебный класс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345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26A485F-D4F9-5C11-8E92-44B5EBD7AE88}"/>
              </a:ext>
            </a:extLst>
          </p:cNvPr>
          <p:cNvSpPr/>
          <p:nvPr/>
        </p:nvSpPr>
        <p:spPr>
          <a:xfrm rot="16200000">
            <a:off x="3000917" y="-2333084"/>
            <a:ext cx="6190168" cy="12191998"/>
          </a:xfrm>
          <a:prstGeom prst="roundRect">
            <a:avLst>
              <a:gd name="adj" fmla="val 0"/>
            </a:avLst>
          </a:prstGeom>
          <a:solidFill>
            <a:srgbClr val="E52F28"/>
          </a:solidFill>
          <a:ln>
            <a:solidFill>
              <a:srgbClr val="B0B0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115B631-C422-FE16-2AFB-7B7AAD7E2519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367A9B1-BEF6-D4B0-D757-62F023EC0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8E28BC1-8624-37A1-A3DE-7F29832A1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1BC00F9-4E6A-0758-3087-D782D88FF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9984068-812D-46D2-449C-43A53525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CB8A5B6-1EF1-12EF-DB64-023B435DE2FD}"/>
              </a:ext>
            </a:extLst>
          </p:cNvPr>
          <p:cNvGrpSpPr/>
          <p:nvPr/>
        </p:nvGrpSpPr>
        <p:grpSpPr>
          <a:xfrm>
            <a:off x="545589" y="2522932"/>
            <a:ext cx="11130474" cy="1752275"/>
            <a:chOff x="545589" y="1775955"/>
            <a:chExt cx="11130474" cy="17522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664F13-BD33-4080-9A37-7A95A88DCB67}"/>
                </a:ext>
              </a:extLst>
            </p:cNvPr>
            <p:cNvSpPr txBox="1"/>
            <p:nvPr/>
          </p:nvSpPr>
          <p:spPr>
            <a:xfrm>
              <a:off x="742868" y="1775955"/>
              <a:ext cx="10933195" cy="175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115000"/>
                </a:lnSpc>
                <a:spcAft>
                  <a:spcPts val="1000"/>
                </a:spcAft>
                <a:defRPr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ru-RU" sz="3200" b="0" dirty="0"/>
                <a:t>ПРИНЦИП </a:t>
              </a:r>
              <a:r>
                <a:rPr lang="ru-RU" sz="3200" b="0" dirty="0">
                  <a:solidFill>
                    <a:srgbClr val="E52F28"/>
                  </a:solidFill>
                  <a:highlight>
                    <a:srgbClr val="FFFFFF"/>
                  </a:highlight>
                </a:rPr>
                <a:t>ЗАИНТЕРЕСОВАТЬ</a:t>
              </a:r>
              <a:r>
                <a:rPr lang="ru-RU" sz="3200" b="0" dirty="0">
                  <a:solidFill>
                    <a:srgbClr val="E52F28"/>
                  </a:solidFill>
                </a:rPr>
                <a:t> </a:t>
              </a:r>
              <a:r>
                <a:rPr lang="ru-RU" sz="3200" b="0" dirty="0">
                  <a:solidFill>
                    <a:srgbClr val="E52F28"/>
                  </a:solidFill>
                  <a:highlight>
                    <a:srgbClr val="FFFFFF"/>
                  </a:highlight>
                </a:rPr>
                <a:t>НАЙТИ</a:t>
              </a:r>
              <a:r>
                <a:rPr lang="ru-RU" sz="3200" b="0" dirty="0">
                  <a:solidFill>
                    <a:srgbClr val="E52F28"/>
                  </a:solidFill>
                </a:rPr>
                <a:t> </a:t>
              </a:r>
              <a:r>
                <a:rPr lang="ru-RU" sz="3200" b="0" dirty="0">
                  <a:solidFill>
                    <a:srgbClr val="E52F28"/>
                  </a:solidFill>
                  <a:highlight>
                    <a:srgbClr val="FFFFFF"/>
                  </a:highlight>
                </a:rPr>
                <a:t>ВЛЮБИТЬ </a:t>
              </a:r>
              <a:br>
                <a:rPr lang="ru-RU" sz="3200" b="0" dirty="0"/>
              </a:br>
              <a:r>
                <a:rPr lang="ru-RU" sz="3200" b="0" dirty="0"/>
                <a:t>В РАБОТЕ С ПЕРСОНАЛОМ МОЖЕТ СУЩЕСТВЕННО ПОВЫСИТЬ ТРУДОВОЙ ПОТЕНЦИАЛ НАШЕЙ СТРАНЫ</a:t>
              </a: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A18F6E5-B0D0-B7BC-EBC6-CD90506DA131}"/>
                </a:ext>
              </a:extLst>
            </p:cNvPr>
            <p:cNvCxnSpPr>
              <a:cxnSpLocks/>
            </p:cNvCxnSpPr>
            <p:nvPr/>
          </p:nvCxnSpPr>
          <p:spPr>
            <a:xfrm>
              <a:off x="545589" y="1788092"/>
              <a:ext cx="0" cy="1728000"/>
            </a:xfrm>
            <a:prstGeom prst="line">
              <a:avLst/>
            </a:prstGeom>
            <a:solidFill>
              <a:schemeClr val="bg1"/>
            </a:solidFill>
            <a:ln w="57150">
              <a:solidFill>
                <a:srgbClr val="FEFE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5202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E9CD02A-D685-8951-C52D-F5EDA39658A9}"/>
              </a:ext>
            </a:extLst>
          </p:cNvPr>
          <p:cNvSpPr/>
          <p:nvPr/>
        </p:nvSpPr>
        <p:spPr>
          <a:xfrm>
            <a:off x="0" y="763259"/>
            <a:ext cx="3712433" cy="595003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27E094C-56F1-4C49-1F93-C95CF3AA17D1}"/>
              </a:ext>
            </a:extLst>
          </p:cNvPr>
          <p:cNvGrpSpPr/>
          <p:nvPr/>
        </p:nvGrpSpPr>
        <p:grpSpPr>
          <a:xfrm>
            <a:off x="5559148" y="1086804"/>
            <a:ext cx="5790816" cy="3372690"/>
            <a:chOff x="6074197" y="655901"/>
            <a:chExt cx="6285443" cy="3746168"/>
          </a:xfrm>
        </p:grpSpPr>
        <p:pic>
          <p:nvPicPr>
            <p:cNvPr id="22618" name="Рисунок 22617">
              <a:extLst>
                <a:ext uri="{FF2B5EF4-FFF2-40B4-BE49-F238E27FC236}">
                  <a16:creationId xmlns:a16="http://schemas.microsoft.com/office/drawing/2014/main" id="{BC8C319C-4844-5FC2-8034-0C24A79B9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11248" r="6930"/>
            <a:stretch/>
          </p:blipFill>
          <p:spPr>
            <a:xfrm>
              <a:off x="6074197" y="655901"/>
              <a:ext cx="6285443" cy="3746168"/>
            </a:xfrm>
            <a:prstGeom prst="rect">
              <a:avLst/>
            </a:prstGeom>
          </p:spPr>
        </p:pic>
        <p:grpSp>
          <p:nvGrpSpPr>
            <p:cNvPr id="21340" name="Группа 21339">
              <a:extLst>
                <a:ext uri="{FF2B5EF4-FFF2-40B4-BE49-F238E27FC236}">
                  <a16:creationId xmlns:a16="http://schemas.microsoft.com/office/drawing/2014/main" id="{B42E673E-2B52-39A4-196C-3E1C8DC63AEB}"/>
                </a:ext>
              </a:extLst>
            </p:cNvPr>
            <p:cNvGrpSpPr/>
            <p:nvPr/>
          </p:nvGrpSpPr>
          <p:grpSpPr>
            <a:xfrm flipH="1">
              <a:off x="6913817" y="2318042"/>
              <a:ext cx="824068" cy="1128697"/>
              <a:chOff x="12616768" y="-2575536"/>
              <a:chExt cx="1058142" cy="1185351"/>
            </a:xfrm>
          </p:grpSpPr>
          <p:sp>
            <p:nvSpPr>
              <p:cNvPr id="20782" name="Полилиния: фигура 20781">
                <a:extLst>
                  <a:ext uri="{FF2B5EF4-FFF2-40B4-BE49-F238E27FC236}">
                    <a16:creationId xmlns:a16="http://schemas.microsoft.com/office/drawing/2014/main" id="{F8756025-709E-ED2A-76E8-B926AF4C58A4}"/>
                  </a:ext>
                </a:extLst>
              </p:cNvPr>
              <p:cNvSpPr/>
              <p:nvPr/>
            </p:nvSpPr>
            <p:spPr>
              <a:xfrm flipV="1">
                <a:off x="12640976" y="-2564984"/>
                <a:ext cx="590822" cy="1167472"/>
              </a:xfrm>
              <a:custGeom>
                <a:avLst/>
                <a:gdLst>
                  <a:gd name="connsiteX0" fmla="*/ 333759 w 590822"/>
                  <a:gd name="connsiteY0" fmla="*/ -3030 h 1167472"/>
                  <a:gd name="connsiteX1" fmla="*/ 254398 w 590822"/>
                  <a:gd name="connsiteY1" fmla="*/ -3030 h 1167472"/>
                  <a:gd name="connsiteX2" fmla="*/ 254398 w 590822"/>
                  <a:gd name="connsiteY2" fmla="*/ 1074819 h 1167472"/>
                  <a:gd name="connsiteX3" fmla="*/ 333759 w 590822"/>
                  <a:gd name="connsiteY3" fmla="*/ 1074819 h 1167472"/>
                  <a:gd name="connsiteX4" fmla="*/ 333759 w 590822"/>
                  <a:gd name="connsiteY4" fmla="*/ -3030 h 1167472"/>
                  <a:gd name="connsiteX5" fmla="*/ 248250 w 590822"/>
                  <a:gd name="connsiteY5" fmla="*/ -3030 h 1167472"/>
                  <a:gd name="connsiteX6" fmla="*/ 183833 w 590822"/>
                  <a:gd name="connsiteY6" fmla="*/ -3030 h 1167472"/>
                  <a:gd name="connsiteX7" fmla="*/ 183833 w 590822"/>
                  <a:gd name="connsiteY7" fmla="*/ 1074819 h 1167472"/>
                  <a:gd name="connsiteX8" fmla="*/ 248250 w 590822"/>
                  <a:gd name="connsiteY8" fmla="*/ 1074819 h 1167472"/>
                  <a:gd name="connsiteX9" fmla="*/ 248250 w 590822"/>
                  <a:gd name="connsiteY9" fmla="*/ -3030 h 1167472"/>
                  <a:gd name="connsiteX10" fmla="*/ 177697 w 590822"/>
                  <a:gd name="connsiteY10" fmla="*/ -3030 h 1167472"/>
                  <a:gd name="connsiteX11" fmla="*/ 113280 w 590822"/>
                  <a:gd name="connsiteY11" fmla="*/ -3030 h 1167472"/>
                  <a:gd name="connsiteX12" fmla="*/ 113280 w 590822"/>
                  <a:gd name="connsiteY12" fmla="*/ 1074819 h 1167472"/>
                  <a:gd name="connsiteX13" fmla="*/ 177697 w 590822"/>
                  <a:gd name="connsiteY13" fmla="*/ 1074819 h 1167472"/>
                  <a:gd name="connsiteX14" fmla="*/ 177697 w 590822"/>
                  <a:gd name="connsiteY14" fmla="*/ -3030 h 1167472"/>
                  <a:gd name="connsiteX15" fmla="*/ 107132 w 590822"/>
                  <a:gd name="connsiteY15" fmla="*/ -3030 h 1167472"/>
                  <a:gd name="connsiteX16" fmla="*/ 42727 w 590822"/>
                  <a:gd name="connsiteY16" fmla="*/ -3030 h 1167472"/>
                  <a:gd name="connsiteX17" fmla="*/ 42727 w 590822"/>
                  <a:gd name="connsiteY17" fmla="*/ 1074819 h 1167472"/>
                  <a:gd name="connsiteX18" fmla="*/ 107132 w 590822"/>
                  <a:gd name="connsiteY18" fmla="*/ 1074819 h 1167472"/>
                  <a:gd name="connsiteX19" fmla="*/ 107132 w 590822"/>
                  <a:gd name="connsiteY19" fmla="*/ -3030 h 1167472"/>
                  <a:gd name="connsiteX20" fmla="*/ 36579 w 590822"/>
                  <a:gd name="connsiteY20" fmla="*/ -3030 h 1167472"/>
                  <a:gd name="connsiteX21" fmla="*/ -3198 w 590822"/>
                  <a:gd name="connsiteY21" fmla="*/ -3030 h 1167472"/>
                  <a:gd name="connsiteX22" fmla="*/ -3198 w 590822"/>
                  <a:gd name="connsiteY22" fmla="*/ 1074819 h 1167472"/>
                  <a:gd name="connsiteX23" fmla="*/ 36579 w 590822"/>
                  <a:gd name="connsiteY23" fmla="*/ 1074819 h 1167472"/>
                  <a:gd name="connsiteX24" fmla="*/ 36579 w 590822"/>
                  <a:gd name="connsiteY24" fmla="*/ -3030 h 1167472"/>
                  <a:gd name="connsiteX25" fmla="*/ 333759 w 590822"/>
                  <a:gd name="connsiteY25" fmla="*/ 1158234 h 1167472"/>
                  <a:gd name="connsiteX26" fmla="*/ 254398 w 590822"/>
                  <a:gd name="connsiteY26" fmla="*/ 1158234 h 1167472"/>
                  <a:gd name="connsiteX27" fmla="*/ 254398 w 590822"/>
                  <a:gd name="connsiteY27" fmla="*/ 1164442 h 1167472"/>
                  <a:gd name="connsiteX28" fmla="*/ 248250 w 590822"/>
                  <a:gd name="connsiteY28" fmla="*/ 1164442 h 1167472"/>
                  <a:gd name="connsiteX29" fmla="*/ 248250 w 590822"/>
                  <a:gd name="connsiteY29" fmla="*/ 1158234 h 1167472"/>
                  <a:gd name="connsiteX30" fmla="*/ 183833 w 590822"/>
                  <a:gd name="connsiteY30" fmla="*/ 1158234 h 1167472"/>
                  <a:gd name="connsiteX31" fmla="*/ 183833 w 590822"/>
                  <a:gd name="connsiteY31" fmla="*/ 1164442 h 1167472"/>
                  <a:gd name="connsiteX32" fmla="*/ 177697 w 590822"/>
                  <a:gd name="connsiteY32" fmla="*/ 1164442 h 1167472"/>
                  <a:gd name="connsiteX33" fmla="*/ 177697 w 590822"/>
                  <a:gd name="connsiteY33" fmla="*/ 1158234 h 1167472"/>
                  <a:gd name="connsiteX34" fmla="*/ 113280 w 590822"/>
                  <a:gd name="connsiteY34" fmla="*/ 1158234 h 1167472"/>
                  <a:gd name="connsiteX35" fmla="*/ 113280 w 590822"/>
                  <a:gd name="connsiteY35" fmla="*/ 1164442 h 1167472"/>
                  <a:gd name="connsiteX36" fmla="*/ 107132 w 590822"/>
                  <a:gd name="connsiteY36" fmla="*/ 1164442 h 1167472"/>
                  <a:gd name="connsiteX37" fmla="*/ 107132 w 590822"/>
                  <a:gd name="connsiteY37" fmla="*/ 1158234 h 1167472"/>
                  <a:gd name="connsiteX38" fmla="*/ 42727 w 590822"/>
                  <a:gd name="connsiteY38" fmla="*/ 1158234 h 1167472"/>
                  <a:gd name="connsiteX39" fmla="*/ 42727 w 590822"/>
                  <a:gd name="connsiteY39" fmla="*/ 1164442 h 1167472"/>
                  <a:gd name="connsiteX40" fmla="*/ 36579 w 590822"/>
                  <a:gd name="connsiteY40" fmla="*/ 1164442 h 1167472"/>
                  <a:gd name="connsiteX41" fmla="*/ 36579 w 590822"/>
                  <a:gd name="connsiteY41" fmla="*/ 1158234 h 1167472"/>
                  <a:gd name="connsiteX42" fmla="*/ -3198 w 590822"/>
                  <a:gd name="connsiteY42" fmla="*/ 1158234 h 1167472"/>
                  <a:gd name="connsiteX43" fmla="*/ -3198 w 590822"/>
                  <a:gd name="connsiteY43" fmla="*/ 1164442 h 1167472"/>
                  <a:gd name="connsiteX44" fmla="*/ 42667 w 590822"/>
                  <a:gd name="connsiteY44" fmla="*/ 1164442 h 1167472"/>
                  <a:gd name="connsiteX45" fmla="*/ 53134 w 590822"/>
                  <a:gd name="connsiteY45" fmla="*/ 1164442 h 1167472"/>
                  <a:gd name="connsiteX46" fmla="*/ 112353 w 590822"/>
                  <a:gd name="connsiteY46" fmla="*/ 1164442 h 1167472"/>
                  <a:gd name="connsiteX47" fmla="*/ 122821 w 590822"/>
                  <a:gd name="connsiteY47" fmla="*/ 1164442 h 1167472"/>
                  <a:gd name="connsiteX48" fmla="*/ 182040 w 590822"/>
                  <a:gd name="connsiteY48" fmla="*/ 1164442 h 1167472"/>
                  <a:gd name="connsiteX49" fmla="*/ 192508 w 590822"/>
                  <a:gd name="connsiteY49" fmla="*/ 1164442 h 1167472"/>
                  <a:gd name="connsiteX50" fmla="*/ 251727 w 590822"/>
                  <a:gd name="connsiteY50" fmla="*/ 1164442 h 1167472"/>
                  <a:gd name="connsiteX51" fmla="*/ 262195 w 590822"/>
                  <a:gd name="connsiteY51" fmla="*/ 1164442 h 1167472"/>
                  <a:gd name="connsiteX52" fmla="*/ 321414 w 590822"/>
                  <a:gd name="connsiteY52" fmla="*/ 1164442 h 1167472"/>
                  <a:gd name="connsiteX53" fmla="*/ 331882 w 590822"/>
                  <a:gd name="connsiteY53" fmla="*/ 1164442 h 1167472"/>
                  <a:gd name="connsiteX54" fmla="*/ 405286 w 590822"/>
                  <a:gd name="connsiteY54" fmla="*/ 1164442 h 1167472"/>
                  <a:gd name="connsiteX55" fmla="*/ 422347 w 590822"/>
                  <a:gd name="connsiteY55" fmla="*/ 1164442 h 1167472"/>
                  <a:gd name="connsiteX56" fmla="*/ 482878 w 590822"/>
                  <a:gd name="connsiteY56" fmla="*/ 1164442 h 1167472"/>
                  <a:gd name="connsiteX57" fmla="*/ 499939 w 590822"/>
                  <a:gd name="connsiteY57" fmla="*/ 1164442 h 1167472"/>
                  <a:gd name="connsiteX58" fmla="*/ 587625 w 590822"/>
                  <a:gd name="connsiteY58" fmla="*/ 1164442 h 1167472"/>
                  <a:gd name="connsiteX59" fmla="*/ 333759 w 590822"/>
                  <a:gd name="connsiteY59" fmla="*/ 1164442 h 1167472"/>
                  <a:gd name="connsiteX60" fmla="*/ 333759 w 590822"/>
                  <a:gd name="connsiteY60" fmla="*/ 1158234 h 116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90822" h="1167472">
                    <a:moveTo>
                      <a:pt x="333759" y="-3030"/>
                    </a:moveTo>
                    <a:lnTo>
                      <a:pt x="254398" y="-3030"/>
                    </a:lnTo>
                    <a:lnTo>
                      <a:pt x="254398" y="1074819"/>
                    </a:lnTo>
                    <a:lnTo>
                      <a:pt x="333759" y="1074819"/>
                    </a:lnTo>
                    <a:lnTo>
                      <a:pt x="333759" y="-3030"/>
                    </a:lnTo>
                    <a:moveTo>
                      <a:pt x="248250" y="-3030"/>
                    </a:moveTo>
                    <a:lnTo>
                      <a:pt x="183833" y="-3030"/>
                    </a:lnTo>
                    <a:lnTo>
                      <a:pt x="183833" y="1074819"/>
                    </a:lnTo>
                    <a:lnTo>
                      <a:pt x="248250" y="1074819"/>
                    </a:lnTo>
                    <a:lnTo>
                      <a:pt x="248250" y="-3030"/>
                    </a:lnTo>
                    <a:moveTo>
                      <a:pt x="177697" y="-3030"/>
                    </a:moveTo>
                    <a:lnTo>
                      <a:pt x="113280" y="-3030"/>
                    </a:lnTo>
                    <a:lnTo>
                      <a:pt x="113280" y="1074819"/>
                    </a:lnTo>
                    <a:lnTo>
                      <a:pt x="177697" y="1074819"/>
                    </a:lnTo>
                    <a:lnTo>
                      <a:pt x="177697" y="-3030"/>
                    </a:lnTo>
                    <a:moveTo>
                      <a:pt x="107132" y="-3030"/>
                    </a:moveTo>
                    <a:lnTo>
                      <a:pt x="42727" y="-3030"/>
                    </a:lnTo>
                    <a:lnTo>
                      <a:pt x="42727" y="1074819"/>
                    </a:lnTo>
                    <a:lnTo>
                      <a:pt x="107132" y="1074819"/>
                    </a:lnTo>
                    <a:lnTo>
                      <a:pt x="107132" y="-3030"/>
                    </a:lnTo>
                    <a:moveTo>
                      <a:pt x="36579" y="-3030"/>
                    </a:moveTo>
                    <a:lnTo>
                      <a:pt x="-3198" y="-3030"/>
                    </a:lnTo>
                    <a:lnTo>
                      <a:pt x="-3198" y="1074819"/>
                    </a:lnTo>
                    <a:lnTo>
                      <a:pt x="36579" y="1074819"/>
                    </a:lnTo>
                    <a:lnTo>
                      <a:pt x="36579" y="-3030"/>
                    </a:lnTo>
                    <a:moveTo>
                      <a:pt x="333759" y="1158234"/>
                    </a:moveTo>
                    <a:lnTo>
                      <a:pt x="254398" y="1158234"/>
                    </a:lnTo>
                    <a:lnTo>
                      <a:pt x="254398" y="1164442"/>
                    </a:lnTo>
                    <a:lnTo>
                      <a:pt x="248250" y="1164442"/>
                    </a:lnTo>
                    <a:lnTo>
                      <a:pt x="248250" y="1158234"/>
                    </a:lnTo>
                    <a:lnTo>
                      <a:pt x="183833" y="1158234"/>
                    </a:lnTo>
                    <a:lnTo>
                      <a:pt x="183833" y="1164442"/>
                    </a:lnTo>
                    <a:lnTo>
                      <a:pt x="177697" y="1164442"/>
                    </a:lnTo>
                    <a:lnTo>
                      <a:pt x="177697" y="1158234"/>
                    </a:lnTo>
                    <a:lnTo>
                      <a:pt x="113280" y="1158234"/>
                    </a:lnTo>
                    <a:lnTo>
                      <a:pt x="113280" y="1164442"/>
                    </a:lnTo>
                    <a:lnTo>
                      <a:pt x="107132" y="1164442"/>
                    </a:lnTo>
                    <a:lnTo>
                      <a:pt x="107132" y="1158234"/>
                    </a:lnTo>
                    <a:lnTo>
                      <a:pt x="42727" y="1158234"/>
                    </a:lnTo>
                    <a:lnTo>
                      <a:pt x="42727" y="1164442"/>
                    </a:lnTo>
                    <a:lnTo>
                      <a:pt x="36579" y="1164442"/>
                    </a:lnTo>
                    <a:lnTo>
                      <a:pt x="36579" y="1158234"/>
                    </a:lnTo>
                    <a:lnTo>
                      <a:pt x="-3198" y="1158234"/>
                    </a:lnTo>
                    <a:lnTo>
                      <a:pt x="-3198" y="1164442"/>
                    </a:lnTo>
                    <a:lnTo>
                      <a:pt x="42667" y="1164442"/>
                    </a:lnTo>
                    <a:lnTo>
                      <a:pt x="53134" y="1164442"/>
                    </a:lnTo>
                    <a:lnTo>
                      <a:pt x="112353" y="1164442"/>
                    </a:lnTo>
                    <a:lnTo>
                      <a:pt x="122821" y="1164442"/>
                    </a:lnTo>
                    <a:lnTo>
                      <a:pt x="182040" y="1164442"/>
                    </a:lnTo>
                    <a:lnTo>
                      <a:pt x="192508" y="1164442"/>
                    </a:lnTo>
                    <a:lnTo>
                      <a:pt x="251727" y="1164442"/>
                    </a:lnTo>
                    <a:lnTo>
                      <a:pt x="262195" y="1164442"/>
                    </a:lnTo>
                    <a:lnTo>
                      <a:pt x="321414" y="1164442"/>
                    </a:lnTo>
                    <a:lnTo>
                      <a:pt x="331882" y="1164442"/>
                    </a:lnTo>
                    <a:lnTo>
                      <a:pt x="405286" y="1164442"/>
                    </a:lnTo>
                    <a:lnTo>
                      <a:pt x="422347" y="1164442"/>
                    </a:lnTo>
                    <a:lnTo>
                      <a:pt x="482878" y="1164442"/>
                    </a:lnTo>
                    <a:lnTo>
                      <a:pt x="499939" y="1164442"/>
                    </a:lnTo>
                    <a:lnTo>
                      <a:pt x="587625" y="1164442"/>
                    </a:lnTo>
                    <a:lnTo>
                      <a:pt x="333759" y="1164442"/>
                    </a:lnTo>
                    <a:lnTo>
                      <a:pt x="333759" y="1158234"/>
                    </a:lnTo>
                  </a:path>
                </a:pathLst>
              </a:custGeom>
              <a:gradFill>
                <a:gsLst>
                  <a:gs pos="0">
                    <a:srgbClr val="BF3434"/>
                  </a:gs>
                  <a:gs pos="50000">
                    <a:srgbClr val="7F2024"/>
                  </a:gs>
                  <a:gs pos="100000">
                    <a:srgbClr val="400C14"/>
                  </a:gs>
                </a:gsLst>
                <a:lin ang="1492149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783" name="Рисунок 20782">
                <a:extLst>
                  <a:ext uri="{FF2B5EF4-FFF2-40B4-BE49-F238E27FC236}">
                    <a16:creationId xmlns:a16="http://schemas.microsoft.com/office/drawing/2014/main" id="{6D42A704-735F-14CC-7CEE-67D4B806B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71608" y="-2575536"/>
                <a:ext cx="24304" cy="1185351"/>
              </a:xfrm>
              <a:custGeom>
                <a:avLst/>
                <a:gdLst>
                  <a:gd name="connsiteX0" fmla="*/ 464 w 24304"/>
                  <a:gd name="connsiteY0" fmla="*/ 313 h 1185351"/>
                  <a:gd name="connsiteX1" fmla="*/ 24768 w 24304"/>
                  <a:gd name="connsiteY1" fmla="*/ 313 h 1185351"/>
                  <a:gd name="connsiteX2" fmla="*/ 24768 w 24304"/>
                  <a:gd name="connsiteY2" fmla="*/ 1185665 h 1185351"/>
                  <a:gd name="connsiteX3" fmla="*/ 464 w 24304"/>
                  <a:gd name="connsiteY3" fmla="*/ 1185665 h 11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185351">
                    <a:moveTo>
                      <a:pt x="464" y="313"/>
                    </a:moveTo>
                    <a:lnTo>
                      <a:pt x="24768" y="313"/>
                    </a:lnTo>
                    <a:lnTo>
                      <a:pt x="24768" y="1185665"/>
                    </a:lnTo>
                    <a:lnTo>
                      <a:pt x="464" y="1185665"/>
                    </a:lnTo>
                    <a:close/>
                  </a:path>
                </a:pathLst>
              </a:custGeom>
            </p:spPr>
          </p:pic>
          <p:pic>
            <p:nvPicPr>
              <p:cNvPr id="20784" name="Рисунок 20783">
                <a:extLst>
                  <a:ext uri="{FF2B5EF4-FFF2-40B4-BE49-F238E27FC236}">
                    <a16:creationId xmlns:a16="http://schemas.microsoft.com/office/drawing/2014/main" id="{605B6F59-DB92-BB4D-26F6-591215CEC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41392" y="-2575536"/>
                <a:ext cx="24304" cy="1185351"/>
              </a:xfrm>
              <a:custGeom>
                <a:avLst/>
                <a:gdLst>
                  <a:gd name="connsiteX0" fmla="*/ 471 w 24304"/>
                  <a:gd name="connsiteY0" fmla="*/ 313 h 1185351"/>
                  <a:gd name="connsiteX1" fmla="*/ 24775 w 24304"/>
                  <a:gd name="connsiteY1" fmla="*/ 313 h 1185351"/>
                  <a:gd name="connsiteX2" fmla="*/ 24775 w 24304"/>
                  <a:gd name="connsiteY2" fmla="*/ 1185665 h 1185351"/>
                  <a:gd name="connsiteX3" fmla="*/ 471 w 24304"/>
                  <a:gd name="connsiteY3" fmla="*/ 1185665 h 11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185351">
                    <a:moveTo>
                      <a:pt x="471" y="313"/>
                    </a:moveTo>
                    <a:lnTo>
                      <a:pt x="24775" y="313"/>
                    </a:lnTo>
                    <a:lnTo>
                      <a:pt x="24775" y="1185665"/>
                    </a:lnTo>
                    <a:lnTo>
                      <a:pt x="471" y="1185665"/>
                    </a:lnTo>
                    <a:close/>
                  </a:path>
                </a:pathLst>
              </a:custGeom>
            </p:spPr>
          </p:pic>
          <p:pic>
            <p:nvPicPr>
              <p:cNvPr id="20785" name="Рисунок 20784">
                <a:extLst>
                  <a:ext uri="{FF2B5EF4-FFF2-40B4-BE49-F238E27FC236}">
                    <a16:creationId xmlns:a16="http://schemas.microsoft.com/office/drawing/2014/main" id="{5C912028-13B5-B083-BEC5-746F6EA73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09972" y="-2575536"/>
                <a:ext cx="24304" cy="1185351"/>
              </a:xfrm>
              <a:custGeom>
                <a:avLst/>
                <a:gdLst>
                  <a:gd name="connsiteX0" fmla="*/ 479 w 24304"/>
                  <a:gd name="connsiteY0" fmla="*/ 313 h 1185351"/>
                  <a:gd name="connsiteX1" fmla="*/ 24783 w 24304"/>
                  <a:gd name="connsiteY1" fmla="*/ 313 h 1185351"/>
                  <a:gd name="connsiteX2" fmla="*/ 24783 w 24304"/>
                  <a:gd name="connsiteY2" fmla="*/ 1185665 h 1185351"/>
                  <a:gd name="connsiteX3" fmla="*/ 479 w 24304"/>
                  <a:gd name="connsiteY3" fmla="*/ 1185665 h 11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185351">
                    <a:moveTo>
                      <a:pt x="479" y="313"/>
                    </a:moveTo>
                    <a:lnTo>
                      <a:pt x="24783" y="313"/>
                    </a:lnTo>
                    <a:lnTo>
                      <a:pt x="24783" y="1185665"/>
                    </a:lnTo>
                    <a:lnTo>
                      <a:pt x="479" y="1185665"/>
                    </a:lnTo>
                    <a:close/>
                  </a:path>
                </a:pathLst>
              </a:custGeom>
            </p:spPr>
          </p:pic>
          <p:pic>
            <p:nvPicPr>
              <p:cNvPr id="20786" name="Рисунок 20785">
                <a:extLst>
                  <a:ext uri="{FF2B5EF4-FFF2-40B4-BE49-F238E27FC236}">
                    <a16:creationId xmlns:a16="http://schemas.microsoft.com/office/drawing/2014/main" id="{DADB338D-2D5A-E39A-BBDD-28C17B6AF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85770" y="-2575536"/>
                <a:ext cx="24304" cy="1185351"/>
              </a:xfrm>
              <a:custGeom>
                <a:avLst/>
                <a:gdLst>
                  <a:gd name="connsiteX0" fmla="*/ 487 w 24304"/>
                  <a:gd name="connsiteY0" fmla="*/ 313 h 1185351"/>
                  <a:gd name="connsiteX1" fmla="*/ 24791 w 24304"/>
                  <a:gd name="connsiteY1" fmla="*/ 313 h 1185351"/>
                  <a:gd name="connsiteX2" fmla="*/ 24791 w 24304"/>
                  <a:gd name="connsiteY2" fmla="*/ 1185665 h 1185351"/>
                  <a:gd name="connsiteX3" fmla="*/ 487 w 24304"/>
                  <a:gd name="connsiteY3" fmla="*/ 1185665 h 118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185351">
                    <a:moveTo>
                      <a:pt x="487" y="313"/>
                    </a:moveTo>
                    <a:lnTo>
                      <a:pt x="24791" y="313"/>
                    </a:lnTo>
                    <a:lnTo>
                      <a:pt x="24791" y="1185665"/>
                    </a:lnTo>
                    <a:lnTo>
                      <a:pt x="487" y="1185665"/>
                    </a:lnTo>
                    <a:close/>
                  </a:path>
                </a:pathLst>
              </a:custGeom>
            </p:spPr>
          </p:pic>
          <p:sp>
            <p:nvSpPr>
              <p:cNvPr id="20787" name="Полилиния: фигура 20786">
                <a:extLst>
                  <a:ext uri="{FF2B5EF4-FFF2-40B4-BE49-F238E27FC236}">
                    <a16:creationId xmlns:a16="http://schemas.microsoft.com/office/drawing/2014/main" id="{3BC7A6BF-A5EE-03E9-1B1A-303C7263E177}"/>
                  </a:ext>
                </a:extLst>
              </p:cNvPr>
              <p:cNvSpPr/>
              <p:nvPr/>
            </p:nvSpPr>
            <p:spPr>
              <a:xfrm flipV="1">
                <a:off x="12977932" y="-2564984"/>
                <a:ext cx="674514" cy="1167472"/>
              </a:xfrm>
              <a:custGeom>
                <a:avLst/>
                <a:gdLst>
                  <a:gd name="connsiteX0" fmla="*/ -3471 w 674514"/>
                  <a:gd name="connsiteY0" fmla="*/ -3030 h 1167472"/>
                  <a:gd name="connsiteX1" fmla="*/ -3471 w 674514"/>
                  <a:gd name="connsiteY1" fmla="*/ -3030 h 1167472"/>
                  <a:gd name="connsiteX2" fmla="*/ -3471 w 674514"/>
                  <a:gd name="connsiteY2" fmla="*/ 1074819 h 1167472"/>
                  <a:gd name="connsiteX3" fmla="*/ 671044 w 674514"/>
                  <a:gd name="connsiteY3" fmla="*/ 1074819 h 1167472"/>
                  <a:gd name="connsiteX4" fmla="*/ 671044 w 674514"/>
                  <a:gd name="connsiteY4" fmla="*/ 398235 h 1167472"/>
                  <a:gd name="connsiteX5" fmla="*/ -3471 w 674514"/>
                  <a:gd name="connsiteY5" fmla="*/ 398235 h 1167472"/>
                  <a:gd name="connsiteX6" fmla="*/ -3471 w 674514"/>
                  <a:gd name="connsiteY6" fmla="*/ 375171 h 1167472"/>
                  <a:gd name="connsiteX7" fmla="*/ -3471 w 674514"/>
                  <a:gd name="connsiteY7" fmla="*/ -3030 h 1167472"/>
                  <a:gd name="connsiteX8" fmla="*/ 501891 w 674514"/>
                  <a:gd name="connsiteY8" fmla="*/ 430155 h 1167472"/>
                  <a:gd name="connsiteX9" fmla="*/ 501891 w 674514"/>
                  <a:gd name="connsiteY9" fmla="*/ 420072 h 1167472"/>
                  <a:gd name="connsiteX10" fmla="*/ 602861 w 674514"/>
                  <a:gd name="connsiteY10" fmla="*/ 420072 h 1167472"/>
                  <a:gd name="connsiteX11" fmla="*/ 602861 w 674514"/>
                  <a:gd name="connsiteY11" fmla="*/ 428579 h 1167472"/>
                  <a:gd name="connsiteX12" fmla="*/ 614579 w 674514"/>
                  <a:gd name="connsiteY12" fmla="*/ 428579 h 1167472"/>
                  <a:gd name="connsiteX13" fmla="*/ 614579 w 674514"/>
                  <a:gd name="connsiteY13" fmla="*/ 438661 h 1167472"/>
                  <a:gd name="connsiteX14" fmla="*/ 608263 w 674514"/>
                  <a:gd name="connsiteY14" fmla="*/ 438661 h 1167472"/>
                  <a:gd name="connsiteX15" fmla="*/ 608263 w 674514"/>
                  <a:gd name="connsiteY15" fmla="*/ 501454 h 1167472"/>
                  <a:gd name="connsiteX16" fmla="*/ 608263 w 674514"/>
                  <a:gd name="connsiteY16" fmla="*/ 509660 h 1167472"/>
                  <a:gd name="connsiteX17" fmla="*/ 608263 w 674514"/>
                  <a:gd name="connsiteY17" fmla="*/ 571490 h 1167472"/>
                  <a:gd name="connsiteX18" fmla="*/ 614579 w 674514"/>
                  <a:gd name="connsiteY18" fmla="*/ 571490 h 1167472"/>
                  <a:gd name="connsiteX19" fmla="*/ 614579 w 674514"/>
                  <a:gd name="connsiteY19" fmla="*/ 581572 h 1167472"/>
                  <a:gd name="connsiteX20" fmla="*/ 513610 w 674514"/>
                  <a:gd name="connsiteY20" fmla="*/ 581572 h 1167472"/>
                  <a:gd name="connsiteX21" fmla="*/ 513610 w 674514"/>
                  <a:gd name="connsiteY21" fmla="*/ 573066 h 1167472"/>
                  <a:gd name="connsiteX22" fmla="*/ 501891 w 674514"/>
                  <a:gd name="connsiteY22" fmla="*/ 573066 h 1167472"/>
                  <a:gd name="connsiteX23" fmla="*/ 501891 w 674514"/>
                  <a:gd name="connsiteY23" fmla="*/ 562983 h 1167472"/>
                  <a:gd name="connsiteX24" fmla="*/ 508220 w 674514"/>
                  <a:gd name="connsiteY24" fmla="*/ 562983 h 1167472"/>
                  <a:gd name="connsiteX25" fmla="*/ 508220 w 674514"/>
                  <a:gd name="connsiteY25" fmla="*/ 501165 h 1167472"/>
                  <a:gd name="connsiteX26" fmla="*/ 508220 w 674514"/>
                  <a:gd name="connsiteY26" fmla="*/ 492960 h 1167472"/>
                  <a:gd name="connsiteX27" fmla="*/ 508220 w 674514"/>
                  <a:gd name="connsiteY27" fmla="*/ 430155 h 1167472"/>
                  <a:gd name="connsiteX28" fmla="*/ 501891 w 674514"/>
                  <a:gd name="connsiteY28" fmla="*/ 430155 h 1167472"/>
                  <a:gd name="connsiteX29" fmla="*/ 352989 w 674514"/>
                  <a:gd name="connsiteY29" fmla="*/ 430155 h 1167472"/>
                  <a:gd name="connsiteX30" fmla="*/ 352989 w 674514"/>
                  <a:gd name="connsiteY30" fmla="*/ 420072 h 1167472"/>
                  <a:gd name="connsiteX31" fmla="*/ 453958 w 674514"/>
                  <a:gd name="connsiteY31" fmla="*/ 420072 h 1167472"/>
                  <a:gd name="connsiteX32" fmla="*/ 453958 w 674514"/>
                  <a:gd name="connsiteY32" fmla="*/ 428579 h 1167472"/>
                  <a:gd name="connsiteX33" fmla="*/ 465677 w 674514"/>
                  <a:gd name="connsiteY33" fmla="*/ 428579 h 1167472"/>
                  <a:gd name="connsiteX34" fmla="*/ 465677 w 674514"/>
                  <a:gd name="connsiteY34" fmla="*/ 438661 h 1167472"/>
                  <a:gd name="connsiteX35" fmla="*/ 459348 w 674514"/>
                  <a:gd name="connsiteY35" fmla="*/ 438661 h 1167472"/>
                  <a:gd name="connsiteX36" fmla="*/ 459348 w 674514"/>
                  <a:gd name="connsiteY36" fmla="*/ 501454 h 1167472"/>
                  <a:gd name="connsiteX37" fmla="*/ 459348 w 674514"/>
                  <a:gd name="connsiteY37" fmla="*/ 509660 h 1167472"/>
                  <a:gd name="connsiteX38" fmla="*/ 459348 w 674514"/>
                  <a:gd name="connsiteY38" fmla="*/ 571490 h 1167472"/>
                  <a:gd name="connsiteX39" fmla="*/ 465677 w 674514"/>
                  <a:gd name="connsiteY39" fmla="*/ 571490 h 1167472"/>
                  <a:gd name="connsiteX40" fmla="*/ 465677 w 674514"/>
                  <a:gd name="connsiteY40" fmla="*/ 581572 h 1167472"/>
                  <a:gd name="connsiteX41" fmla="*/ 364696 w 674514"/>
                  <a:gd name="connsiteY41" fmla="*/ 581572 h 1167472"/>
                  <a:gd name="connsiteX42" fmla="*/ 364696 w 674514"/>
                  <a:gd name="connsiteY42" fmla="*/ 573066 h 1167472"/>
                  <a:gd name="connsiteX43" fmla="*/ 352989 w 674514"/>
                  <a:gd name="connsiteY43" fmla="*/ 573066 h 1167472"/>
                  <a:gd name="connsiteX44" fmla="*/ 352989 w 674514"/>
                  <a:gd name="connsiteY44" fmla="*/ 562983 h 1167472"/>
                  <a:gd name="connsiteX45" fmla="*/ 359305 w 674514"/>
                  <a:gd name="connsiteY45" fmla="*/ 562983 h 1167472"/>
                  <a:gd name="connsiteX46" fmla="*/ 359305 w 674514"/>
                  <a:gd name="connsiteY46" fmla="*/ 501165 h 1167472"/>
                  <a:gd name="connsiteX47" fmla="*/ 359305 w 674514"/>
                  <a:gd name="connsiteY47" fmla="*/ 492960 h 1167472"/>
                  <a:gd name="connsiteX48" fmla="*/ 359305 w 674514"/>
                  <a:gd name="connsiteY48" fmla="*/ 430155 h 1167472"/>
                  <a:gd name="connsiteX49" fmla="*/ 352989 w 674514"/>
                  <a:gd name="connsiteY49" fmla="*/ 430155 h 1167472"/>
                  <a:gd name="connsiteX50" fmla="*/ 204074 w 674514"/>
                  <a:gd name="connsiteY50" fmla="*/ 430155 h 1167472"/>
                  <a:gd name="connsiteX51" fmla="*/ 204074 w 674514"/>
                  <a:gd name="connsiteY51" fmla="*/ 420072 h 1167472"/>
                  <a:gd name="connsiteX52" fmla="*/ 305055 w 674514"/>
                  <a:gd name="connsiteY52" fmla="*/ 420072 h 1167472"/>
                  <a:gd name="connsiteX53" fmla="*/ 305055 w 674514"/>
                  <a:gd name="connsiteY53" fmla="*/ 428579 h 1167472"/>
                  <a:gd name="connsiteX54" fmla="*/ 316762 w 674514"/>
                  <a:gd name="connsiteY54" fmla="*/ 428579 h 1167472"/>
                  <a:gd name="connsiteX55" fmla="*/ 316762 w 674514"/>
                  <a:gd name="connsiteY55" fmla="*/ 438661 h 1167472"/>
                  <a:gd name="connsiteX56" fmla="*/ 310445 w 674514"/>
                  <a:gd name="connsiteY56" fmla="*/ 438661 h 1167472"/>
                  <a:gd name="connsiteX57" fmla="*/ 310445 w 674514"/>
                  <a:gd name="connsiteY57" fmla="*/ 501454 h 1167472"/>
                  <a:gd name="connsiteX58" fmla="*/ 310445 w 674514"/>
                  <a:gd name="connsiteY58" fmla="*/ 509660 h 1167472"/>
                  <a:gd name="connsiteX59" fmla="*/ 310445 w 674514"/>
                  <a:gd name="connsiteY59" fmla="*/ 571490 h 1167472"/>
                  <a:gd name="connsiteX60" fmla="*/ 316762 w 674514"/>
                  <a:gd name="connsiteY60" fmla="*/ 571490 h 1167472"/>
                  <a:gd name="connsiteX61" fmla="*/ 316762 w 674514"/>
                  <a:gd name="connsiteY61" fmla="*/ 581572 h 1167472"/>
                  <a:gd name="connsiteX62" fmla="*/ 215793 w 674514"/>
                  <a:gd name="connsiteY62" fmla="*/ 581572 h 1167472"/>
                  <a:gd name="connsiteX63" fmla="*/ 215793 w 674514"/>
                  <a:gd name="connsiteY63" fmla="*/ 573066 h 1167472"/>
                  <a:gd name="connsiteX64" fmla="*/ 204074 w 674514"/>
                  <a:gd name="connsiteY64" fmla="*/ 573066 h 1167472"/>
                  <a:gd name="connsiteX65" fmla="*/ 204074 w 674514"/>
                  <a:gd name="connsiteY65" fmla="*/ 562983 h 1167472"/>
                  <a:gd name="connsiteX66" fmla="*/ 210403 w 674514"/>
                  <a:gd name="connsiteY66" fmla="*/ 562983 h 1167472"/>
                  <a:gd name="connsiteX67" fmla="*/ 210403 w 674514"/>
                  <a:gd name="connsiteY67" fmla="*/ 501165 h 1167472"/>
                  <a:gd name="connsiteX68" fmla="*/ 210403 w 674514"/>
                  <a:gd name="connsiteY68" fmla="*/ 492960 h 1167472"/>
                  <a:gd name="connsiteX69" fmla="*/ 210403 w 674514"/>
                  <a:gd name="connsiteY69" fmla="*/ 430155 h 1167472"/>
                  <a:gd name="connsiteX70" fmla="*/ 204074 w 674514"/>
                  <a:gd name="connsiteY70" fmla="*/ 430155 h 1167472"/>
                  <a:gd name="connsiteX71" fmla="*/ 55171 w 674514"/>
                  <a:gd name="connsiteY71" fmla="*/ 430155 h 1167472"/>
                  <a:gd name="connsiteX72" fmla="*/ 55171 w 674514"/>
                  <a:gd name="connsiteY72" fmla="*/ 420072 h 1167472"/>
                  <a:gd name="connsiteX73" fmla="*/ 156140 w 674514"/>
                  <a:gd name="connsiteY73" fmla="*/ 420072 h 1167472"/>
                  <a:gd name="connsiteX74" fmla="*/ 156140 w 674514"/>
                  <a:gd name="connsiteY74" fmla="*/ 428579 h 1167472"/>
                  <a:gd name="connsiteX75" fmla="*/ 167859 w 674514"/>
                  <a:gd name="connsiteY75" fmla="*/ 428579 h 1167472"/>
                  <a:gd name="connsiteX76" fmla="*/ 167859 w 674514"/>
                  <a:gd name="connsiteY76" fmla="*/ 438661 h 1167472"/>
                  <a:gd name="connsiteX77" fmla="*/ 161542 w 674514"/>
                  <a:gd name="connsiteY77" fmla="*/ 438661 h 1167472"/>
                  <a:gd name="connsiteX78" fmla="*/ 161542 w 674514"/>
                  <a:gd name="connsiteY78" fmla="*/ 501454 h 1167472"/>
                  <a:gd name="connsiteX79" fmla="*/ 161542 w 674514"/>
                  <a:gd name="connsiteY79" fmla="*/ 509660 h 1167472"/>
                  <a:gd name="connsiteX80" fmla="*/ 161542 w 674514"/>
                  <a:gd name="connsiteY80" fmla="*/ 571490 h 1167472"/>
                  <a:gd name="connsiteX81" fmla="*/ 167859 w 674514"/>
                  <a:gd name="connsiteY81" fmla="*/ 571490 h 1167472"/>
                  <a:gd name="connsiteX82" fmla="*/ 167859 w 674514"/>
                  <a:gd name="connsiteY82" fmla="*/ 581572 h 1167472"/>
                  <a:gd name="connsiteX83" fmla="*/ 66890 w 674514"/>
                  <a:gd name="connsiteY83" fmla="*/ 581572 h 1167472"/>
                  <a:gd name="connsiteX84" fmla="*/ 66890 w 674514"/>
                  <a:gd name="connsiteY84" fmla="*/ 573066 h 1167472"/>
                  <a:gd name="connsiteX85" fmla="*/ 55171 w 674514"/>
                  <a:gd name="connsiteY85" fmla="*/ 573066 h 1167472"/>
                  <a:gd name="connsiteX86" fmla="*/ 55171 w 674514"/>
                  <a:gd name="connsiteY86" fmla="*/ 562983 h 1167472"/>
                  <a:gd name="connsiteX87" fmla="*/ 61488 w 674514"/>
                  <a:gd name="connsiteY87" fmla="*/ 562983 h 1167472"/>
                  <a:gd name="connsiteX88" fmla="*/ 61488 w 674514"/>
                  <a:gd name="connsiteY88" fmla="*/ 501165 h 1167472"/>
                  <a:gd name="connsiteX89" fmla="*/ 61488 w 674514"/>
                  <a:gd name="connsiteY89" fmla="*/ 492960 h 1167472"/>
                  <a:gd name="connsiteX90" fmla="*/ 61488 w 674514"/>
                  <a:gd name="connsiteY90" fmla="*/ 430155 h 1167472"/>
                  <a:gd name="connsiteX91" fmla="*/ 55171 w 674514"/>
                  <a:gd name="connsiteY91" fmla="*/ 430155 h 1167472"/>
                  <a:gd name="connsiteX92" fmla="*/ 501891 w 674514"/>
                  <a:gd name="connsiteY92" fmla="*/ 660151 h 1167472"/>
                  <a:gd name="connsiteX93" fmla="*/ 501891 w 674514"/>
                  <a:gd name="connsiteY93" fmla="*/ 650068 h 1167472"/>
                  <a:gd name="connsiteX94" fmla="*/ 602861 w 674514"/>
                  <a:gd name="connsiteY94" fmla="*/ 650068 h 1167472"/>
                  <a:gd name="connsiteX95" fmla="*/ 602861 w 674514"/>
                  <a:gd name="connsiteY95" fmla="*/ 658574 h 1167472"/>
                  <a:gd name="connsiteX96" fmla="*/ 614579 w 674514"/>
                  <a:gd name="connsiteY96" fmla="*/ 658574 h 1167472"/>
                  <a:gd name="connsiteX97" fmla="*/ 614579 w 674514"/>
                  <a:gd name="connsiteY97" fmla="*/ 668645 h 1167472"/>
                  <a:gd name="connsiteX98" fmla="*/ 608263 w 674514"/>
                  <a:gd name="connsiteY98" fmla="*/ 668645 h 1167472"/>
                  <a:gd name="connsiteX99" fmla="*/ 608263 w 674514"/>
                  <a:gd name="connsiteY99" fmla="*/ 731450 h 1167472"/>
                  <a:gd name="connsiteX100" fmla="*/ 608263 w 674514"/>
                  <a:gd name="connsiteY100" fmla="*/ 739655 h 1167472"/>
                  <a:gd name="connsiteX101" fmla="*/ 608263 w 674514"/>
                  <a:gd name="connsiteY101" fmla="*/ 801473 h 1167472"/>
                  <a:gd name="connsiteX102" fmla="*/ 614579 w 674514"/>
                  <a:gd name="connsiteY102" fmla="*/ 801473 h 1167472"/>
                  <a:gd name="connsiteX103" fmla="*/ 614579 w 674514"/>
                  <a:gd name="connsiteY103" fmla="*/ 811556 h 1167472"/>
                  <a:gd name="connsiteX104" fmla="*/ 513610 w 674514"/>
                  <a:gd name="connsiteY104" fmla="*/ 811556 h 1167472"/>
                  <a:gd name="connsiteX105" fmla="*/ 513610 w 674514"/>
                  <a:gd name="connsiteY105" fmla="*/ 803062 h 1167472"/>
                  <a:gd name="connsiteX106" fmla="*/ 501891 w 674514"/>
                  <a:gd name="connsiteY106" fmla="*/ 803062 h 1167472"/>
                  <a:gd name="connsiteX107" fmla="*/ 501891 w 674514"/>
                  <a:gd name="connsiteY107" fmla="*/ 792979 h 1167472"/>
                  <a:gd name="connsiteX108" fmla="*/ 508220 w 674514"/>
                  <a:gd name="connsiteY108" fmla="*/ 792979 h 1167472"/>
                  <a:gd name="connsiteX109" fmla="*/ 508220 w 674514"/>
                  <a:gd name="connsiteY109" fmla="*/ 731149 h 1167472"/>
                  <a:gd name="connsiteX110" fmla="*/ 508220 w 674514"/>
                  <a:gd name="connsiteY110" fmla="*/ 722943 h 1167472"/>
                  <a:gd name="connsiteX111" fmla="*/ 508220 w 674514"/>
                  <a:gd name="connsiteY111" fmla="*/ 660151 h 1167472"/>
                  <a:gd name="connsiteX112" fmla="*/ 501891 w 674514"/>
                  <a:gd name="connsiteY112" fmla="*/ 660151 h 1167472"/>
                  <a:gd name="connsiteX113" fmla="*/ 352989 w 674514"/>
                  <a:gd name="connsiteY113" fmla="*/ 660151 h 1167472"/>
                  <a:gd name="connsiteX114" fmla="*/ 352989 w 674514"/>
                  <a:gd name="connsiteY114" fmla="*/ 650068 h 1167472"/>
                  <a:gd name="connsiteX115" fmla="*/ 453958 w 674514"/>
                  <a:gd name="connsiteY115" fmla="*/ 650068 h 1167472"/>
                  <a:gd name="connsiteX116" fmla="*/ 453958 w 674514"/>
                  <a:gd name="connsiteY116" fmla="*/ 658574 h 1167472"/>
                  <a:gd name="connsiteX117" fmla="*/ 465677 w 674514"/>
                  <a:gd name="connsiteY117" fmla="*/ 658574 h 1167472"/>
                  <a:gd name="connsiteX118" fmla="*/ 465677 w 674514"/>
                  <a:gd name="connsiteY118" fmla="*/ 668645 h 1167472"/>
                  <a:gd name="connsiteX119" fmla="*/ 459348 w 674514"/>
                  <a:gd name="connsiteY119" fmla="*/ 668645 h 1167472"/>
                  <a:gd name="connsiteX120" fmla="*/ 459348 w 674514"/>
                  <a:gd name="connsiteY120" fmla="*/ 731450 h 1167472"/>
                  <a:gd name="connsiteX121" fmla="*/ 459348 w 674514"/>
                  <a:gd name="connsiteY121" fmla="*/ 739655 h 1167472"/>
                  <a:gd name="connsiteX122" fmla="*/ 459348 w 674514"/>
                  <a:gd name="connsiteY122" fmla="*/ 801473 h 1167472"/>
                  <a:gd name="connsiteX123" fmla="*/ 465677 w 674514"/>
                  <a:gd name="connsiteY123" fmla="*/ 801473 h 1167472"/>
                  <a:gd name="connsiteX124" fmla="*/ 465677 w 674514"/>
                  <a:gd name="connsiteY124" fmla="*/ 811556 h 1167472"/>
                  <a:gd name="connsiteX125" fmla="*/ 364696 w 674514"/>
                  <a:gd name="connsiteY125" fmla="*/ 811556 h 1167472"/>
                  <a:gd name="connsiteX126" fmla="*/ 364696 w 674514"/>
                  <a:gd name="connsiteY126" fmla="*/ 803062 h 1167472"/>
                  <a:gd name="connsiteX127" fmla="*/ 352989 w 674514"/>
                  <a:gd name="connsiteY127" fmla="*/ 803062 h 1167472"/>
                  <a:gd name="connsiteX128" fmla="*/ 352989 w 674514"/>
                  <a:gd name="connsiteY128" fmla="*/ 792979 h 1167472"/>
                  <a:gd name="connsiteX129" fmla="*/ 359305 w 674514"/>
                  <a:gd name="connsiteY129" fmla="*/ 792979 h 1167472"/>
                  <a:gd name="connsiteX130" fmla="*/ 359305 w 674514"/>
                  <a:gd name="connsiteY130" fmla="*/ 731149 h 1167472"/>
                  <a:gd name="connsiteX131" fmla="*/ 359305 w 674514"/>
                  <a:gd name="connsiteY131" fmla="*/ 722943 h 1167472"/>
                  <a:gd name="connsiteX132" fmla="*/ 359305 w 674514"/>
                  <a:gd name="connsiteY132" fmla="*/ 660151 h 1167472"/>
                  <a:gd name="connsiteX133" fmla="*/ 352989 w 674514"/>
                  <a:gd name="connsiteY133" fmla="*/ 660151 h 1167472"/>
                  <a:gd name="connsiteX134" fmla="*/ 204074 w 674514"/>
                  <a:gd name="connsiteY134" fmla="*/ 660151 h 1167472"/>
                  <a:gd name="connsiteX135" fmla="*/ 204074 w 674514"/>
                  <a:gd name="connsiteY135" fmla="*/ 650068 h 1167472"/>
                  <a:gd name="connsiteX136" fmla="*/ 305055 w 674514"/>
                  <a:gd name="connsiteY136" fmla="*/ 650068 h 1167472"/>
                  <a:gd name="connsiteX137" fmla="*/ 305055 w 674514"/>
                  <a:gd name="connsiteY137" fmla="*/ 658574 h 1167472"/>
                  <a:gd name="connsiteX138" fmla="*/ 316762 w 674514"/>
                  <a:gd name="connsiteY138" fmla="*/ 658574 h 1167472"/>
                  <a:gd name="connsiteX139" fmla="*/ 316762 w 674514"/>
                  <a:gd name="connsiteY139" fmla="*/ 668645 h 1167472"/>
                  <a:gd name="connsiteX140" fmla="*/ 310445 w 674514"/>
                  <a:gd name="connsiteY140" fmla="*/ 668645 h 1167472"/>
                  <a:gd name="connsiteX141" fmla="*/ 310445 w 674514"/>
                  <a:gd name="connsiteY141" fmla="*/ 731450 h 1167472"/>
                  <a:gd name="connsiteX142" fmla="*/ 310445 w 674514"/>
                  <a:gd name="connsiteY142" fmla="*/ 739655 h 1167472"/>
                  <a:gd name="connsiteX143" fmla="*/ 310445 w 674514"/>
                  <a:gd name="connsiteY143" fmla="*/ 801473 h 1167472"/>
                  <a:gd name="connsiteX144" fmla="*/ 316762 w 674514"/>
                  <a:gd name="connsiteY144" fmla="*/ 801473 h 1167472"/>
                  <a:gd name="connsiteX145" fmla="*/ 316762 w 674514"/>
                  <a:gd name="connsiteY145" fmla="*/ 811556 h 1167472"/>
                  <a:gd name="connsiteX146" fmla="*/ 215793 w 674514"/>
                  <a:gd name="connsiteY146" fmla="*/ 811556 h 1167472"/>
                  <a:gd name="connsiteX147" fmla="*/ 215793 w 674514"/>
                  <a:gd name="connsiteY147" fmla="*/ 803062 h 1167472"/>
                  <a:gd name="connsiteX148" fmla="*/ 204074 w 674514"/>
                  <a:gd name="connsiteY148" fmla="*/ 803062 h 1167472"/>
                  <a:gd name="connsiteX149" fmla="*/ 204074 w 674514"/>
                  <a:gd name="connsiteY149" fmla="*/ 792979 h 1167472"/>
                  <a:gd name="connsiteX150" fmla="*/ 210403 w 674514"/>
                  <a:gd name="connsiteY150" fmla="*/ 792979 h 1167472"/>
                  <a:gd name="connsiteX151" fmla="*/ 210403 w 674514"/>
                  <a:gd name="connsiteY151" fmla="*/ 731149 h 1167472"/>
                  <a:gd name="connsiteX152" fmla="*/ 210403 w 674514"/>
                  <a:gd name="connsiteY152" fmla="*/ 722943 h 1167472"/>
                  <a:gd name="connsiteX153" fmla="*/ 210403 w 674514"/>
                  <a:gd name="connsiteY153" fmla="*/ 660151 h 1167472"/>
                  <a:gd name="connsiteX154" fmla="*/ 204074 w 674514"/>
                  <a:gd name="connsiteY154" fmla="*/ 660151 h 1167472"/>
                  <a:gd name="connsiteX155" fmla="*/ 55171 w 674514"/>
                  <a:gd name="connsiteY155" fmla="*/ 660151 h 1167472"/>
                  <a:gd name="connsiteX156" fmla="*/ 55171 w 674514"/>
                  <a:gd name="connsiteY156" fmla="*/ 650068 h 1167472"/>
                  <a:gd name="connsiteX157" fmla="*/ 156140 w 674514"/>
                  <a:gd name="connsiteY157" fmla="*/ 650068 h 1167472"/>
                  <a:gd name="connsiteX158" fmla="*/ 156140 w 674514"/>
                  <a:gd name="connsiteY158" fmla="*/ 658574 h 1167472"/>
                  <a:gd name="connsiteX159" fmla="*/ 167859 w 674514"/>
                  <a:gd name="connsiteY159" fmla="*/ 658574 h 1167472"/>
                  <a:gd name="connsiteX160" fmla="*/ 167859 w 674514"/>
                  <a:gd name="connsiteY160" fmla="*/ 668645 h 1167472"/>
                  <a:gd name="connsiteX161" fmla="*/ 161542 w 674514"/>
                  <a:gd name="connsiteY161" fmla="*/ 668645 h 1167472"/>
                  <a:gd name="connsiteX162" fmla="*/ 161542 w 674514"/>
                  <a:gd name="connsiteY162" fmla="*/ 731450 h 1167472"/>
                  <a:gd name="connsiteX163" fmla="*/ 161542 w 674514"/>
                  <a:gd name="connsiteY163" fmla="*/ 739655 h 1167472"/>
                  <a:gd name="connsiteX164" fmla="*/ 161542 w 674514"/>
                  <a:gd name="connsiteY164" fmla="*/ 801473 h 1167472"/>
                  <a:gd name="connsiteX165" fmla="*/ 167859 w 674514"/>
                  <a:gd name="connsiteY165" fmla="*/ 801473 h 1167472"/>
                  <a:gd name="connsiteX166" fmla="*/ 167859 w 674514"/>
                  <a:gd name="connsiteY166" fmla="*/ 811556 h 1167472"/>
                  <a:gd name="connsiteX167" fmla="*/ 66890 w 674514"/>
                  <a:gd name="connsiteY167" fmla="*/ 811556 h 1167472"/>
                  <a:gd name="connsiteX168" fmla="*/ 66890 w 674514"/>
                  <a:gd name="connsiteY168" fmla="*/ 803062 h 1167472"/>
                  <a:gd name="connsiteX169" fmla="*/ 55171 w 674514"/>
                  <a:gd name="connsiteY169" fmla="*/ 803062 h 1167472"/>
                  <a:gd name="connsiteX170" fmla="*/ 55171 w 674514"/>
                  <a:gd name="connsiteY170" fmla="*/ 792979 h 1167472"/>
                  <a:gd name="connsiteX171" fmla="*/ 61488 w 674514"/>
                  <a:gd name="connsiteY171" fmla="*/ 792979 h 1167472"/>
                  <a:gd name="connsiteX172" fmla="*/ 61488 w 674514"/>
                  <a:gd name="connsiteY172" fmla="*/ 731149 h 1167472"/>
                  <a:gd name="connsiteX173" fmla="*/ 61488 w 674514"/>
                  <a:gd name="connsiteY173" fmla="*/ 722943 h 1167472"/>
                  <a:gd name="connsiteX174" fmla="*/ 61488 w 674514"/>
                  <a:gd name="connsiteY174" fmla="*/ 660151 h 1167472"/>
                  <a:gd name="connsiteX175" fmla="*/ 55171 w 674514"/>
                  <a:gd name="connsiteY175" fmla="*/ 660151 h 1167472"/>
                  <a:gd name="connsiteX176" fmla="*/ 501891 w 674514"/>
                  <a:gd name="connsiteY176" fmla="*/ 890134 h 1167472"/>
                  <a:gd name="connsiteX177" fmla="*/ 501891 w 674514"/>
                  <a:gd name="connsiteY177" fmla="*/ 880052 h 1167472"/>
                  <a:gd name="connsiteX178" fmla="*/ 602861 w 674514"/>
                  <a:gd name="connsiteY178" fmla="*/ 880052 h 1167472"/>
                  <a:gd name="connsiteX179" fmla="*/ 602861 w 674514"/>
                  <a:gd name="connsiteY179" fmla="*/ 888558 h 1167472"/>
                  <a:gd name="connsiteX180" fmla="*/ 614579 w 674514"/>
                  <a:gd name="connsiteY180" fmla="*/ 888558 h 1167472"/>
                  <a:gd name="connsiteX181" fmla="*/ 614579 w 674514"/>
                  <a:gd name="connsiteY181" fmla="*/ 898640 h 1167472"/>
                  <a:gd name="connsiteX182" fmla="*/ 608263 w 674514"/>
                  <a:gd name="connsiteY182" fmla="*/ 898640 h 1167472"/>
                  <a:gd name="connsiteX183" fmla="*/ 608263 w 674514"/>
                  <a:gd name="connsiteY183" fmla="*/ 961446 h 1167472"/>
                  <a:gd name="connsiteX184" fmla="*/ 608263 w 674514"/>
                  <a:gd name="connsiteY184" fmla="*/ 969639 h 1167472"/>
                  <a:gd name="connsiteX185" fmla="*/ 608263 w 674514"/>
                  <a:gd name="connsiteY185" fmla="*/ 1031469 h 1167472"/>
                  <a:gd name="connsiteX186" fmla="*/ 614579 w 674514"/>
                  <a:gd name="connsiteY186" fmla="*/ 1031469 h 1167472"/>
                  <a:gd name="connsiteX187" fmla="*/ 614579 w 674514"/>
                  <a:gd name="connsiteY187" fmla="*/ 1041552 h 1167472"/>
                  <a:gd name="connsiteX188" fmla="*/ 513610 w 674514"/>
                  <a:gd name="connsiteY188" fmla="*/ 1041552 h 1167472"/>
                  <a:gd name="connsiteX189" fmla="*/ 513610 w 674514"/>
                  <a:gd name="connsiteY189" fmla="*/ 1033045 h 1167472"/>
                  <a:gd name="connsiteX190" fmla="*/ 501891 w 674514"/>
                  <a:gd name="connsiteY190" fmla="*/ 1033045 h 1167472"/>
                  <a:gd name="connsiteX191" fmla="*/ 501891 w 674514"/>
                  <a:gd name="connsiteY191" fmla="*/ 1022975 h 1167472"/>
                  <a:gd name="connsiteX192" fmla="*/ 508220 w 674514"/>
                  <a:gd name="connsiteY192" fmla="*/ 1022975 h 1167472"/>
                  <a:gd name="connsiteX193" fmla="*/ 508220 w 674514"/>
                  <a:gd name="connsiteY193" fmla="*/ 961145 h 1167472"/>
                  <a:gd name="connsiteX194" fmla="*/ 508220 w 674514"/>
                  <a:gd name="connsiteY194" fmla="*/ 952939 h 1167472"/>
                  <a:gd name="connsiteX195" fmla="*/ 508220 w 674514"/>
                  <a:gd name="connsiteY195" fmla="*/ 890134 h 1167472"/>
                  <a:gd name="connsiteX196" fmla="*/ 501891 w 674514"/>
                  <a:gd name="connsiteY196" fmla="*/ 890134 h 1167472"/>
                  <a:gd name="connsiteX197" fmla="*/ 352989 w 674514"/>
                  <a:gd name="connsiteY197" fmla="*/ 890134 h 1167472"/>
                  <a:gd name="connsiteX198" fmla="*/ 352989 w 674514"/>
                  <a:gd name="connsiteY198" fmla="*/ 880052 h 1167472"/>
                  <a:gd name="connsiteX199" fmla="*/ 453958 w 674514"/>
                  <a:gd name="connsiteY199" fmla="*/ 880052 h 1167472"/>
                  <a:gd name="connsiteX200" fmla="*/ 453958 w 674514"/>
                  <a:gd name="connsiteY200" fmla="*/ 888558 h 1167472"/>
                  <a:gd name="connsiteX201" fmla="*/ 465677 w 674514"/>
                  <a:gd name="connsiteY201" fmla="*/ 888558 h 1167472"/>
                  <a:gd name="connsiteX202" fmla="*/ 465677 w 674514"/>
                  <a:gd name="connsiteY202" fmla="*/ 898640 h 1167472"/>
                  <a:gd name="connsiteX203" fmla="*/ 459348 w 674514"/>
                  <a:gd name="connsiteY203" fmla="*/ 898640 h 1167472"/>
                  <a:gd name="connsiteX204" fmla="*/ 459348 w 674514"/>
                  <a:gd name="connsiteY204" fmla="*/ 961446 h 1167472"/>
                  <a:gd name="connsiteX205" fmla="*/ 459348 w 674514"/>
                  <a:gd name="connsiteY205" fmla="*/ 969639 h 1167472"/>
                  <a:gd name="connsiteX206" fmla="*/ 459348 w 674514"/>
                  <a:gd name="connsiteY206" fmla="*/ 1031469 h 1167472"/>
                  <a:gd name="connsiteX207" fmla="*/ 465677 w 674514"/>
                  <a:gd name="connsiteY207" fmla="*/ 1031469 h 1167472"/>
                  <a:gd name="connsiteX208" fmla="*/ 465677 w 674514"/>
                  <a:gd name="connsiteY208" fmla="*/ 1041552 h 1167472"/>
                  <a:gd name="connsiteX209" fmla="*/ 364696 w 674514"/>
                  <a:gd name="connsiteY209" fmla="*/ 1041552 h 1167472"/>
                  <a:gd name="connsiteX210" fmla="*/ 364696 w 674514"/>
                  <a:gd name="connsiteY210" fmla="*/ 1033045 h 1167472"/>
                  <a:gd name="connsiteX211" fmla="*/ 352989 w 674514"/>
                  <a:gd name="connsiteY211" fmla="*/ 1033045 h 1167472"/>
                  <a:gd name="connsiteX212" fmla="*/ 352989 w 674514"/>
                  <a:gd name="connsiteY212" fmla="*/ 1022975 h 1167472"/>
                  <a:gd name="connsiteX213" fmla="*/ 359305 w 674514"/>
                  <a:gd name="connsiteY213" fmla="*/ 1022975 h 1167472"/>
                  <a:gd name="connsiteX214" fmla="*/ 359305 w 674514"/>
                  <a:gd name="connsiteY214" fmla="*/ 961145 h 1167472"/>
                  <a:gd name="connsiteX215" fmla="*/ 359305 w 674514"/>
                  <a:gd name="connsiteY215" fmla="*/ 952939 h 1167472"/>
                  <a:gd name="connsiteX216" fmla="*/ 359305 w 674514"/>
                  <a:gd name="connsiteY216" fmla="*/ 890134 h 1167472"/>
                  <a:gd name="connsiteX217" fmla="*/ 352989 w 674514"/>
                  <a:gd name="connsiteY217" fmla="*/ 890134 h 1167472"/>
                  <a:gd name="connsiteX218" fmla="*/ 204074 w 674514"/>
                  <a:gd name="connsiteY218" fmla="*/ 890134 h 1167472"/>
                  <a:gd name="connsiteX219" fmla="*/ 204074 w 674514"/>
                  <a:gd name="connsiteY219" fmla="*/ 880052 h 1167472"/>
                  <a:gd name="connsiteX220" fmla="*/ 305055 w 674514"/>
                  <a:gd name="connsiteY220" fmla="*/ 880052 h 1167472"/>
                  <a:gd name="connsiteX221" fmla="*/ 305055 w 674514"/>
                  <a:gd name="connsiteY221" fmla="*/ 888558 h 1167472"/>
                  <a:gd name="connsiteX222" fmla="*/ 316762 w 674514"/>
                  <a:gd name="connsiteY222" fmla="*/ 888558 h 1167472"/>
                  <a:gd name="connsiteX223" fmla="*/ 316762 w 674514"/>
                  <a:gd name="connsiteY223" fmla="*/ 898640 h 1167472"/>
                  <a:gd name="connsiteX224" fmla="*/ 310445 w 674514"/>
                  <a:gd name="connsiteY224" fmla="*/ 898640 h 1167472"/>
                  <a:gd name="connsiteX225" fmla="*/ 310445 w 674514"/>
                  <a:gd name="connsiteY225" fmla="*/ 961446 h 1167472"/>
                  <a:gd name="connsiteX226" fmla="*/ 310445 w 674514"/>
                  <a:gd name="connsiteY226" fmla="*/ 969639 h 1167472"/>
                  <a:gd name="connsiteX227" fmla="*/ 310445 w 674514"/>
                  <a:gd name="connsiteY227" fmla="*/ 1031469 h 1167472"/>
                  <a:gd name="connsiteX228" fmla="*/ 316762 w 674514"/>
                  <a:gd name="connsiteY228" fmla="*/ 1031469 h 1167472"/>
                  <a:gd name="connsiteX229" fmla="*/ 316762 w 674514"/>
                  <a:gd name="connsiteY229" fmla="*/ 1041552 h 1167472"/>
                  <a:gd name="connsiteX230" fmla="*/ 215793 w 674514"/>
                  <a:gd name="connsiteY230" fmla="*/ 1041552 h 1167472"/>
                  <a:gd name="connsiteX231" fmla="*/ 215793 w 674514"/>
                  <a:gd name="connsiteY231" fmla="*/ 1033045 h 1167472"/>
                  <a:gd name="connsiteX232" fmla="*/ 204074 w 674514"/>
                  <a:gd name="connsiteY232" fmla="*/ 1033045 h 1167472"/>
                  <a:gd name="connsiteX233" fmla="*/ 204074 w 674514"/>
                  <a:gd name="connsiteY233" fmla="*/ 1022975 h 1167472"/>
                  <a:gd name="connsiteX234" fmla="*/ 210403 w 674514"/>
                  <a:gd name="connsiteY234" fmla="*/ 1022975 h 1167472"/>
                  <a:gd name="connsiteX235" fmla="*/ 210403 w 674514"/>
                  <a:gd name="connsiteY235" fmla="*/ 961145 h 1167472"/>
                  <a:gd name="connsiteX236" fmla="*/ 210403 w 674514"/>
                  <a:gd name="connsiteY236" fmla="*/ 952939 h 1167472"/>
                  <a:gd name="connsiteX237" fmla="*/ 210403 w 674514"/>
                  <a:gd name="connsiteY237" fmla="*/ 890134 h 1167472"/>
                  <a:gd name="connsiteX238" fmla="*/ 204074 w 674514"/>
                  <a:gd name="connsiteY238" fmla="*/ 890134 h 1167472"/>
                  <a:gd name="connsiteX239" fmla="*/ 55171 w 674514"/>
                  <a:gd name="connsiteY239" fmla="*/ 890134 h 1167472"/>
                  <a:gd name="connsiteX240" fmla="*/ 55171 w 674514"/>
                  <a:gd name="connsiteY240" fmla="*/ 880052 h 1167472"/>
                  <a:gd name="connsiteX241" fmla="*/ 156140 w 674514"/>
                  <a:gd name="connsiteY241" fmla="*/ 880052 h 1167472"/>
                  <a:gd name="connsiteX242" fmla="*/ 156140 w 674514"/>
                  <a:gd name="connsiteY242" fmla="*/ 888558 h 1167472"/>
                  <a:gd name="connsiteX243" fmla="*/ 167859 w 674514"/>
                  <a:gd name="connsiteY243" fmla="*/ 888558 h 1167472"/>
                  <a:gd name="connsiteX244" fmla="*/ 167859 w 674514"/>
                  <a:gd name="connsiteY244" fmla="*/ 898640 h 1167472"/>
                  <a:gd name="connsiteX245" fmla="*/ 161542 w 674514"/>
                  <a:gd name="connsiteY245" fmla="*/ 898640 h 1167472"/>
                  <a:gd name="connsiteX246" fmla="*/ 161542 w 674514"/>
                  <a:gd name="connsiteY246" fmla="*/ 961446 h 1167472"/>
                  <a:gd name="connsiteX247" fmla="*/ 161542 w 674514"/>
                  <a:gd name="connsiteY247" fmla="*/ 969639 h 1167472"/>
                  <a:gd name="connsiteX248" fmla="*/ 161542 w 674514"/>
                  <a:gd name="connsiteY248" fmla="*/ 1031469 h 1167472"/>
                  <a:gd name="connsiteX249" fmla="*/ 167859 w 674514"/>
                  <a:gd name="connsiteY249" fmla="*/ 1031469 h 1167472"/>
                  <a:gd name="connsiteX250" fmla="*/ 167859 w 674514"/>
                  <a:gd name="connsiteY250" fmla="*/ 1041552 h 1167472"/>
                  <a:gd name="connsiteX251" fmla="*/ 66890 w 674514"/>
                  <a:gd name="connsiteY251" fmla="*/ 1041552 h 1167472"/>
                  <a:gd name="connsiteX252" fmla="*/ 66890 w 674514"/>
                  <a:gd name="connsiteY252" fmla="*/ 1033045 h 1167472"/>
                  <a:gd name="connsiteX253" fmla="*/ 55171 w 674514"/>
                  <a:gd name="connsiteY253" fmla="*/ 1033045 h 1167472"/>
                  <a:gd name="connsiteX254" fmla="*/ 55171 w 674514"/>
                  <a:gd name="connsiteY254" fmla="*/ 1022975 h 1167472"/>
                  <a:gd name="connsiteX255" fmla="*/ 61488 w 674514"/>
                  <a:gd name="connsiteY255" fmla="*/ 1022975 h 1167472"/>
                  <a:gd name="connsiteX256" fmla="*/ 61488 w 674514"/>
                  <a:gd name="connsiteY256" fmla="*/ 961145 h 1167472"/>
                  <a:gd name="connsiteX257" fmla="*/ 61488 w 674514"/>
                  <a:gd name="connsiteY257" fmla="*/ 952939 h 1167472"/>
                  <a:gd name="connsiteX258" fmla="*/ 61488 w 674514"/>
                  <a:gd name="connsiteY258" fmla="*/ 890134 h 1167472"/>
                  <a:gd name="connsiteX259" fmla="*/ 55171 w 674514"/>
                  <a:gd name="connsiteY259" fmla="*/ 890134 h 1167472"/>
                  <a:gd name="connsiteX260" fmla="*/ 671044 w 674514"/>
                  <a:gd name="connsiteY260" fmla="*/ 1158234 h 1167472"/>
                  <a:gd name="connsiteX261" fmla="*/ -3471 w 674514"/>
                  <a:gd name="connsiteY261" fmla="*/ 1158234 h 1167472"/>
                  <a:gd name="connsiteX262" fmla="*/ -3471 w 674514"/>
                  <a:gd name="connsiteY262" fmla="*/ 1164442 h 1167472"/>
                  <a:gd name="connsiteX263" fmla="*/ 250396 w 674514"/>
                  <a:gd name="connsiteY263" fmla="*/ 1164442 h 1167472"/>
                  <a:gd name="connsiteX264" fmla="*/ 267456 w 674514"/>
                  <a:gd name="connsiteY264" fmla="*/ 1164442 h 1167472"/>
                  <a:gd name="connsiteX265" fmla="*/ 356249 w 674514"/>
                  <a:gd name="connsiteY265" fmla="*/ 1164442 h 1167472"/>
                  <a:gd name="connsiteX266" fmla="*/ 373298 w 674514"/>
                  <a:gd name="connsiteY266" fmla="*/ 1164442 h 1167472"/>
                  <a:gd name="connsiteX267" fmla="*/ 469719 w 674514"/>
                  <a:gd name="connsiteY267" fmla="*/ 1164442 h 1167472"/>
                  <a:gd name="connsiteX268" fmla="*/ 486768 w 674514"/>
                  <a:gd name="connsiteY268" fmla="*/ 1164442 h 1167472"/>
                  <a:gd name="connsiteX269" fmla="*/ 570460 w 674514"/>
                  <a:gd name="connsiteY269" fmla="*/ 1164442 h 1167472"/>
                  <a:gd name="connsiteX270" fmla="*/ 587508 w 674514"/>
                  <a:gd name="connsiteY270" fmla="*/ 1164442 h 1167472"/>
                  <a:gd name="connsiteX271" fmla="*/ 671044 w 674514"/>
                  <a:gd name="connsiteY271" fmla="*/ 1164442 h 1167472"/>
                  <a:gd name="connsiteX272" fmla="*/ 671044 w 674514"/>
                  <a:gd name="connsiteY272" fmla="*/ 1158234 h 116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</a:cxnLst>
                <a:rect l="l" t="t" r="r" b="b"/>
                <a:pathLst>
                  <a:path w="674514" h="1167472">
                    <a:moveTo>
                      <a:pt x="-3471" y="-3030"/>
                    </a:moveTo>
                    <a:lnTo>
                      <a:pt x="-3471" y="-3030"/>
                    </a:lnTo>
                    <a:lnTo>
                      <a:pt x="-3471" y="1074819"/>
                    </a:lnTo>
                    <a:lnTo>
                      <a:pt x="671044" y="1074819"/>
                    </a:lnTo>
                    <a:lnTo>
                      <a:pt x="671044" y="398235"/>
                    </a:lnTo>
                    <a:lnTo>
                      <a:pt x="-3471" y="398235"/>
                    </a:lnTo>
                    <a:lnTo>
                      <a:pt x="-3471" y="375171"/>
                    </a:lnTo>
                    <a:lnTo>
                      <a:pt x="-3471" y="-3030"/>
                    </a:lnTo>
                    <a:moveTo>
                      <a:pt x="501891" y="430155"/>
                    </a:moveTo>
                    <a:lnTo>
                      <a:pt x="501891" y="420072"/>
                    </a:lnTo>
                    <a:lnTo>
                      <a:pt x="602861" y="420072"/>
                    </a:lnTo>
                    <a:lnTo>
                      <a:pt x="602861" y="428579"/>
                    </a:lnTo>
                    <a:lnTo>
                      <a:pt x="614579" y="428579"/>
                    </a:lnTo>
                    <a:lnTo>
                      <a:pt x="614579" y="438661"/>
                    </a:lnTo>
                    <a:lnTo>
                      <a:pt x="608263" y="438661"/>
                    </a:lnTo>
                    <a:lnTo>
                      <a:pt x="608263" y="501454"/>
                    </a:lnTo>
                    <a:lnTo>
                      <a:pt x="608263" y="509660"/>
                    </a:lnTo>
                    <a:lnTo>
                      <a:pt x="608263" y="571490"/>
                    </a:lnTo>
                    <a:lnTo>
                      <a:pt x="614579" y="571490"/>
                    </a:lnTo>
                    <a:lnTo>
                      <a:pt x="614579" y="581572"/>
                    </a:lnTo>
                    <a:lnTo>
                      <a:pt x="513610" y="581572"/>
                    </a:lnTo>
                    <a:lnTo>
                      <a:pt x="513610" y="573066"/>
                    </a:lnTo>
                    <a:lnTo>
                      <a:pt x="501891" y="573066"/>
                    </a:lnTo>
                    <a:lnTo>
                      <a:pt x="501891" y="562983"/>
                    </a:lnTo>
                    <a:lnTo>
                      <a:pt x="508220" y="562983"/>
                    </a:lnTo>
                    <a:lnTo>
                      <a:pt x="508220" y="501165"/>
                    </a:lnTo>
                    <a:lnTo>
                      <a:pt x="508220" y="492960"/>
                    </a:lnTo>
                    <a:lnTo>
                      <a:pt x="508220" y="430155"/>
                    </a:lnTo>
                    <a:lnTo>
                      <a:pt x="501891" y="430155"/>
                    </a:lnTo>
                    <a:moveTo>
                      <a:pt x="352989" y="430155"/>
                    </a:moveTo>
                    <a:lnTo>
                      <a:pt x="352989" y="420072"/>
                    </a:lnTo>
                    <a:lnTo>
                      <a:pt x="453958" y="420072"/>
                    </a:lnTo>
                    <a:lnTo>
                      <a:pt x="453958" y="428579"/>
                    </a:lnTo>
                    <a:lnTo>
                      <a:pt x="465677" y="428579"/>
                    </a:lnTo>
                    <a:lnTo>
                      <a:pt x="465677" y="438661"/>
                    </a:lnTo>
                    <a:lnTo>
                      <a:pt x="459348" y="438661"/>
                    </a:lnTo>
                    <a:lnTo>
                      <a:pt x="459348" y="501454"/>
                    </a:lnTo>
                    <a:lnTo>
                      <a:pt x="459348" y="509660"/>
                    </a:lnTo>
                    <a:lnTo>
                      <a:pt x="459348" y="571490"/>
                    </a:lnTo>
                    <a:lnTo>
                      <a:pt x="465677" y="571490"/>
                    </a:lnTo>
                    <a:lnTo>
                      <a:pt x="465677" y="581572"/>
                    </a:lnTo>
                    <a:lnTo>
                      <a:pt x="364696" y="581572"/>
                    </a:lnTo>
                    <a:lnTo>
                      <a:pt x="364696" y="573066"/>
                    </a:lnTo>
                    <a:lnTo>
                      <a:pt x="352989" y="573066"/>
                    </a:lnTo>
                    <a:lnTo>
                      <a:pt x="352989" y="562983"/>
                    </a:lnTo>
                    <a:lnTo>
                      <a:pt x="359305" y="562983"/>
                    </a:lnTo>
                    <a:lnTo>
                      <a:pt x="359305" y="501165"/>
                    </a:lnTo>
                    <a:lnTo>
                      <a:pt x="359305" y="492960"/>
                    </a:lnTo>
                    <a:lnTo>
                      <a:pt x="359305" y="430155"/>
                    </a:lnTo>
                    <a:lnTo>
                      <a:pt x="352989" y="430155"/>
                    </a:lnTo>
                    <a:moveTo>
                      <a:pt x="204074" y="430155"/>
                    </a:moveTo>
                    <a:lnTo>
                      <a:pt x="204074" y="420072"/>
                    </a:lnTo>
                    <a:lnTo>
                      <a:pt x="305055" y="420072"/>
                    </a:lnTo>
                    <a:lnTo>
                      <a:pt x="305055" y="428579"/>
                    </a:lnTo>
                    <a:lnTo>
                      <a:pt x="316762" y="428579"/>
                    </a:lnTo>
                    <a:lnTo>
                      <a:pt x="316762" y="438661"/>
                    </a:lnTo>
                    <a:lnTo>
                      <a:pt x="310445" y="438661"/>
                    </a:lnTo>
                    <a:lnTo>
                      <a:pt x="310445" y="501454"/>
                    </a:lnTo>
                    <a:lnTo>
                      <a:pt x="310445" y="509660"/>
                    </a:lnTo>
                    <a:lnTo>
                      <a:pt x="310445" y="571490"/>
                    </a:lnTo>
                    <a:lnTo>
                      <a:pt x="316762" y="571490"/>
                    </a:lnTo>
                    <a:lnTo>
                      <a:pt x="316762" y="581572"/>
                    </a:lnTo>
                    <a:lnTo>
                      <a:pt x="215793" y="581572"/>
                    </a:lnTo>
                    <a:lnTo>
                      <a:pt x="215793" y="573066"/>
                    </a:lnTo>
                    <a:lnTo>
                      <a:pt x="204074" y="573066"/>
                    </a:lnTo>
                    <a:lnTo>
                      <a:pt x="204074" y="562983"/>
                    </a:lnTo>
                    <a:lnTo>
                      <a:pt x="210403" y="562983"/>
                    </a:lnTo>
                    <a:lnTo>
                      <a:pt x="210403" y="501165"/>
                    </a:lnTo>
                    <a:lnTo>
                      <a:pt x="210403" y="492960"/>
                    </a:lnTo>
                    <a:lnTo>
                      <a:pt x="210403" y="430155"/>
                    </a:lnTo>
                    <a:lnTo>
                      <a:pt x="204074" y="430155"/>
                    </a:lnTo>
                    <a:moveTo>
                      <a:pt x="55171" y="430155"/>
                    </a:moveTo>
                    <a:lnTo>
                      <a:pt x="55171" y="420072"/>
                    </a:lnTo>
                    <a:lnTo>
                      <a:pt x="156140" y="420072"/>
                    </a:lnTo>
                    <a:lnTo>
                      <a:pt x="156140" y="428579"/>
                    </a:lnTo>
                    <a:lnTo>
                      <a:pt x="167859" y="428579"/>
                    </a:lnTo>
                    <a:lnTo>
                      <a:pt x="167859" y="438661"/>
                    </a:lnTo>
                    <a:lnTo>
                      <a:pt x="161542" y="438661"/>
                    </a:lnTo>
                    <a:lnTo>
                      <a:pt x="161542" y="501454"/>
                    </a:lnTo>
                    <a:lnTo>
                      <a:pt x="161542" y="509660"/>
                    </a:lnTo>
                    <a:lnTo>
                      <a:pt x="161542" y="571490"/>
                    </a:lnTo>
                    <a:lnTo>
                      <a:pt x="167859" y="571490"/>
                    </a:lnTo>
                    <a:lnTo>
                      <a:pt x="167859" y="581572"/>
                    </a:lnTo>
                    <a:lnTo>
                      <a:pt x="66890" y="581572"/>
                    </a:lnTo>
                    <a:lnTo>
                      <a:pt x="66890" y="573066"/>
                    </a:lnTo>
                    <a:lnTo>
                      <a:pt x="55171" y="573066"/>
                    </a:lnTo>
                    <a:lnTo>
                      <a:pt x="55171" y="562983"/>
                    </a:lnTo>
                    <a:lnTo>
                      <a:pt x="61488" y="562983"/>
                    </a:lnTo>
                    <a:lnTo>
                      <a:pt x="61488" y="501165"/>
                    </a:lnTo>
                    <a:lnTo>
                      <a:pt x="61488" y="492960"/>
                    </a:lnTo>
                    <a:lnTo>
                      <a:pt x="61488" y="430155"/>
                    </a:lnTo>
                    <a:lnTo>
                      <a:pt x="55171" y="430155"/>
                    </a:lnTo>
                    <a:moveTo>
                      <a:pt x="501891" y="660151"/>
                    </a:moveTo>
                    <a:lnTo>
                      <a:pt x="501891" y="650068"/>
                    </a:lnTo>
                    <a:lnTo>
                      <a:pt x="602861" y="650068"/>
                    </a:lnTo>
                    <a:lnTo>
                      <a:pt x="602861" y="658574"/>
                    </a:lnTo>
                    <a:lnTo>
                      <a:pt x="614579" y="658574"/>
                    </a:lnTo>
                    <a:lnTo>
                      <a:pt x="614579" y="668645"/>
                    </a:lnTo>
                    <a:lnTo>
                      <a:pt x="608263" y="668645"/>
                    </a:lnTo>
                    <a:lnTo>
                      <a:pt x="608263" y="731450"/>
                    </a:lnTo>
                    <a:lnTo>
                      <a:pt x="608263" y="739655"/>
                    </a:lnTo>
                    <a:lnTo>
                      <a:pt x="608263" y="801473"/>
                    </a:lnTo>
                    <a:lnTo>
                      <a:pt x="614579" y="801473"/>
                    </a:lnTo>
                    <a:lnTo>
                      <a:pt x="614579" y="811556"/>
                    </a:lnTo>
                    <a:lnTo>
                      <a:pt x="513610" y="811556"/>
                    </a:lnTo>
                    <a:lnTo>
                      <a:pt x="513610" y="803062"/>
                    </a:lnTo>
                    <a:lnTo>
                      <a:pt x="501891" y="803062"/>
                    </a:lnTo>
                    <a:lnTo>
                      <a:pt x="501891" y="792979"/>
                    </a:lnTo>
                    <a:lnTo>
                      <a:pt x="508220" y="792979"/>
                    </a:lnTo>
                    <a:lnTo>
                      <a:pt x="508220" y="731149"/>
                    </a:lnTo>
                    <a:lnTo>
                      <a:pt x="508220" y="722943"/>
                    </a:lnTo>
                    <a:lnTo>
                      <a:pt x="508220" y="660151"/>
                    </a:lnTo>
                    <a:lnTo>
                      <a:pt x="501891" y="660151"/>
                    </a:lnTo>
                    <a:moveTo>
                      <a:pt x="352989" y="660151"/>
                    </a:moveTo>
                    <a:lnTo>
                      <a:pt x="352989" y="650068"/>
                    </a:lnTo>
                    <a:lnTo>
                      <a:pt x="453958" y="650068"/>
                    </a:lnTo>
                    <a:lnTo>
                      <a:pt x="453958" y="658574"/>
                    </a:lnTo>
                    <a:lnTo>
                      <a:pt x="465677" y="658574"/>
                    </a:lnTo>
                    <a:lnTo>
                      <a:pt x="465677" y="668645"/>
                    </a:lnTo>
                    <a:lnTo>
                      <a:pt x="459348" y="668645"/>
                    </a:lnTo>
                    <a:lnTo>
                      <a:pt x="459348" y="731450"/>
                    </a:lnTo>
                    <a:lnTo>
                      <a:pt x="459348" y="739655"/>
                    </a:lnTo>
                    <a:lnTo>
                      <a:pt x="459348" y="801473"/>
                    </a:lnTo>
                    <a:lnTo>
                      <a:pt x="465677" y="801473"/>
                    </a:lnTo>
                    <a:lnTo>
                      <a:pt x="465677" y="811556"/>
                    </a:lnTo>
                    <a:lnTo>
                      <a:pt x="364696" y="811556"/>
                    </a:lnTo>
                    <a:lnTo>
                      <a:pt x="364696" y="803062"/>
                    </a:lnTo>
                    <a:lnTo>
                      <a:pt x="352989" y="803062"/>
                    </a:lnTo>
                    <a:lnTo>
                      <a:pt x="352989" y="792979"/>
                    </a:lnTo>
                    <a:lnTo>
                      <a:pt x="359305" y="792979"/>
                    </a:lnTo>
                    <a:lnTo>
                      <a:pt x="359305" y="731149"/>
                    </a:lnTo>
                    <a:lnTo>
                      <a:pt x="359305" y="722943"/>
                    </a:lnTo>
                    <a:lnTo>
                      <a:pt x="359305" y="660151"/>
                    </a:lnTo>
                    <a:lnTo>
                      <a:pt x="352989" y="660151"/>
                    </a:lnTo>
                    <a:moveTo>
                      <a:pt x="204074" y="660151"/>
                    </a:moveTo>
                    <a:lnTo>
                      <a:pt x="204074" y="650068"/>
                    </a:lnTo>
                    <a:lnTo>
                      <a:pt x="305055" y="650068"/>
                    </a:lnTo>
                    <a:lnTo>
                      <a:pt x="305055" y="658574"/>
                    </a:lnTo>
                    <a:lnTo>
                      <a:pt x="316762" y="658574"/>
                    </a:lnTo>
                    <a:lnTo>
                      <a:pt x="316762" y="668645"/>
                    </a:lnTo>
                    <a:lnTo>
                      <a:pt x="310445" y="668645"/>
                    </a:lnTo>
                    <a:lnTo>
                      <a:pt x="310445" y="731450"/>
                    </a:lnTo>
                    <a:lnTo>
                      <a:pt x="310445" y="739655"/>
                    </a:lnTo>
                    <a:lnTo>
                      <a:pt x="310445" y="801473"/>
                    </a:lnTo>
                    <a:lnTo>
                      <a:pt x="316762" y="801473"/>
                    </a:lnTo>
                    <a:lnTo>
                      <a:pt x="316762" y="811556"/>
                    </a:lnTo>
                    <a:lnTo>
                      <a:pt x="215793" y="811556"/>
                    </a:lnTo>
                    <a:lnTo>
                      <a:pt x="215793" y="803062"/>
                    </a:lnTo>
                    <a:lnTo>
                      <a:pt x="204074" y="803062"/>
                    </a:lnTo>
                    <a:lnTo>
                      <a:pt x="204074" y="792979"/>
                    </a:lnTo>
                    <a:lnTo>
                      <a:pt x="210403" y="792979"/>
                    </a:lnTo>
                    <a:lnTo>
                      <a:pt x="210403" y="731149"/>
                    </a:lnTo>
                    <a:lnTo>
                      <a:pt x="210403" y="722943"/>
                    </a:lnTo>
                    <a:lnTo>
                      <a:pt x="210403" y="660151"/>
                    </a:lnTo>
                    <a:lnTo>
                      <a:pt x="204074" y="660151"/>
                    </a:lnTo>
                    <a:moveTo>
                      <a:pt x="55171" y="660151"/>
                    </a:moveTo>
                    <a:lnTo>
                      <a:pt x="55171" y="650068"/>
                    </a:lnTo>
                    <a:lnTo>
                      <a:pt x="156140" y="650068"/>
                    </a:lnTo>
                    <a:lnTo>
                      <a:pt x="156140" y="658574"/>
                    </a:lnTo>
                    <a:lnTo>
                      <a:pt x="167859" y="658574"/>
                    </a:lnTo>
                    <a:lnTo>
                      <a:pt x="167859" y="668645"/>
                    </a:lnTo>
                    <a:lnTo>
                      <a:pt x="161542" y="668645"/>
                    </a:lnTo>
                    <a:lnTo>
                      <a:pt x="161542" y="731450"/>
                    </a:lnTo>
                    <a:lnTo>
                      <a:pt x="161542" y="739655"/>
                    </a:lnTo>
                    <a:lnTo>
                      <a:pt x="161542" y="801473"/>
                    </a:lnTo>
                    <a:lnTo>
                      <a:pt x="167859" y="801473"/>
                    </a:lnTo>
                    <a:lnTo>
                      <a:pt x="167859" y="811556"/>
                    </a:lnTo>
                    <a:lnTo>
                      <a:pt x="66890" y="811556"/>
                    </a:lnTo>
                    <a:lnTo>
                      <a:pt x="66890" y="803062"/>
                    </a:lnTo>
                    <a:lnTo>
                      <a:pt x="55171" y="803062"/>
                    </a:lnTo>
                    <a:lnTo>
                      <a:pt x="55171" y="792979"/>
                    </a:lnTo>
                    <a:lnTo>
                      <a:pt x="61488" y="792979"/>
                    </a:lnTo>
                    <a:lnTo>
                      <a:pt x="61488" y="731149"/>
                    </a:lnTo>
                    <a:lnTo>
                      <a:pt x="61488" y="722943"/>
                    </a:lnTo>
                    <a:lnTo>
                      <a:pt x="61488" y="660151"/>
                    </a:lnTo>
                    <a:lnTo>
                      <a:pt x="55171" y="660151"/>
                    </a:lnTo>
                    <a:moveTo>
                      <a:pt x="501891" y="890134"/>
                    </a:moveTo>
                    <a:lnTo>
                      <a:pt x="501891" y="880052"/>
                    </a:lnTo>
                    <a:lnTo>
                      <a:pt x="602861" y="880052"/>
                    </a:lnTo>
                    <a:lnTo>
                      <a:pt x="602861" y="888558"/>
                    </a:lnTo>
                    <a:lnTo>
                      <a:pt x="614579" y="888558"/>
                    </a:lnTo>
                    <a:lnTo>
                      <a:pt x="614579" y="898640"/>
                    </a:lnTo>
                    <a:lnTo>
                      <a:pt x="608263" y="898640"/>
                    </a:lnTo>
                    <a:lnTo>
                      <a:pt x="608263" y="961446"/>
                    </a:lnTo>
                    <a:lnTo>
                      <a:pt x="608263" y="969639"/>
                    </a:lnTo>
                    <a:lnTo>
                      <a:pt x="608263" y="1031469"/>
                    </a:lnTo>
                    <a:lnTo>
                      <a:pt x="614579" y="1031469"/>
                    </a:lnTo>
                    <a:lnTo>
                      <a:pt x="614579" y="1041552"/>
                    </a:lnTo>
                    <a:lnTo>
                      <a:pt x="513610" y="1041552"/>
                    </a:lnTo>
                    <a:lnTo>
                      <a:pt x="513610" y="1033045"/>
                    </a:lnTo>
                    <a:lnTo>
                      <a:pt x="501891" y="1033045"/>
                    </a:lnTo>
                    <a:lnTo>
                      <a:pt x="501891" y="1022975"/>
                    </a:lnTo>
                    <a:lnTo>
                      <a:pt x="508220" y="1022975"/>
                    </a:lnTo>
                    <a:lnTo>
                      <a:pt x="508220" y="961145"/>
                    </a:lnTo>
                    <a:lnTo>
                      <a:pt x="508220" y="952939"/>
                    </a:lnTo>
                    <a:lnTo>
                      <a:pt x="508220" y="890134"/>
                    </a:lnTo>
                    <a:lnTo>
                      <a:pt x="501891" y="890134"/>
                    </a:lnTo>
                    <a:moveTo>
                      <a:pt x="352989" y="890134"/>
                    </a:moveTo>
                    <a:lnTo>
                      <a:pt x="352989" y="880052"/>
                    </a:lnTo>
                    <a:lnTo>
                      <a:pt x="453958" y="880052"/>
                    </a:lnTo>
                    <a:lnTo>
                      <a:pt x="453958" y="888558"/>
                    </a:lnTo>
                    <a:lnTo>
                      <a:pt x="465677" y="888558"/>
                    </a:lnTo>
                    <a:lnTo>
                      <a:pt x="465677" y="898640"/>
                    </a:lnTo>
                    <a:lnTo>
                      <a:pt x="459348" y="898640"/>
                    </a:lnTo>
                    <a:lnTo>
                      <a:pt x="459348" y="961446"/>
                    </a:lnTo>
                    <a:lnTo>
                      <a:pt x="459348" y="969639"/>
                    </a:lnTo>
                    <a:lnTo>
                      <a:pt x="459348" y="1031469"/>
                    </a:lnTo>
                    <a:lnTo>
                      <a:pt x="465677" y="1031469"/>
                    </a:lnTo>
                    <a:lnTo>
                      <a:pt x="465677" y="1041552"/>
                    </a:lnTo>
                    <a:lnTo>
                      <a:pt x="364696" y="1041552"/>
                    </a:lnTo>
                    <a:lnTo>
                      <a:pt x="364696" y="1033045"/>
                    </a:lnTo>
                    <a:lnTo>
                      <a:pt x="352989" y="1033045"/>
                    </a:lnTo>
                    <a:lnTo>
                      <a:pt x="352989" y="1022975"/>
                    </a:lnTo>
                    <a:lnTo>
                      <a:pt x="359305" y="1022975"/>
                    </a:lnTo>
                    <a:lnTo>
                      <a:pt x="359305" y="961145"/>
                    </a:lnTo>
                    <a:lnTo>
                      <a:pt x="359305" y="952939"/>
                    </a:lnTo>
                    <a:lnTo>
                      <a:pt x="359305" y="890134"/>
                    </a:lnTo>
                    <a:lnTo>
                      <a:pt x="352989" y="890134"/>
                    </a:lnTo>
                    <a:moveTo>
                      <a:pt x="204074" y="890134"/>
                    </a:moveTo>
                    <a:lnTo>
                      <a:pt x="204074" y="880052"/>
                    </a:lnTo>
                    <a:lnTo>
                      <a:pt x="305055" y="880052"/>
                    </a:lnTo>
                    <a:lnTo>
                      <a:pt x="305055" y="888558"/>
                    </a:lnTo>
                    <a:lnTo>
                      <a:pt x="316762" y="888558"/>
                    </a:lnTo>
                    <a:lnTo>
                      <a:pt x="316762" y="898640"/>
                    </a:lnTo>
                    <a:lnTo>
                      <a:pt x="310445" y="898640"/>
                    </a:lnTo>
                    <a:lnTo>
                      <a:pt x="310445" y="961446"/>
                    </a:lnTo>
                    <a:lnTo>
                      <a:pt x="310445" y="969639"/>
                    </a:lnTo>
                    <a:lnTo>
                      <a:pt x="310445" y="1031469"/>
                    </a:lnTo>
                    <a:lnTo>
                      <a:pt x="316762" y="1031469"/>
                    </a:lnTo>
                    <a:lnTo>
                      <a:pt x="316762" y="1041552"/>
                    </a:lnTo>
                    <a:lnTo>
                      <a:pt x="215793" y="1041552"/>
                    </a:lnTo>
                    <a:lnTo>
                      <a:pt x="215793" y="1033045"/>
                    </a:lnTo>
                    <a:lnTo>
                      <a:pt x="204074" y="1033045"/>
                    </a:lnTo>
                    <a:lnTo>
                      <a:pt x="204074" y="1022975"/>
                    </a:lnTo>
                    <a:lnTo>
                      <a:pt x="210403" y="1022975"/>
                    </a:lnTo>
                    <a:lnTo>
                      <a:pt x="210403" y="961145"/>
                    </a:lnTo>
                    <a:lnTo>
                      <a:pt x="210403" y="952939"/>
                    </a:lnTo>
                    <a:lnTo>
                      <a:pt x="210403" y="890134"/>
                    </a:lnTo>
                    <a:lnTo>
                      <a:pt x="204074" y="890134"/>
                    </a:lnTo>
                    <a:moveTo>
                      <a:pt x="55171" y="890134"/>
                    </a:moveTo>
                    <a:lnTo>
                      <a:pt x="55171" y="880052"/>
                    </a:lnTo>
                    <a:lnTo>
                      <a:pt x="156140" y="880052"/>
                    </a:lnTo>
                    <a:lnTo>
                      <a:pt x="156140" y="888558"/>
                    </a:lnTo>
                    <a:lnTo>
                      <a:pt x="167859" y="888558"/>
                    </a:lnTo>
                    <a:lnTo>
                      <a:pt x="167859" y="898640"/>
                    </a:lnTo>
                    <a:lnTo>
                      <a:pt x="161542" y="898640"/>
                    </a:lnTo>
                    <a:lnTo>
                      <a:pt x="161542" y="961446"/>
                    </a:lnTo>
                    <a:lnTo>
                      <a:pt x="161542" y="969639"/>
                    </a:lnTo>
                    <a:lnTo>
                      <a:pt x="161542" y="1031469"/>
                    </a:lnTo>
                    <a:lnTo>
                      <a:pt x="167859" y="1031469"/>
                    </a:lnTo>
                    <a:lnTo>
                      <a:pt x="167859" y="1041552"/>
                    </a:lnTo>
                    <a:lnTo>
                      <a:pt x="66890" y="1041552"/>
                    </a:lnTo>
                    <a:lnTo>
                      <a:pt x="66890" y="1033045"/>
                    </a:lnTo>
                    <a:lnTo>
                      <a:pt x="55171" y="1033045"/>
                    </a:lnTo>
                    <a:lnTo>
                      <a:pt x="55171" y="1022975"/>
                    </a:lnTo>
                    <a:lnTo>
                      <a:pt x="61488" y="1022975"/>
                    </a:lnTo>
                    <a:lnTo>
                      <a:pt x="61488" y="961145"/>
                    </a:lnTo>
                    <a:lnTo>
                      <a:pt x="61488" y="952939"/>
                    </a:lnTo>
                    <a:lnTo>
                      <a:pt x="61488" y="890134"/>
                    </a:lnTo>
                    <a:lnTo>
                      <a:pt x="55171" y="890134"/>
                    </a:lnTo>
                    <a:moveTo>
                      <a:pt x="671044" y="1158234"/>
                    </a:moveTo>
                    <a:lnTo>
                      <a:pt x="-3471" y="1158234"/>
                    </a:lnTo>
                    <a:lnTo>
                      <a:pt x="-3471" y="1164442"/>
                    </a:lnTo>
                    <a:lnTo>
                      <a:pt x="250396" y="1164442"/>
                    </a:lnTo>
                    <a:lnTo>
                      <a:pt x="267456" y="1164442"/>
                    </a:lnTo>
                    <a:lnTo>
                      <a:pt x="356249" y="1164442"/>
                    </a:lnTo>
                    <a:lnTo>
                      <a:pt x="373298" y="1164442"/>
                    </a:lnTo>
                    <a:lnTo>
                      <a:pt x="469719" y="1164442"/>
                    </a:lnTo>
                    <a:lnTo>
                      <a:pt x="486768" y="1164442"/>
                    </a:lnTo>
                    <a:lnTo>
                      <a:pt x="570460" y="1164442"/>
                    </a:lnTo>
                    <a:lnTo>
                      <a:pt x="587508" y="1164442"/>
                    </a:lnTo>
                    <a:lnTo>
                      <a:pt x="671044" y="1164442"/>
                    </a:lnTo>
                    <a:lnTo>
                      <a:pt x="671044" y="1158234"/>
                    </a:lnTo>
                  </a:path>
                </a:pathLst>
              </a:custGeom>
              <a:gradFill>
                <a:gsLst>
                  <a:gs pos="0">
                    <a:srgbClr val="D45D6A"/>
                  </a:gs>
                  <a:gs pos="31551">
                    <a:srgbClr val="D04F5C"/>
                  </a:gs>
                  <a:gs pos="100000">
                    <a:srgbClr val="952830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788" name="Рисунок 20787">
                <a:extLst>
                  <a:ext uri="{FF2B5EF4-FFF2-40B4-BE49-F238E27FC236}">
                    <a16:creationId xmlns:a16="http://schemas.microsoft.com/office/drawing/2014/main" id="{345F716B-570C-B24D-66F1-B0A02FA85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66382" y="-2569520"/>
                <a:ext cx="694462" cy="104915"/>
              </a:xfrm>
              <a:custGeom>
                <a:avLst/>
                <a:gdLst>
                  <a:gd name="connsiteX0" fmla="*/ 533 w 694462"/>
                  <a:gd name="connsiteY0" fmla="*/ 254 h 104915"/>
                  <a:gd name="connsiteX1" fmla="*/ 694996 w 694462"/>
                  <a:gd name="connsiteY1" fmla="*/ 254 h 104915"/>
                  <a:gd name="connsiteX2" fmla="*/ 694996 w 694462"/>
                  <a:gd name="connsiteY2" fmla="*/ 105170 h 104915"/>
                  <a:gd name="connsiteX3" fmla="*/ 533 w 694462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4462" h="104915">
                    <a:moveTo>
                      <a:pt x="533" y="254"/>
                    </a:moveTo>
                    <a:lnTo>
                      <a:pt x="694996" y="254"/>
                    </a:lnTo>
                    <a:lnTo>
                      <a:pt x="694996" y="105170"/>
                    </a:lnTo>
                    <a:lnTo>
                      <a:pt x="533" y="105170"/>
                    </a:lnTo>
                    <a:close/>
                  </a:path>
                </a:pathLst>
              </a:custGeom>
            </p:spPr>
          </p:pic>
          <p:pic>
            <p:nvPicPr>
              <p:cNvPr id="20789" name="Рисунок 20788">
                <a:extLst>
                  <a:ext uri="{FF2B5EF4-FFF2-40B4-BE49-F238E27FC236}">
                    <a16:creationId xmlns:a16="http://schemas.microsoft.com/office/drawing/2014/main" id="{1C3EDD8A-2CB8-E1EA-884B-F04BFD82B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30701" y="-2569520"/>
                <a:ext cx="19491" cy="104915"/>
              </a:xfrm>
              <a:custGeom>
                <a:avLst/>
                <a:gdLst>
                  <a:gd name="connsiteX0" fmla="*/ 459 w 19491"/>
                  <a:gd name="connsiteY0" fmla="*/ 254 h 104915"/>
                  <a:gd name="connsiteX1" fmla="*/ 19950 w 19491"/>
                  <a:gd name="connsiteY1" fmla="*/ 254 h 104915"/>
                  <a:gd name="connsiteX2" fmla="*/ 19950 w 19491"/>
                  <a:gd name="connsiteY2" fmla="*/ 105170 h 104915"/>
                  <a:gd name="connsiteX3" fmla="*/ 459 w 19491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91" h="104915">
                    <a:moveTo>
                      <a:pt x="459" y="254"/>
                    </a:moveTo>
                    <a:lnTo>
                      <a:pt x="19950" y="254"/>
                    </a:lnTo>
                    <a:lnTo>
                      <a:pt x="19950" y="105170"/>
                    </a:lnTo>
                    <a:lnTo>
                      <a:pt x="459" y="105170"/>
                    </a:lnTo>
                    <a:close/>
                  </a:path>
                </a:pathLst>
              </a:custGeom>
            </p:spPr>
          </p:pic>
          <p:pic>
            <p:nvPicPr>
              <p:cNvPr id="20790" name="Рисунок 20789">
                <a:extLst>
                  <a:ext uri="{FF2B5EF4-FFF2-40B4-BE49-F238E27FC236}">
                    <a16:creationId xmlns:a16="http://schemas.microsoft.com/office/drawing/2014/main" id="{27B1D6EF-3CF3-06A4-44B1-DBDEA7F7A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0701" y="-2569520"/>
                <a:ext cx="353969" cy="104915"/>
              </a:xfrm>
              <a:custGeom>
                <a:avLst/>
                <a:gdLst>
                  <a:gd name="connsiteX0" fmla="*/ 477 w 353969"/>
                  <a:gd name="connsiteY0" fmla="*/ 254 h 104915"/>
                  <a:gd name="connsiteX1" fmla="*/ 354446 w 353969"/>
                  <a:gd name="connsiteY1" fmla="*/ 254 h 104915"/>
                  <a:gd name="connsiteX2" fmla="*/ 354446 w 353969"/>
                  <a:gd name="connsiteY2" fmla="*/ 105170 h 104915"/>
                  <a:gd name="connsiteX3" fmla="*/ 477 w 353969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969" h="104915">
                    <a:moveTo>
                      <a:pt x="477" y="254"/>
                    </a:moveTo>
                    <a:lnTo>
                      <a:pt x="354446" y="254"/>
                    </a:lnTo>
                    <a:lnTo>
                      <a:pt x="354446" y="105170"/>
                    </a:lnTo>
                    <a:lnTo>
                      <a:pt x="477" y="105170"/>
                    </a:lnTo>
                    <a:close/>
                  </a:path>
                </a:pathLst>
              </a:custGeom>
            </p:spPr>
          </p:pic>
          <p:pic>
            <p:nvPicPr>
              <p:cNvPr id="20791" name="Рисунок 20790">
                <a:extLst>
                  <a:ext uri="{FF2B5EF4-FFF2-40B4-BE49-F238E27FC236}">
                    <a16:creationId xmlns:a16="http://schemas.microsoft.com/office/drawing/2014/main" id="{92043FBC-F251-2808-32C0-972CA4A15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671608" y="-2569520"/>
                <a:ext cx="24304" cy="104915"/>
              </a:xfrm>
              <a:custGeom>
                <a:avLst/>
                <a:gdLst>
                  <a:gd name="connsiteX0" fmla="*/ 464 w 24304"/>
                  <a:gd name="connsiteY0" fmla="*/ 254 h 104915"/>
                  <a:gd name="connsiteX1" fmla="*/ 24768 w 24304"/>
                  <a:gd name="connsiteY1" fmla="*/ 254 h 104915"/>
                  <a:gd name="connsiteX2" fmla="*/ 24768 w 24304"/>
                  <a:gd name="connsiteY2" fmla="*/ 105170 h 104915"/>
                  <a:gd name="connsiteX3" fmla="*/ 464 w 24304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04915">
                    <a:moveTo>
                      <a:pt x="464" y="254"/>
                    </a:moveTo>
                    <a:lnTo>
                      <a:pt x="24768" y="254"/>
                    </a:lnTo>
                    <a:lnTo>
                      <a:pt x="24768" y="105170"/>
                    </a:lnTo>
                    <a:lnTo>
                      <a:pt x="464" y="105170"/>
                    </a:lnTo>
                    <a:close/>
                  </a:path>
                </a:pathLst>
              </a:custGeom>
            </p:spPr>
          </p:pic>
          <p:pic>
            <p:nvPicPr>
              <p:cNvPr id="20792" name="Рисунок 20791">
                <a:extLst>
                  <a:ext uri="{FF2B5EF4-FFF2-40B4-BE49-F238E27FC236}">
                    <a16:creationId xmlns:a16="http://schemas.microsoft.com/office/drawing/2014/main" id="{1CF04A2E-27E1-6ADE-E0B9-335B2FA7D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741392" y="-2569520"/>
                <a:ext cx="24304" cy="104915"/>
              </a:xfrm>
              <a:custGeom>
                <a:avLst/>
                <a:gdLst>
                  <a:gd name="connsiteX0" fmla="*/ 471 w 24304"/>
                  <a:gd name="connsiteY0" fmla="*/ 254 h 104915"/>
                  <a:gd name="connsiteX1" fmla="*/ 24775 w 24304"/>
                  <a:gd name="connsiteY1" fmla="*/ 254 h 104915"/>
                  <a:gd name="connsiteX2" fmla="*/ 24775 w 24304"/>
                  <a:gd name="connsiteY2" fmla="*/ 105170 h 104915"/>
                  <a:gd name="connsiteX3" fmla="*/ 471 w 24304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04915">
                    <a:moveTo>
                      <a:pt x="471" y="254"/>
                    </a:moveTo>
                    <a:lnTo>
                      <a:pt x="24775" y="254"/>
                    </a:lnTo>
                    <a:lnTo>
                      <a:pt x="24775" y="105170"/>
                    </a:lnTo>
                    <a:lnTo>
                      <a:pt x="471" y="105170"/>
                    </a:lnTo>
                    <a:close/>
                  </a:path>
                </a:pathLst>
              </a:custGeom>
            </p:spPr>
          </p:pic>
          <p:pic>
            <p:nvPicPr>
              <p:cNvPr id="20793" name="Рисунок 20792">
                <a:extLst>
                  <a:ext uri="{FF2B5EF4-FFF2-40B4-BE49-F238E27FC236}">
                    <a16:creationId xmlns:a16="http://schemas.microsoft.com/office/drawing/2014/main" id="{29F20D16-137A-C7A7-1545-4C0005D31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809972" y="-2569520"/>
                <a:ext cx="24304" cy="104915"/>
              </a:xfrm>
              <a:custGeom>
                <a:avLst/>
                <a:gdLst>
                  <a:gd name="connsiteX0" fmla="*/ 479 w 24304"/>
                  <a:gd name="connsiteY0" fmla="*/ 254 h 104915"/>
                  <a:gd name="connsiteX1" fmla="*/ 24783 w 24304"/>
                  <a:gd name="connsiteY1" fmla="*/ 254 h 104915"/>
                  <a:gd name="connsiteX2" fmla="*/ 24783 w 24304"/>
                  <a:gd name="connsiteY2" fmla="*/ 105170 h 104915"/>
                  <a:gd name="connsiteX3" fmla="*/ 479 w 24304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04915">
                    <a:moveTo>
                      <a:pt x="479" y="254"/>
                    </a:moveTo>
                    <a:lnTo>
                      <a:pt x="24783" y="254"/>
                    </a:lnTo>
                    <a:lnTo>
                      <a:pt x="24783" y="105170"/>
                    </a:lnTo>
                    <a:lnTo>
                      <a:pt x="479" y="105170"/>
                    </a:lnTo>
                    <a:close/>
                  </a:path>
                </a:pathLst>
              </a:custGeom>
            </p:spPr>
          </p:pic>
          <p:pic>
            <p:nvPicPr>
              <p:cNvPr id="20794" name="Рисунок 20793">
                <a:extLst>
                  <a:ext uri="{FF2B5EF4-FFF2-40B4-BE49-F238E27FC236}">
                    <a16:creationId xmlns:a16="http://schemas.microsoft.com/office/drawing/2014/main" id="{B8FECCCE-8079-F1DA-59A7-E0EDB991F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885770" y="-2569520"/>
                <a:ext cx="24304" cy="104915"/>
              </a:xfrm>
              <a:custGeom>
                <a:avLst/>
                <a:gdLst>
                  <a:gd name="connsiteX0" fmla="*/ 487 w 24304"/>
                  <a:gd name="connsiteY0" fmla="*/ 254 h 104915"/>
                  <a:gd name="connsiteX1" fmla="*/ 24791 w 24304"/>
                  <a:gd name="connsiteY1" fmla="*/ 254 h 104915"/>
                  <a:gd name="connsiteX2" fmla="*/ 24791 w 24304"/>
                  <a:gd name="connsiteY2" fmla="*/ 105170 h 104915"/>
                  <a:gd name="connsiteX3" fmla="*/ 487 w 24304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04915">
                    <a:moveTo>
                      <a:pt x="487" y="254"/>
                    </a:moveTo>
                    <a:lnTo>
                      <a:pt x="24791" y="254"/>
                    </a:lnTo>
                    <a:lnTo>
                      <a:pt x="24791" y="105170"/>
                    </a:lnTo>
                    <a:lnTo>
                      <a:pt x="487" y="105170"/>
                    </a:lnTo>
                    <a:close/>
                  </a:path>
                </a:pathLst>
              </a:custGeom>
            </p:spPr>
          </p:pic>
          <p:pic>
            <p:nvPicPr>
              <p:cNvPr id="20795" name="Рисунок 20794">
                <a:extLst>
                  <a:ext uri="{FF2B5EF4-FFF2-40B4-BE49-F238E27FC236}">
                    <a16:creationId xmlns:a16="http://schemas.microsoft.com/office/drawing/2014/main" id="{BB8620B6-B0E1-8955-6EF4-F105DF6AC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966382" y="-2569520"/>
                <a:ext cx="24304" cy="104915"/>
              </a:xfrm>
              <a:custGeom>
                <a:avLst/>
                <a:gdLst>
                  <a:gd name="connsiteX0" fmla="*/ 496 w 24304"/>
                  <a:gd name="connsiteY0" fmla="*/ 254 h 104915"/>
                  <a:gd name="connsiteX1" fmla="*/ 24800 w 24304"/>
                  <a:gd name="connsiteY1" fmla="*/ 254 h 104915"/>
                  <a:gd name="connsiteX2" fmla="*/ 24800 w 24304"/>
                  <a:gd name="connsiteY2" fmla="*/ 105170 h 104915"/>
                  <a:gd name="connsiteX3" fmla="*/ 496 w 24304"/>
                  <a:gd name="connsiteY3" fmla="*/ 105170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04" h="104915">
                    <a:moveTo>
                      <a:pt x="496" y="254"/>
                    </a:moveTo>
                    <a:lnTo>
                      <a:pt x="24800" y="254"/>
                    </a:lnTo>
                    <a:lnTo>
                      <a:pt x="24800" y="105170"/>
                    </a:lnTo>
                    <a:lnTo>
                      <a:pt x="496" y="105170"/>
                    </a:lnTo>
                    <a:close/>
                  </a:path>
                </a:pathLst>
              </a:custGeom>
            </p:spPr>
          </p:pic>
          <p:sp>
            <p:nvSpPr>
              <p:cNvPr id="20796" name="Полилиния: фигура 20795">
                <a:extLst>
                  <a:ext uri="{FF2B5EF4-FFF2-40B4-BE49-F238E27FC236}">
                    <a16:creationId xmlns:a16="http://schemas.microsoft.com/office/drawing/2014/main" id="{A4AD439B-98E1-4F09-CFE6-515239A13E45}"/>
                  </a:ext>
                </a:extLst>
              </p:cNvPr>
              <p:cNvSpPr/>
              <p:nvPr/>
            </p:nvSpPr>
            <p:spPr>
              <a:xfrm flipV="1">
                <a:off x="12977932" y="-1775713"/>
                <a:ext cx="674515" cy="378200"/>
              </a:xfrm>
              <a:custGeom>
                <a:avLst/>
                <a:gdLst>
                  <a:gd name="connsiteX0" fmla="*/ -3471 w 674515"/>
                  <a:gd name="connsiteY0" fmla="*/ -2658 h 378200"/>
                  <a:gd name="connsiteX1" fmla="*/ 671045 w 674515"/>
                  <a:gd name="connsiteY1" fmla="*/ -2658 h 378200"/>
                  <a:gd name="connsiteX2" fmla="*/ 671045 w 674515"/>
                  <a:gd name="connsiteY2" fmla="*/ 375542 h 378200"/>
                  <a:gd name="connsiteX3" fmla="*/ -3471 w 674515"/>
                  <a:gd name="connsiteY3" fmla="*/ 375542 h 37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515" h="378200">
                    <a:moveTo>
                      <a:pt x="-3471" y="-2658"/>
                    </a:moveTo>
                    <a:lnTo>
                      <a:pt x="671045" y="-2658"/>
                    </a:lnTo>
                    <a:lnTo>
                      <a:pt x="671045" y="375542"/>
                    </a:lnTo>
                    <a:lnTo>
                      <a:pt x="-3471" y="375542"/>
                    </a:lnTo>
                    <a:close/>
                  </a:path>
                </a:pathLst>
              </a:custGeom>
              <a:solidFill>
                <a:srgbClr val="764542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797" name="Полилиния: фигура 20796">
                <a:extLst>
                  <a:ext uri="{FF2B5EF4-FFF2-40B4-BE49-F238E27FC236}">
                    <a16:creationId xmlns:a16="http://schemas.microsoft.com/office/drawing/2014/main" id="{CA7519DA-E854-A3F7-FD28-F5E0117937B1}"/>
                  </a:ext>
                </a:extLst>
              </p:cNvPr>
              <p:cNvSpPr/>
              <p:nvPr/>
            </p:nvSpPr>
            <p:spPr>
              <a:xfrm flipV="1">
                <a:off x="12977932" y="-1696509"/>
                <a:ext cx="674514" cy="3224"/>
              </a:xfrm>
              <a:custGeom>
                <a:avLst/>
                <a:gdLst>
                  <a:gd name="connsiteX0" fmla="*/ 671044 w 674514"/>
                  <a:gd name="connsiteY0" fmla="*/ -2760 h 3224"/>
                  <a:gd name="connsiteX1" fmla="*/ -3471 w 674514"/>
                  <a:gd name="connsiteY1" fmla="*/ -2760 h 3224"/>
                  <a:gd name="connsiteX2" fmla="*/ -3471 w 674514"/>
                  <a:gd name="connsiteY2" fmla="*/ 464 h 3224"/>
                  <a:gd name="connsiteX3" fmla="*/ 671044 w 674514"/>
                  <a:gd name="connsiteY3" fmla="*/ 464 h 3224"/>
                  <a:gd name="connsiteX4" fmla="*/ 671044 w 674514"/>
                  <a:gd name="connsiteY4" fmla="*/ -2760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514" h="3224">
                    <a:moveTo>
                      <a:pt x="671044" y="-2760"/>
                    </a:moveTo>
                    <a:lnTo>
                      <a:pt x="-3471" y="-2760"/>
                    </a:lnTo>
                    <a:lnTo>
                      <a:pt x="-3471" y="464"/>
                    </a:lnTo>
                    <a:lnTo>
                      <a:pt x="671044" y="464"/>
                    </a:lnTo>
                    <a:lnTo>
                      <a:pt x="671044" y="-2760"/>
                    </a:lnTo>
                  </a:path>
                </a:pathLst>
              </a:custGeom>
              <a:solidFill>
                <a:srgbClr val="9D7A7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798" name="Полилиния: фигура 20797">
                <a:extLst>
                  <a:ext uri="{FF2B5EF4-FFF2-40B4-BE49-F238E27FC236}">
                    <a16:creationId xmlns:a16="http://schemas.microsoft.com/office/drawing/2014/main" id="{42003140-1BCB-A3A0-7318-91007A8224AE}"/>
                  </a:ext>
                </a:extLst>
              </p:cNvPr>
              <p:cNvSpPr/>
              <p:nvPr/>
            </p:nvSpPr>
            <p:spPr>
              <a:xfrm flipV="1">
                <a:off x="12977932" y="-1643849"/>
                <a:ext cx="674515" cy="3214"/>
              </a:xfrm>
              <a:custGeom>
                <a:avLst/>
                <a:gdLst>
                  <a:gd name="connsiteX0" fmla="*/ -3471 w 674515"/>
                  <a:gd name="connsiteY0" fmla="*/ -2711 h 3214"/>
                  <a:gd name="connsiteX1" fmla="*/ 671045 w 674515"/>
                  <a:gd name="connsiteY1" fmla="*/ -2711 h 3214"/>
                  <a:gd name="connsiteX2" fmla="*/ 671045 w 674515"/>
                  <a:gd name="connsiteY2" fmla="*/ 504 h 3214"/>
                  <a:gd name="connsiteX3" fmla="*/ -3471 w 674515"/>
                  <a:gd name="connsiteY3" fmla="*/ 50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515" h="3214">
                    <a:moveTo>
                      <a:pt x="-3471" y="-2711"/>
                    </a:moveTo>
                    <a:lnTo>
                      <a:pt x="671045" y="-2711"/>
                    </a:lnTo>
                    <a:lnTo>
                      <a:pt x="671045" y="504"/>
                    </a:lnTo>
                    <a:lnTo>
                      <a:pt x="-3471" y="504"/>
                    </a:lnTo>
                    <a:close/>
                  </a:path>
                </a:pathLst>
              </a:custGeom>
              <a:solidFill>
                <a:srgbClr val="9D7A7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799" name="Полилиния: фигура 20798">
                <a:extLst>
                  <a:ext uri="{FF2B5EF4-FFF2-40B4-BE49-F238E27FC236}">
                    <a16:creationId xmlns:a16="http://schemas.microsoft.com/office/drawing/2014/main" id="{45AEDFE4-7081-6A4C-2A3B-97B8D7E64E00}"/>
                  </a:ext>
                </a:extLst>
              </p:cNvPr>
              <p:cNvSpPr/>
              <p:nvPr/>
            </p:nvSpPr>
            <p:spPr>
              <a:xfrm flipV="1">
                <a:off x="12977932" y="-1591196"/>
                <a:ext cx="674515" cy="3224"/>
              </a:xfrm>
              <a:custGeom>
                <a:avLst/>
                <a:gdLst>
                  <a:gd name="connsiteX0" fmla="*/ -3471 w 674515"/>
                  <a:gd name="connsiteY0" fmla="*/ -2661 h 3224"/>
                  <a:gd name="connsiteX1" fmla="*/ 671045 w 674515"/>
                  <a:gd name="connsiteY1" fmla="*/ -2661 h 3224"/>
                  <a:gd name="connsiteX2" fmla="*/ 671045 w 674515"/>
                  <a:gd name="connsiteY2" fmla="*/ 563 h 3224"/>
                  <a:gd name="connsiteX3" fmla="*/ -3471 w 674515"/>
                  <a:gd name="connsiteY3" fmla="*/ 563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515" h="3224">
                    <a:moveTo>
                      <a:pt x="-3471" y="-2661"/>
                    </a:moveTo>
                    <a:lnTo>
                      <a:pt x="671045" y="-2661"/>
                    </a:lnTo>
                    <a:lnTo>
                      <a:pt x="671045" y="563"/>
                    </a:lnTo>
                    <a:lnTo>
                      <a:pt x="-3471" y="563"/>
                    </a:lnTo>
                    <a:close/>
                  </a:path>
                </a:pathLst>
              </a:custGeom>
              <a:solidFill>
                <a:srgbClr val="9D7A7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0" name="Полилиния: фигура 20799">
                <a:extLst>
                  <a:ext uri="{FF2B5EF4-FFF2-40B4-BE49-F238E27FC236}">
                    <a16:creationId xmlns:a16="http://schemas.microsoft.com/office/drawing/2014/main" id="{6E34DA59-F482-DE8B-79CA-0EC49E351986}"/>
                  </a:ext>
                </a:extLst>
              </p:cNvPr>
              <p:cNvSpPr/>
              <p:nvPr/>
            </p:nvSpPr>
            <p:spPr>
              <a:xfrm flipV="1">
                <a:off x="12977932" y="-1538534"/>
                <a:ext cx="674515" cy="3224"/>
              </a:xfrm>
              <a:custGeom>
                <a:avLst/>
                <a:gdLst>
                  <a:gd name="connsiteX0" fmla="*/ -3471 w 674515"/>
                  <a:gd name="connsiteY0" fmla="*/ -2612 h 3224"/>
                  <a:gd name="connsiteX1" fmla="*/ 671045 w 674515"/>
                  <a:gd name="connsiteY1" fmla="*/ -2612 h 3224"/>
                  <a:gd name="connsiteX2" fmla="*/ 671045 w 674515"/>
                  <a:gd name="connsiteY2" fmla="*/ 613 h 3224"/>
                  <a:gd name="connsiteX3" fmla="*/ -3471 w 674515"/>
                  <a:gd name="connsiteY3" fmla="*/ 613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515" h="3224">
                    <a:moveTo>
                      <a:pt x="-3471" y="-2612"/>
                    </a:moveTo>
                    <a:lnTo>
                      <a:pt x="671045" y="-2612"/>
                    </a:lnTo>
                    <a:lnTo>
                      <a:pt x="671045" y="613"/>
                    </a:lnTo>
                    <a:lnTo>
                      <a:pt x="-3471" y="613"/>
                    </a:lnTo>
                    <a:close/>
                  </a:path>
                </a:pathLst>
              </a:custGeom>
              <a:solidFill>
                <a:srgbClr val="9D7A7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1" name="Полилиния: фигура 20800">
                <a:extLst>
                  <a:ext uri="{FF2B5EF4-FFF2-40B4-BE49-F238E27FC236}">
                    <a16:creationId xmlns:a16="http://schemas.microsoft.com/office/drawing/2014/main" id="{A4965DDF-22F9-B290-20A7-0E3DD9F8569A}"/>
                  </a:ext>
                </a:extLst>
              </p:cNvPr>
              <p:cNvSpPr/>
              <p:nvPr/>
            </p:nvSpPr>
            <p:spPr>
              <a:xfrm flipV="1">
                <a:off x="12977932" y="-1485872"/>
                <a:ext cx="674514" cy="3212"/>
              </a:xfrm>
              <a:custGeom>
                <a:avLst/>
                <a:gdLst>
                  <a:gd name="connsiteX0" fmla="*/ 671044 w 674514"/>
                  <a:gd name="connsiteY0" fmla="*/ -2562 h 3212"/>
                  <a:gd name="connsiteX1" fmla="*/ -3471 w 674514"/>
                  <a:gd name="connsiteY1" fmla="*/ -2562 h 3212"/>
                  <a:gd name="connsiteX2" fmla="*/ -3471 w 674514"/>
                  <a:gd name="connsiteY2" fmla="*/ 650 h 3212"/>
                  <a:gd name="connsiteX3" fmla="*/ 671044 w 674514"/>
                  <a:gd name="connsiteY3" fmla="*/ 650 h 3212"/>
                  <a:gd name="connsiteX4" fmla="*/ 671044 w 674514"/>
                  <a:gd name="connsiteY4" fmla="*/ -2562 h 3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514" h="3212">
                    <a:moveTo>
                      <a:pt x="671044" y="-2562"/>
                    </a:moveTo>
                    <a:lnTo>
                      <a:pt x="-3471" y="-2562"/>
                    </a:lnTo>
                    <a:lnTo>
                      <a:pt x="-3471" y="650"/>
                    </a:lnTo>
                    <a:lnTo>
                      <a:pt x="671044" y="650"/>
                    </a:lnTo>
                    <a:lnTo>
                      <a:pt x="671044" y="-2562"/>
                    </a:lnTo>
                  </a:path>
                </a:pathLst>
              </a:custGeom>
              <a:solidFill>
                <a:srgbClr val="9D7A7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2" name="Полилиния: фигура 20801">
                <a:extLst>
                  <a:ext uri="{FF2B5EF4-FFF2-40B4-BE49-F238E27FC236}">
                    <a16:creationId xmlns:a16="http://schemas.microsoft.com/office/drawing/2014/main" id="{38A272A0-9E25-F8F3-078D-AA9BBDA06898}"/>
                  </a:ext>
                </a:extLst>
              </p:cNvPr>
              <p:cNvSpPr/>
              <p:nvPr/>
            </p:nvSpPr>
            <p:spPr>
              <a:xfrm flipV="1">
                <a:off x="12977932" y="-1433221"/>
                <a:ext cx="674514" cy="3224"/>
              </a:xfrm>
              <a:custGeom>
                <a:avLst/>
                <a:gdLst>
                  <a:gd name="connsiteX0" fmla="*/ 671044 w 674514"/>
                  <a:gd name="connsiteY0" fmla="*/ -2512 h 3224"/>
                  <a:gd name="connsiteX1" fmla="*/ -3471 w 674514"/>
                  <a:gd name="connsiteY1" fmla="*/ -2512 h 3224"/>
                  <a:gd name="connsiteX2" fmla="*/ -3471 w 674514"/>
                  <a:gd name="connsiteY2" fmla="*/ 712 h 3224"/>
                  <a:gd name="connsiteX3" fmla="*/ 671044 w 674514"/>
                  <a:gd name="connsiteY3" fmla="*/ 712 h 3224"/>
                  <a:gd name="connsiteX4" fmla="*/ 671044 w 674514"/>
                  <a:gd name="connsiteY4" fmla="*/ -2512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514" h="3224">
                    <a:moveTo>
                      <a:pt x="671044" y="-2512"/>
                    </a:moveTo>
                    <a:lnTo>
                      <a:pt x="-3471" y="-2512"/>
                    </a:lnTo>
                    <a:lnTo>
                      <a:pt x="-3471" y="712"/>
                    </a:lnTo>
                    <a:lnTo>
                      <a:pt x="671044" y="712"/>
                    </a:lnTo>
                    <a:lnTo>
                      <a:pt x="671044" y="-2512"/>
                    </a:lnTo>
                  </a:path>
                </a:pathLst>
              </a:custGeom>
              <a:solidFill>
                <a:srgbClr val="9D7A7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803" name="Рисунок 20802">
                <a:extLst>
                  <a:ext uri="{FF2B5EF4-FFF2-40B4-BE49-F238E27FC236}">
                    <a16:creationId xmlns:a16="http://schemas.microsoft.com/office/drawing/2014/main" id="{7594D327-26C9-7613-6895-07CA16740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966382" y="-1807921"/>
                <a:ext cx="694462" cy="42351"/>
              </a:xfrm>
              <a:custGeom>
                <a:avLst/>
                <a:gdLst>
                  <a:gd name="connsiteX0" fmla="*/ 533 w 694462"/>
                  <a:gd name="connsiteY0" fmla="*/ 335 h 42351"/>
                  <a:gd name="connsiteX1" fmla="*/ 694996 w 694462"/>
                  <a:gd name="connsiteY1" fmla="*/ 335 h 42351"/>
                  <a:gd name="connsiteX2" fmla="*/ 694996 w 694462"/>
                  <a:gd name="connsiteY2" fmla="*/ 42687 h 42351"/>
                  <a:gd name="connsiteX3" fmla="*/ 533 w 694462"/>
                  <a:gd name="connsiteY3" fmla="*/ 42687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4462" h="42351">
                    <a:moveTo>
                      <a:pt x="533" y="335"/>
                    </a:moveTo>
                    <a:lnTo>
                      <a:pt x="694996" y="335"/>
                    </a:lnTo>
                    <a:lnTo>
                      <a:pt x="694996" y="42687"/>
                    </a:lnTo>
                    <a:lnTo>
                      <a:pt x="533" y="42687"/>
                    </a:lnTo>
                    <a:close/>
                  </a:path>
                </a:pathLst>
              </a:custGeom>
            </p:spPr>
          </p:pic>
          <p:sp>
            <p:nvSpPr>
              <p:cNvPr id="20804" name="Полилиния: фигура 20803">
                <a:extLst>
                  <a:ext uri="{FF2B5EF4-FFF2-40B4-BE49-F238E27FC236}">
                    <a16:creationId xmlns:a16="http://schemas.microsoft.com/office/drawing/2014/main" id="{05FE63E7-D15C-F696-84BE-C4175A48B7DE}"/>
                  </a:ext>
                </a:extLst>
              </p:cNvPr>
              <p:cNvSpPr/>
              <p:nvPr/>
            </p:nvSpPr>
            <p:spPr>
              <a:xfrm flipV="1">
                <a:off x="12977932" y="-1775708"/>
                <a:ext cx="674515" cy="54137"/>
              </a:xfrm>
              <a:custGeom>
                <a:avLst/>
                <a:gdLst>
                  <a:gd name="connsiteX0" fmla="*/ -3471 w 674515"/>
                  <a:gd name="connsiteY0" fmla="*/ -2811 h 54137"/>
                  <a:gd name="connsiteX1" fmla="*/ 671045 w 674515"/>
                  <a:gd name="connsiteY1" fmla="*/ -2811 h 54137"/>
                  <a:gd name="connsiteX2" fmla="*/ 671045 w 674515"/>
                  <a:gd name="connsiteY2" fmla="*/ 51326 h 54137"/>
                  <a:gd name="connsiteX3" fmla="*/ -3471 w 674515"/>
                  <a:gd name="connsiteY3" fmla="*/ 51326 h 54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4515" h="54137">
                    <a:moveTo>
                      <a:pt x="-3471" y="-2811"/>
                    </a:moveTo>
                    <a:lnTo>
                      <a:pt x="671045" y="-2811"/>
                    </a:lnTo>
                    <a:lnTo>
                      <a:pt x="671045" y="51326"/>
                    </a:lnTo>
                    <a:lnTo>
                      <a:pt x="-3471" y="51326"/>
                    </a:lnTo>
                    <a:close/>
                  </a:path>
                </a:pathLst>
              </a:custGeom>
              <a:gradFill>
                <a:gsLst>
                  <a:gs pos="0">
                    <a:srgbClr val="532528"/>
                  </a:gs>
                  <a:gs pos="50000">
                    <a:srgbClr val="512326"/>
                  </a:gs>
                  <a:gs pos="100000">
                    <a:srgbClr val="502125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5" name="Полилиния: фигура 20804">
                <a:extLst>
                  <a:ext uri="{FF2B5EF4-FFF2-40B4-BE49-F238E27FC236}">
                    <a16:creationId xmlns:a16="http://schemas.microsoft.com/office/drawing/2014/main" id="{AAB39FD5-9D5A-8E57-37A8-A6B426048973}"/>
                  </a:ext>
                </a:extLst>
              </p:cNvPr>
              <p:cNvSpPr/>
              <p:nvPr/>
            </p:nvSpPr>
            <p:spPr>
              <a:xfrm flipV="1">
                <a:off x="12977932" y="-1798777"/>
                <a:ext cx="674514" cy="55345"/>
              </a:xfrm>
              <a:custGeom>
                <a:avLst/>
                <a:gdLst>
                  <a:gd name="connsiteX0" fmla="*/ 671044 w 674514"/>
                  <a:gd name="connsiteY0" fmla="*/ -2832 h 55345"/>
                  <a:gd name="connsiteX1" fmla="*/ -3471 w 674514"/>
                  <a:gd name="connsiteY1" fmla="*/ -2832 h 55345"/>
                  <a:gd name="connsiteX2" fmla="*/ -3471 w 674514"/>
                  <a:gd name="connsiteY2" fmla="*/ 52513 h 55345"/>
                  <a:gd name="connsiteX3" fmla="*/ 671044 w 674514"/>
                  <a:gd name="connsiteY3" fmla="*/ 52513 h 55345"/>
                  <a:gd name="connsiteX4" fmla="*/ 671044 w 674514"/>
                  <a:gd name="connsiteY4" fmla="*/ -2832 h 5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514" h="55345">
                    <a:moveTo>
                      <a:pt x="671044" y="-2832"/>
                    </a:moveTo>
                    <a:lnTo>
                      <a:pt x="-3471" y="-2832"/>
                    </a:lnTo>
                    <a:lnTo>
                      <a:pt x="-3471" y="52513"/>
                    </a:lnTo>
                    <a:lnTo>
                      <a:pt x="671044" y="52513"/>
                    </a:lnTo>
                    <a:lnTo>
                      <a:pt x="671044" y="-2832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6" name="Полилиния: фигура 20805">
                <a:extLst>
                  <a:ext uri="{FF2B5EF4-FFF2-40B4-BE49-F238E27FC236}">
                    <a16:creationId xmlns:a16="http://schemas.microsoft.com/office/drawing/2014/main" id="{C5D19974-9A03-9EC6-85EE-24A88DE472FE}"/>
                  </a:ext>
                </a:extLst>
              </p:cNvPr>
              <p:cNvSpPr/>
              <p:nvPr/>
            </p:nvSpPr>
            <p:spPr>
              <a:xfrm flipV="1">
                <a:off x="12878275" y="-2564984"/>
                <a:ext cx="796635" cy="57342"/>
              </a:xfrm>
              <a:custGeom>
                <a:avLst/>
                <a:gdLst>
                  <a:gd name="connsiteX0" fmla="*/ 793192 w 796635"/>
                  <a:gd name="connsiteY0" fmla="*/ -3553 h 57342"/>
                  <a:gd name="connsiteX1" fmla="*/ -3443 w 796635"/>
                  <a:gd name="connsiteY1" fmla="*/ -3553 h 57342"/>
                  <a:gd name="connsiteX2" fmla="*/ -3443 w 796635"/>
                  <a:gd name="connsiteY2" fmla="*/ 53790 h 57342"/>
                  <a:gd name="connsiteX3" fmla="*/ 793192 w 796635"/>
                  <a:gd name="connsiteY3" fmla="*/ 53790 h 57342"/>
                  <a:gd name="connsiteX4" fmla="*/ 793192 w 796635"/>
                  <a:gd name="connsiteY4" fmla="*/ -3553 h 5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635" h="57342">
                    <a:moveTo>
                      <a:pt x="793192" y="-3553"/>
                    </a:moveTo>
                    <a:lnTo>
                      <a:pt x="-3443" y="-3553"/>
                    </a:lnTo>
                    <a:lnTo>
                      <a:pt x="-3443" y="53790"/>
                    </a:lnTo>
                    <a:lnTo>
                      <a:pt x="793192" y="53790"/>
                    </a:lnTo>
                    <a:lnTo>
                      <a:pt x="793192" y="-3553"/>
                    </a:lnTo>
                  </a:path>
                </a:pathLst>
              </a:custGeom>
              <a:solidFill>
                <a:srgbClr val="39313E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7" name="Полилиния: фигура 20806">
                <a:extLst>
                  <a:ext uri="{FF2B5EF4-FFF2-40B4-BE49-F238E27FC236}">
                    <a16:creationId xmlns:a16="http://schemas.microsoft.com/office/drawing/2014/main" id="{228F31A3-00CF-8BBD-E028-D83D488DA26A}"/>
                  </a:ext>
                </a:extLst>
              </p:cNvPr>
              <p:cNvSpPr/>
              <p:nvPr/>
            </p:nvSpPr>
            <p:spPr>
              <a:xfrm flipV="1">
                <a:off x="12616768" y="-2564984"/>
                <a:ext cx="319618" cy="57342"/>
              </a:xfrm>
              <a:custGeom>
                <a:avLst/>
                <a:gdLst>
                  <a:gd name="connsiteX0" fmla="*/ 316536 w 319618"/>
                  <a:gd name="connsiteY0" fmla="*/ -3553 h 57342"/>
                  <a:gd name="connsiteX1" fmla="*/ -3083 w 319618"/>
                  <a:gd name="connsiteY1" fmla="*/ -3553 h 57342"/>
                  <a:gd name="connsiteX2" fmla="*/ -3083 w 319618"/>
                  <a:gd name="connsiteY2" fmla="*/ 53790 h 57342"/>
                  <a:gd name="connsiteX3" fmla="*/ 316536 w 319618"/>
                  <a:gd name="connsiteY3" fmla="*/ 53790 h 57342"/>
                  <a:gd name="connsiteX4" fmla="*/ 316536 w 319618"/>
                  <a:gd name="connsiteY4" fmla="*/ -3553 h 5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618" h="57342">
                    <a:moveTo>
                      <a:pt x="316536" y="-3553"/>
                    </a:moveTo>
                    <a:lnTo>
                      <a:pt x="-3083" y="-3553"/>
                    </a:lnTo>
                    <a:lnTo>
                      <a:pt x="-3083" y="53790"/>
                    </a:lnTo>
                    <a:lnTo>
                      <a:pt x="316536" y="53790"/>
                    </a:lnTo>
                    <a:lnTo>
                      <a:pt x="316536" y="-3553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8" name="Полилиния: фигура 20807">
                <a:extLst>
                  <a:ext uri="{FF2B5EF4-FFF2-40B4-BE49-F238E27FC236}">
                    <a16:creationId xmlns:a16="http://schemas.microsoft.com/office/drawing/2014/main" id="{C93FB1ED-6F56-5BFA-ECE2-E40726F3F1DF}"/>
                  </a:ext>
                </a:extLst>
              </p:cNvPr>
              <p:cNvSpPr/>
              <p:nvPr/>
            </p:nvSpPr>
            <p:spPr>
              <a:xfrm flipV="1">
                <a:off x="13036574" y="-2433587"/>
                <a:ext cx="100968" cy="152993"/>
              </a:xfrm>
              <a:custGeom>
                <a:avLst/>
                <a:gdLst>
                  <a:gd name="connsiteX0" fmla="*/ 97662 w 100968"/>
                  <a:gd name="connsiteY0" fmla="*/ -3384 h 152993"/>
                  <a:gd name="connsiteX1" fmla="*/ -3307 w 100968"/>
                  <a:gd name="connsiteY1" fmla="*/ -3384 h 152993"/>
                  <a:gd name="connsiteX2" fmla="*/ -3307 w 100968"/>
                  <a:gd name="connsiteY2" fmla="*/ 6699 h 152993"/>
                  <a:gd name="connsiteX3" fmla="*/ 3010 w 100968"/>
                  <a:gd name="connsiteY3" fmla="*/ 6699 h 152993"/>
                  <a:gd name="connsiteX4" fmla="*/ 3010 w 100968"/>
                  <a:gd name="connsiteY4" fmla="*/ 69503 h 152993"/>
                  <a:gd name="connsiteX5" fmla="*/ 3010 w 100968"/>
                  <a:gd name="connsiteY5" fmla="*/ 77709 h 152993"/>
                  <a:gd name="connsiteX6" fmla="*/ 3010 w 100968"/>
                  <a:gd name="connsiteY6" fmla="*/ 139539 h 152993"/>
                  <a:gd name="connsiteX7" fmla="*/ -3307 w 100968"/>
                  <a:gd name="connsiteY7" fmla="*/ 139539 h 152993"/>
                  <a:gd name="connsiteX8" fmla="*/ -3307 w 100968"/>
                  <a:gd name="connsiteY8" fmla="*/ 149610 h 152993"/>
                  <a:gd name="connsiteX9" fmla="*/ 8412 w 100968"/>
                  <a:gd name="connsiteY9" fmla="*/ 149610 h 152993"/>
                  <a:gd name="connsiteX10" fmla="*/ 8412 w 100968"/>
                  <a:gd name="connsiteY10" fmla="*/ 148033 h 152993"/>
                  <a:gd name="connsiteX11" fmla="*/ 14729 w 100968"/>
                  <a:gd name="connsiteY11" fmla="*/ 148033 h 152993"/>
                  <a:gd name="connsiteX12" fmla="*/ 14729 w 100968"/>
                  <a:gd name="connsiteY12" fmla="*/ 15205 h 152993"/>
                  <a:gd name="connsiteX13" fmla="*/ 8412 w 100968"/>
                  <a:gd name="connsiteY13" fmla="*/ 15205 h 152993"/>
                  <a:gd name="connsiteX14" fmla="*/ 8412 w 100968"/>
                  <a:gd name="connsiteY14" fmla="*/ 5122 h 152993"/>
                  <a:gd name="connsiteX15" fmla="*/ 97662 w 100968"/>
                  <a:gd name="connsiteY15" fmla="*/ 5122 h 152993"/>
                  <a:gd name="connsiteX16" fmla="*/ 97662 w 100968"/>
                  <a:gd name="connsiteY16" fmla="*/ -3384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8" h="152993">
                    <a:moveTo>
                      <a:pt x="97662" y="-3384"/>
                    </a:moveTo>
                    <a:lnTo>
                      <a:pt x="-3307" y="-3384"/>
                    </a:lnTo>
                    <a:lnTo>
                      <a:pt x="-3307" y="6699"/>
                    </a:lnTo>
                    <a:lnTo>
                      <a:pt x="3010" y="6699"/>
                    </a:lnTo>
                    <a:lnTo>
                      <a:pt x="3010" y="69503"/>
                    </a:lnTo>
                    <a:lnTo>
                      <a:pt x="3010" y="77709"/>
                    </a:lnTo>
                    <a:lnTo>
                      <a:pt x="3010" y="139539"/>
                    </a:lnTo>
                    <a:lnTo>
                      <a:pt x="-3307" y="139539"/>
                    </a:lnTo>
                    <a:lnTo>
                      <a:pt x="-3307" y="149610"/>
                    </a:lnTo>
                    <a:lnTo>
                      <a:pt x="8412" y="149610"/>
                    </a:lnTo>
                    <a:lnTo>
                      <a:pt x="8412" y="148033"/>
                    </a:lnTo>
                    <a:lnTo>
                      <a:pt x="14729" y="148033"/>
                    </a:lnTo>
                    <a:lnTo>
                      <a:pt x="14729" y="15205"/>
                    </a:lnTo>
                    <a:lnTo>
                      <a:pt x="8412" y="15205"/>
                    </a:lnTo>
                    <a:lnTo>
                      <a:pt x="8412" y="5122"/>
                    </a:lnTo>
                    <a:lnTo>
                      <a:pt x="97662" y="5122"/>
                    </a:lnTo>
                    <a:lnTo>
                      <a:pt x="97662" y="-3384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09" name="Полилиния: фигура 20808">
                <a:extLst>
                  <a:ext uri="{FF2B5EF4-FFF2-40B4-BE49-F238E27FC236}">
                    <a16:creationId xmlns:a16="http://schemas.microsoft.com/office/drawing/2014/main" id="{2B601702-5D3E-7F74-AC41-8D265420BC79}"/>
                  </a:ext>
                </a:extLst>
              </p:cNvPr>
              <p:cNvSpPr/>
              <p:nvPr/>
            </p:nvSpPr>
            <p:spPr>
              <a:xfrm flipV="1">
                <a:off x="13185477" y="-2433587"/>
                <a:ext cx="100980" cy="152993"/>
              </a:xfrm>
              <a:custGeom>
                <a:avLst/>
                <a:gdLst>
                  <a:gd name="connsiteX0" fmla="*/ 97567 w 100980"/>
                  <a:gd name="connsiteY0" fmla="*/ -3384 h 152993"/>
                  <a:gd name="connsiteX1" fmla="*/ -3414 w 100980"/>
                  <a:gd name="connsiteY1" fmla="*/ -3384 h 152993"/>
                  <a:gd name="connsiteX2" fmla="*/ -3414 w 100980"/>
                  <a:gd name="connsiteY2" fmla="*/ 6699 h 152993"/>
                  <a:gd name="connsiteX3" fmla="*/ 2915 w 100980"/>
                  <a:gd name="connsiteY3" fmla="*/ 6699 h 152993"/>
                  <a:gd name="connsiteX4" fmla="*/ 2915 w 100980"/>
                  <a:gd name="connsiteY4" fmla="*/ 69503 h 152993"/>
                  <a:gd name="connsiteX5" fmla="*/ 2915 w 100980"/>
                  <a:gd name="connsiteY5" fmla="*/ 77709 h 152993"/>
                  <a:gd name="connsiteX6" fmla="*/ 2915 w 100980"/>
                  <a:gd name="connsiteY6" fmla="*/ 139539 h 152993"/>
                  <a:gd name="connsiteX7" fmla="*/ -3414 w 100980"/>
                  <a:gd name="connsiteY7" fmla="*/ 139539 h 152993"/>
                  <a:gd name="connsiteX8" fmla="*/ -3414 w 100980"/>
                  <a:gd name="connsiteY8" fmla="*/ 149610 h 152993"/>
                  <a:gd name="connsiteX9" fmla="*/ 8305 w 100980"/>
                  <a:gd name="connsiteY9" fmla="*/ 149610 h 152993"/>
                  <a:gd name="connsiteX10" fmla="*/ 8305 w 100980"/>
                  <a:gd name="connsiteY10" fmla="*/ 148033 h 152993"/>
                  <a:gd name="connsiteX11" fmla="*/ 14634 w 100980"/>
                  <a:gd name="connsiteY11" fmla="*/ 148033 h 152993"/>
                  <a:gd name="connsiteX12" fmla="*/ 14634 w 100980"/>
                  <a:gd name="connsiteY12" fmla="*/ 15205 h 152993"/>
                  <a:gd name="connsiteX13" fmla="*/ 8305 w 100980"/>
                  <a:gd name="connsiteY13" fmla="*/ 15205 h 152993"/>
                  <a:gd name="connsiteX14" fmla="*/ 8305 w 100980"/>
                  <a:gd name="connsiteY14" fmla="*/ 5122 h 152993"/>
                  <a:gd name="connsiteX15" fmla="*/ 97567 w 100980"/>
                  <a:gd name="connsiteY15" fmla="*/ 5122 h 152993"/>
                  <a:gd name="connsiteX16" fmla="*/ 97567 w 100980"/>
                  <a:gd name="connsiteY16" fmla="*/ -3384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80" h="152993">
                    <a:moveTo>
                      <a:pt x="97567" y="-3384"/>
                    </a:moveTo>
                    <a:lnTo>
                      <a:pt x="-3414" y="-3384"/>
                    </a:lnTo>
                    <a:lnTo>
                      <a:pt x="-3414" y="6699"/>
                    </a:lnTo>
                    <a:lnTo>
                      <a:pt x="2915" y="6699"/>
                    </a:lnTo>
                    <a:lnTo>
                      <a:pt x="2915" y="69503"/>
                    </a:lnTo>
                    <a:lnTo>
                      <a:pt x="2915" y="77709"/>
                    </a:lnTo>
                    <a:lnTo>
                      <a:pt x="2915" y="139539"/>
                    </a:lnTo>
                    <a:lnTo>
                      <a:pt x="-3414" y="139539"/>
                    </a:lnTo>
                    <a:lnTo>
                      <a:pt x="-3414" y="149610"/>
                    </a:lnTo>
                    <a:lnTo>
                      <a:pt x="8305" y="149610"/>
                    </a:lnTo>
                    <a:lnTo>
                      <a:pt x="8305" y="148033"/>
                    </a:lnTo>
                    <a:lnTo>
                      <a:pt x="14634" y="148033"/>
                    </a:lnTo>
                    <a:lnTo>
                      <a:pt x="14634" y="15205"/>
                    </a:lnTo>
                    <a:lnTo>
                      <a:pt x="8305" y="15205"/>
                    </a:lnTo>
                    <a:lnTo>
                      <a:pt x="8305" y="5122"/>
                    </a:lnTo>
                    <a:lnTo>
                      <a:pt x="97567" y="5122"/>
                    </a:lnTo>
                    <a:lnTo>
                      <a:pt x="97567" y="-3384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0" name="Полилиния: фигура 20809">
                <a:extLst>
                  <a:ext uri="{FF2B5EF4-FFF2-40B4-BE49-F238E27FC236}">
                    <a16:creationId xmlns:a16="http://schemas.microsoft.com/office/drawing/2014/main" id="{985EF9FE-84C3-713C-87CE-6666AC8336E6}"/>
                  </a:ext>
                </a:extLst>
              </p:cNvPr>
              <p:cNvSpPr/>
              <p:nvPr/>
            </p:nvSpPr>
            <p:spPr>
              <a:xfrm flipV="1">
                <a:off x="13334392" y="-2433587"/>
                <a:ext cx="100968" cy="152993"/>
              </a:xfrm>
              <a:custGeom>
                <a:avLst/>
                <a:gdLst>
                  <a:gd name="connsiteX0" fmla="*/ 97448 w 100968"/>
                  <a:gd name="connsiteY0" fmla="*/ -3384 h 152993"/>
                  <a:gd name="connsiteX1" fmla="*/ -3521 w 100968"/>
                  <a:gd name="connsiteY1" fmla="*/ -3384 h 152993"/>
                  <a:gd name="connsiteX2" fmla="*/ -3521 w 100968"/>
                  <a:gd name="connsiteY2" fmla="*/ 6699 h 152993"/>
                  <a:gd name="connsiteX3" fmla="*/ 2796 w 100968"/>
                  <a:gd name="connsiteY3" fmla="*/ 6699 h 152993"/>
                  <a:gd name="connsiteX4" fmla="*/ 2796 w 100968"/>
                  <a:gd name="connsiteY4" fmla="*/ 69503 h 152993"/>
                  <a:gd name="connsiteX5" fmla="*/ 2796 w 100968"/>
                  <a:gd name="connsiteY5" fmla="*/ 77709 h 152993"/>
                  <a:gd name="connsiteX6" fmla="*/ 2796 w 100968"/>
                  <a:gd name="connsiteY6" fmla="*/ 139539 h 152993"/>
                  <a:gd name="connsiteX7" fmla="*/ -3521 w 100968"/>
                  <a:gd name="connsiteY7" fmla="*/ 139539 h 152993"/>
                  <a:gd name="connsiteX8" fmla="*/ -3521 w 100968"/>
                  <a:gd name="connsiteY8" fmla="*/ 149610 h 152993"/>
                  <a:gd name="connsiteX9" fmla="*/ 8186 w 100968"/>
                  <a:gd name="connsiteY9" fmla="*/ 149610 h 152993"/>
                  <a:gd name="connsiteX10" fmla="*/ 8186 w 100968"/>
                  <a:gd name="connsiteY10" fmla="*/ 148033 h 152993"/>
                  <a:gd name="connsiteX11" fmla="*/ 14514 w 100968"/>
                  <a:gd name="connsiteY11" fmla="*/ 148033 h 152993"/>
                  <a:gd name="connsiteX12" fmla="*/ 14514 w 100968"/>
                  <a:gd name="connsiteY12" fmla="*/ 15205 h 152993"/>
                  <a:gd name="connsiteX13" fmla="*/ 8186 w 100968"/>
                  <a:gd name="connsiteY13" fmla="*/ 15205 h 152993"/>
                  <a:gd name="connsiteX14" fmla="*/ 8186 w 100968"/>
                  <a:gd name="connsiteY14" fmla="*/ 5122 h 152993"/>
                  <a:gd name="connsiteX15" fmla="*/ 97448 w 100968"/>
                  <a:gd name="connsiteY15" fmla="*/ 5122 h 152993"/>
                  <a:gd name="connsiteX16" fmla="*/ 97448 w 100968"/>
                  <a:gd name="connsiteY16" fmla="*/ -3384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8" h="152993">
                    <a:moveTo>
                      <a:pt x="97448" y="-3384"/>
                    </a:moveTo>
                    <a:lnTo>
                      <a:pt x="-3521" y="-3384"/>
                    </a:lnTo>
                    <a:lnTo>
                      <a:pt x="-3521" y="6699"/>
                    </a:lnTo>
                    <a:lnTo>
                      <a:pt x="2796" y="6699"/>
                    </a:lnTo>
                    <a:lnTo>
                      <a:pt x="2796" y="69503"/>
                    </a:lnTo>
                    <a:lnTo>
                      <a:pt x="2796" y="77709"/>
                    </a:lnTo>
                    <a:lnTo>
                      <a:pt x="2796" y="139539"/>
                    </a:lnTo>
                    <a:lnTo>
                      <a:pt x="-3521" y="139539"/>
                    </a:lnTo>
                    <a:lnTo>
                      <a:pt x="-3521" y="149610"/>
                    </a:lnTo>
                    <a:lnTo>
                      <a:pt x="8186" y="149610"/>
                    </a:lnTo>
                    <a:lnTo>
                      <a:pt x="8186" y="148033"/>
                    </a:lnTo>
                    <a:lnTo>
                      <a:pt x="14514" y="148033"/>
                    </a:lnTo>
                    <a:lnTo>
                      <a:pt x="14514" y="15205"/>
                    </a:lnTo>
                    <a:lnTo>
                      <a:pt x="8186" y="15205"/>
                    </a:lnTo>
                    <a:lnTo>
                      <a:pt x="8186" y="5122"/>
                    </a:lnTo>
                    <a:lnTo>
                      <a:pt x="97448" y="5122"/>
                    </a:lnTo>
                    <a:lnTo>
                      <a:pt x="97448" y="-3384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1" name="Полилиния: фигура 20810">
                <a:extLst>
                  <a:ext uri="{FF2B5EF4-FFF2-40B4-BE49-F238E27FC236}">
                    <a16:creationId xmlns:a16="http://schemas.microsoft.com/office/drawing/2014/main" id="{1095DB0F-FCD5-D888-8D50-03D17267048C}"/>
                  </a:ext>
                </a:extLst>
              </p:cNvPr>
              <p:cNvSpPr/>
              <p:nvPr/>
            </p:nvSpPr>
            <p:spPr>
              <a:xfrm flipV="1">
                <a:off x="13483295" y="-2433587"/>
                <a:ext cx="100969" cy="152993"/>
              </a:xfrm>
              <a:custGeom>
                <a:avLst/>
                <a:gdLst>
                  <a:gd name="connsiteX0" fmla="*/ 97341 w 100969"/>
                  <a:gd name="connsiteY0" fmla="*/ -3384 h 152993"/>
                  <a:gd name="connsiteX1" fmla="*/ -3628 w 100969"/>
                  <a:gd name="connsiteY1" fmla="*/ -3384 h 152993"/>
                  <a:gd name="connsiteX2" fmla="*/ -3628 w 100969"/>
                  <a:gd name="connsiteY2" fmla="*/ 6699 h 152993"/>
                  <a:gd name="connsiteX3" fmla="*/ 2701 w 100969"/>
                  <a:gd name="connsiteY3" fmla="*/ 6699 h 152993"/>
                  <a:gd name="connsiteX4" fmla="*/ 2701 w 100969"/>
                  <a:gd name="connsiteY4" fmla="*/ 69503 h 152993"/>
                  <a:gd name="connsiteX5" fmla="*/ 2701 w 100969"/>
                  <a:gd name="connsiteY5" fmla="*/ 77709 h 152993"/>
                  <a:gd name="connsiteX6" fmla="*/ 2701 w 100969"/>
                  <a:gd name="connsiteY6" fmla="*/ 139539 h 152993"/>
                  <a:gd name="connsiteX7" fmla="*/ -3628 w 100969"/>
                  <a:gd name="connsiteY7" fmla="*/ 139539 h 152993"/>
                  <a:gd name="connsiteX8" fmla="*/ -3628 w 100969"/>
                  <a:gd name="connsiteY8" fmla="*/ 149610 h 152993"/>
                  <a:gd name="connsiteX9" fmla="*/ 8091 w 100969"/>
                  <a:gd name="connsiteY9" fmla="*/ 149610 h 152993"/>
                  <a:gd name="connsiteX10" fmla="*/ 8091 w 100969"/>
                  <a:gd name="connsiteY10" fmla="*/ 148033 h 152993"/>
                  <a:gd name="connsiteX11" fmla="*/ 14407 w 100969"/>
                  <a:gd name="connsiteY11" fmla="*/ 148033 h 152993"/>
                  <a:gd name="connsiteX12" fmla="*/ 14407 w 100969"/>
                  <a:gd name="connsiteY12" fmla="*/ 15205 h 152993"/>
                  <a:gd name="connsiteX13" fmla="*/ 8091 w 100969"/>
                  <a:gd name="connsiteY13" fmla="*/ 15205 h 152993"/>
                  <a:gd name="connsiteX14" fmla="*/ 8091 w 100969"/>
                  <a:gd name="connsiteY14" fmla="*/ 5122 h 152993"/>
                  <a:gd name="connsiteX15" fmla="*/ 97341 w 100969"/>
                  <a:gd name="connsiteY15" fmla="*/ 5122 h 152993"/>
                  <a:gd name="connsiteX16" fmla="*/ 97341 w 100969"/>
                  <a:gd name="connsiteY16" fmla="*/ -3384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9" h="152993">
                    <a:moveTo>
                      <a:pt x="97341" y="-3384"/>
                    </a:moveTo>
                    <a:lnTo>
                      <a:pt x="-3628" y="-3384"/>
                    </a:lnTo>
                    <a:lnTo>
                      <a:pt x="-3628" y="6699"/>
                    </a:lnTo>
                    <a:lnTo>
                      <a:pt x="2701" y="6699"/>
                    </a:lnTo>
                    <a:lnTo>
                      <a:pt x="2701" y="69503"/>
                    </a:lnTo>
                    <a:lnTo>
                      <a:pt x="2701" y="77709"/>
                    </a:lnTo>
                    <a:lnTo>
                      <a:pt x="2701" y="139539"/>
                    </a:lnTo>
                    <a:lnTo>
                      <a:pt x="-3628" y="139539"/>
                    </a:lnTo>
                    <a:lnTo>
                      <a:pt x="-3628" y="149610"/>
                    </a:lnTo>
                    <a:lnTo>
                      <a:pt x="8091" y="149610"/>
                    </a:lnTo>
                    <a:lnTo>
                      <a:pt x="8091" y="148033"/>
                    </a:lnTo>
                    <a:lnTo>
                      <a:pt x="14407" y="148033"/>
                    </a:lnTo>
                    <a:lnTo>
                      <a:pt x="14407" y="15205"/>
                    </a:lnTo>
                    <a:lnTo>
                      <a:pt x="8091" y="15205"/>
                    </a:lnTo>
                    <a:lnTo>
                      <a:pt x="8091" y="5122"/>
                    </a:lnTo>
                    <a:lnTo>
                      <a:pt x="97341" y="5122"/>
                    </a:lnTo>
                    <a:lnTo>
                      <a:pt x="97341" y="-3384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2" name="Полилиния: фигура 20811">
                <a:extLst>
                  <a:ext uri="{FF2B5EF4-FFF2-40B4-BE49-F238E27FC236}">
                    <a16:creationId xmlns:a16="http://schemas.microsoft.com/office/drawing/2014/main" id="{F74000BF-A833-AE4E-BCCD-B193BED06D2D}"/>
                  </a:ext>
                </a:extLst>
              </p:cNvPr>
              <p:cNvSpPr/>
              <p:nvPr/>
            </p:nvSpPr>
            <p:spPr>
              <a:xfrm flipV="1">
                <a:off x="13036574" y="-2203603"/>
                <a:ext cx="100968" cy="152993"/>
              </a:xfrm>
              <a:custGeom>
                <a:avLst/>
                <a:gdLst>
                  <a:gd name="connsiteX0" fmla="*/ 97662 w 100968"/>
                  <a:gd name="connsiteY0" fmla="*/ -3167 h 152993"/>
                  <a:gd name="connsiteX1" fmla="*/ -3307 w 100968"/>
                  <a:gd name="connsiteY1" fmla="*/ -3167 h 152993"/>
                  <a:gd name="connsiteX2" fmla="*/ -3307 w 100968"/>
                  <a:gd name="connsiteY2" fmla="*/ 6915 h 152993"/>
                  <a:gd name="connsiteX3" fmla="*/ 3010 w 100968"/>
                  <a:gd name="connsiteY3" fmla="*/ 6915 h 152993"/>
                  <a:gd name="connsiteX4" fmla="*/ 3010 w 100968"/>
                  <a:gd name="connsiteY4" fmla="*/ 69708 h 152993"/>
                  <a:gd name="connsiteX5" fmla="*/ 3010 w 100968"/>
                  <a:gd name="connsiteY5" fmla="*/ 77913 h 152993"/>
                  <a:gd name="connsiteX6" fmla="*/ 3010 w 100968"/>
                  <a:gd name="connsiteY6" fmla="*/ 139744 h 152993"/>
                  <a:gd name="connsiteX7" fmla="*/ -3307 w 100968"/>
                  <a:gd name="connsiteY7" fmla="*/ 139744 h 152993"/>
                  <a:gd name="connsiteX8" fmla="*/ -3307 w 100968"/>
                  <a:gd name="connsiteY8" fmla="*/ 149826 h 152993"/>
                  <a:gd name="connsiteX9" fmla="*/ 8412 w 100968"/>
                  <a:gd name="connsiteY9" fmla="*/ 149826 h 152993"/>
                  <a:gd name="connsiteX10" fmla="*/ 8412 w 100968"/>
                  <a:gd name="connsiteY10" fmla="*/ 148238 h 152993"/>
                  <a:gd name="connsiteX11" fmla="*/ 14729 w 100968"/>
                  <a:gd name="connsiteY11" fmla="*/ 148238 h 152993"/>
                  <a:gd name="connsiteX12" fmla="*/ 14729 w 100968"/>
                  <a:gd name="connsiteY12" fmla="*/ 15409 h 152993"/>
                  <a:gd name="connsiteX13" fmla="*/ 8412 w 100968"/>
                  <a:gd name="connsiteY13" fmla="*/ 15409 h 152993"/>
                  <a:gd name="connsiteX14" fmla="*/ 8412 w 100968"/>
                  <a:gd name="connsiteY14" fmla="*/ 5339 h 152993"/>
                  <a:gd name="connsiteX15" fmla="*/ 97662 w 100968"/>
                  <a:gd name="connsiteY15" fmla="*/ 5339 h 152993"/>
                  <a:gd name="connsiteX16" fmla="*/ 97662 w 100968"/>
                  <a:gd name="connsiteY16" fmla="*/ -316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8" h="152993">
                    <a:moveTo>
                      <a:pt x="97662" y="-3167"/>
                    </a:moveTo>
                    <a:lnTo>
                      <a:pt x="-3307" y="-3167"/>
                    </a:lnTo>
                    <a:lnTo>
                      <a:pt x="-3307" y="6915"/>
                    </a:lnTo>
                    <a:lnTo>
                      <a:pt x="3010" y="6915"/>
                    </a:lnTo>
                    <a:lnTo>
                      <a:pt x="3010" y="69708"/>
                    </a:lnTo>
                    <a:lnTo>
                      <a:pt x="3010" y="77913"/>
                    </a:lnTo>
                    <a:lnTo>
                      <a:pt x="3010" y="139744"/>
                    </a:lnTo>
                    <a:lnTo>
                      <a:pt x="-3307" y="139744"/>
                    </a:lnTo>
                    <a:lnTo>
                      <a:pt x="-3307" y="149826"/>
                    </a:lnTo>
                    <a:lnTo>
                      <a:pt x="8412" y="149826"/>
                    </a:lnTo>
                    <a:lnTo>
                      <a:pt x="8412" y="148238"/>
                    </a:lnTo>
                    <a:lnTo>
                      <a:pt x="14729" y="148238"/>
                    </a:lnTo>
                    <a:lnTo>
                      <a:pt x="14729" y="15409"/>
                    </a:lnTo>
                    <a:lnTo>
                      <a:pt x="8412" y="15409"/>
                    </a:lnTo>
                    <a:lnTo>
                      <a:pt x="8412" y="5339"/>
                    </a:lnTo>
                    <a:lnTo>
                      <a:pt x="97662" y="5339"/>
                    </a:lnTo>
                    <a:lnTo>
                      <a:pt x="97662" y="-3167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3" name="Полилиния: фигура 20812">
                <a:extLst>
                  <a:ext uri="{FF2B5EF4-FFF2-40B4-BE49-F238E27FC236}">
                    <a16:creationId xmlns:a16="http://schemas.microsoft.com/office/drawing/2014/main" id="{3B202D2C-F40A-301F-06FD-DB2B2A5EDDCB}"/>
                  </a:ext>
                </a:extLst>
              </p:cNvPr>
              <p:cNvSpPr/>
              <p:nvPr/>
            </p:nvSpPr>
            <p:spPr>
              <a:xfrm flipV="1">
                <a:off x="13185477" y="-2203603"/>
                <a:ext cx="100980" cy="152993"/>
              </a:xfrm>
              <a:custGeom>
                <a:avLst/>
                <a:gdLst>
                  <a:gd name="connsiteX0" fmla="*/ 97567 w 100980"/>
                  <a:gd name="connsiteY0" fmla="*/ -3167 h 152993"/>
                  <a:gd name="connsiteX1" fmla="*/ -3414 w 100980"/>
                  <a:gd name="connsiteY1" fmla="*/ -3167 h 152993"/>
                  <a:gd name="connsiteX2" fmla="*/ -3414 w 100980"/>
                  <a:gd name="connsiteY2" fmla="*/ 6915 h 152993"/>
                  <a:gd name="connsiteX3" fmla="*/ 2915 w 100980"/>
                  <a:gd name="connsiteY3" fmla="*/ 6915 h 152993"/>
                  <a:gd name="connsiteX4" fmla="*/ 2915 w 100980"/>
                  <a:gd name="connsiteY4" fmla="*/ 69708 h 152993"/>
                  <a:gd name="connsiteX5" fmla="*/ 2915 w 100980"/>
                  <a:gd name="connsiteY5" fmla="*/ 77913 h 152993"/>
                  <a:gd name="connsiteX6" fmla="*/ 2915 w 100980"/>
                  <a:gd name="connsiteY6" fmla="*/ 139744 h 152993"/>
                  <a:gd name="connsiteX7" fmla="*/ -3414 w 100980"/>
                  <a:gd name="connsiteY7" fmla="*/ 139744 h 152993"/>
                  <a:gd name="connsiteX8" fmla="*/ -3414 w 100980"/>
                  <a:gd name="connsiteY8" fmla="*/ 149826 h 152993"/>
                  <a:gd name="connsiteX9" fmla="*/ 8305 w 100980"/>
                  <a:gd name="connsiteY9" fmla="*/ 149826 h 152993"/>
                  <a:gd name="connsiteX10" fmla="*/ 8305 w 100980"/>
                  <a:gd name="connsiteY10" fmla="*/ 148238 h 152993"/>
                  <a:gd name="connsiteX11" fmla="*/ 14634 w 100980"/>
                  <a:gd name="connsiteY11" fmla="*/ 148238 h 152993"/>
                  <a:gd name="connsiteX12" fmla="*/ 14634 w 100980"/>
                  <a:gd name="connsiteY12" fmla="*/ 15409 h 152993"/>
                  <a:gd name="connsiteX13" fmla="*/ 8305 w 100980"/>
                  <a:gd name="connsiteY13" fmla="*/ 15409 h 152993"/>
                  <a:gd name="connsiteX14" fmla="*/ 8305 w 100980"/>
                  <a:gd name="connsiteY14" fmla="*/ 5339 h 152993"/>
                  <a:gd name="connsiteX15" fmla="*/ 97567 w 100980"/>
                  <a:gd name="connsiteY15" fmla="*/ 5339 h 152993"/>
                  <a:gd name="connsiteX16" fmla="*/ 97567 w 100980"/>
                  <a:gd name="connsiteY16" fmla="*/ -316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80" h="152993">
                    <a:moveTo>
                      <a:pt x="97567" y="-3167"/>
                    </a:moveTo>
                    <a:lnTo>
                      <a:pt x="-3414" y="-3167"/>
                    </a:lnTo>
                    <a:lnTo>
                      <a:pt x="-3414" y="6915"/>
                    </a:lnTo>
                    <a:lnTo>
                      <a:pt x="2915" y="6915"/>
                    </a:lnTo>
                    <a:lnTo>
                      <a:pt x="2915" y="69708"/>
                    </a:lnTo>
                    <a:lnTo>
                      <a:pt x="2915" y="77913"/>
                    </a:lnTo>
                    <a:lnTo>
                      <a:pt x="2915" y="139744"/>
                    </a:lnTo>
                    <a:lnTo>
                      <a:pt x="-3414" y="139744"/>
                    </a:lnTo>
                    <a:lnTo>
                      <a:pt x="-3414" y="149826"/>
                    </a:lnTo>
                    <a:lnTo>
                      <a:pt x="8305" y="149826"/>
                    </a:lnTo>
                    <a:lnTo>
                      <a:pt x="8305" y="148238"/>
                    </a:lnTo>
                    <a:lnTo>
                      <a:pt x="14634" y="148238"/>
                    </a:lnTo>
                    <a:lnTo>
                      <a:pt x="14634" y="15409"/>
                    </a:lnTo>
                    <a:lnTo>
                      <a:pt x="8305" y="15409"/>
                    </a:lnTo>
                    <a:lnTo>
                      <a:pt x="8305" y="5339"/>
                    </a:lnTo>
                    <a:lnTo>
                      <a:pt x="97567" y="5339"/>
                    </a:lnTo>
                    <a:lnTo>
                      <a:pt x="97567" y="-3167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4" name="Полилиния: фигура 20813">
                <a:extLst>
                  <a:ext uri="{FF2B5EF4-FFF2-40B4-BE49-F238E27FC236}">
                    <a16:creationId xmlns:a16="http://schemas.microsoft.com/office/drawing/2014/main" id="{E66FDE90-517D-7A70-BDAD-61A113D0A077}"/>
                  </a:ext>
                </a:extLst>
              </p:cNvPr>
              <p:cNvSpPr/>
              <p:nvPr/>
            </p:nvSpPr>
            <p:spPr>
              <a:xfrm flipV="1">
                <a:off x="13334392" y="-2203603"/>
                <a:ext cx="100968" cy="152993"/>
              </a:xfrm>
              <a:custGeom>
                <a:avLst/>
                <a:gdLst>
                  <a:gd name="connsiteX0" fmla="*/ 97448 w 100968"/>
                  <a:gd name="connsiteY0" fmla="*/ -3167 h 152993"/>
                  <a:gd name="connsiteX1" fmla="*/ -3521 w 100968"/>
                  <a:gd name="connsiteY1" fmla="*/ -3167 h 152993"/>
                  <a:gd name="connsiteX2" fmla="*/ -3521 w 100968"/>
                  <a:gd name="connsiteY2" fmla="*/ 6915 h 152993"/>
                  <a:gd name="connsiteX3" fmla="*/ 2796 w 100968"/>
                  <a:gd name="connsiteY3" fmla="*/ 6915 h 152993"/>
                  <a:gd name="connsiteX4" fmla="*/ 2796 w 100968"/>
                  <a:gd name="connsiteY4" fmla="*/ 69708 h 152993"/>
                  <a:gd name="connsiteX5" fmla="*/ 2796 w 100968"/>
                  <a:gd name="connsiteY5" fmla="*/ 77913 h 152993"/>
                  <a:gd name="connsiteX6" fmla="*/ 2796 w 100968"/>
                  <a:gd name="connsiteY6" fmla="*/ 139744 h 152993"/>
                  <a:gd name="connsiteX7" fmla="*/ -3521 w 100968"/>
                  <a:gd name="connsiteY7" fmla="*/ 139744 h 152993"/>
                  <a:gd name="connsiteX8" fmla="*/ -3521 w 100968"/>
                  <a:gd name="connsiteY8" fmla="*/ 149826 h 152993"/>
                  <a:gd name="connsiteX9" fmla="*/ 8186 w 100968"/>
                  <a:gd name="connsiteY9" fmla="*/ 149826 h 152993"/>
                  <a:gd name="connsiteX10" fmla="*/ 8186 w 100968"/>
                  <a:gd name="connsiteY10" fmla="*/ 148238 h 152993"/>
                  <a:gd name="connsiteX11" fmla="*/ 14514 w 100968"/>
                  <a:gd name="connsiteY11" fmla="*/ 148238 h 152993"/>
                  <a:gd name="connsiteX12" fmla="*/ 14514 w 100968"/>
                  <a:gd name="connsiteY12" fmla="*/ 15409 h 152993"/>
                  <a:gd name="connsiteX13" fmla="*/ 8186 w 100968"/>
                  <a:gd name="connsiteY13" fmla="*/ 15409 h 152993"/>
                  <a:gd name="connsiteX14" fmla="*/ 8186 w 100968"/>
                  <a:gd name="connsiteY14" fmla="*/ 5339 h 152993"/>
                  <a:gd name="connsiteX15" fmla="*/ 97448 w 100968"/>
                  <a:gd name="connsiteY15" fmla="*/ 5339 h 152993"/>
                  <a:gd name="connsiteX16" fmla="*/ 97448 w 100968"/>
                  <a:gd name="connsiteY16" fmla="*/ -316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8" h="152993">
                    <a:moveTo>
                      <a:pt x="97448" y="-3167"/>
                    </a:moveTo>
                    <a:lnTo>
                      <a:pt x="-3521" y="-3167"/>
                    </a:lnTo>
                    <a:lnTo>
                      <a:pt x="-3521" y="6915"/>
                    </a:lnTo>
                    <a:lnTo>
                      <a:pt x="2796" y="6915"/>
                    </a:lnTo>
                    <a:lnTo>
                      <a:pt x="2796" y="69708"/>
                    </a:lnTo>
                    <a:lnTo>
                      <a:pt x="2796" y="77913"/>
                    </a:lnTo>
                    <a:lnTo>
                      <a:pt x="2796" y="139744"/>
                    </a:lnTo>
                    <a:lnTo>
                      <a:pt x="-3521" y="139744"/>
                    </a:lnTo>
                    <a:lnTo>
                      <a:pt x="-3521" y="149826"/>
                    </a:lnTo>
                    <a:lnTo>
                      <a:pt x="8186" y="149826"/>
                    </a:lnTo>
                    <a:lnTo>
                      <a:pt x="8186" y="148238"/>
                    </a:lnTo>
                    <a:lnTo>
                      <a:pt x="14514" y="148238"/>
                    </a:lnTo>
                    <a:lnTo>
                      <a:pt x="14514" y="15409"/>
                    </a:lnTo>
                    <a:lnTo>
                      <a:pt x="8186" y="15409"/>
                    </a:lnTo>
                    <a:lnTo>
                      <a:pt x="8186" y="5339"/>
                    </a:lnTo>
                    <a:lnTo>
                      <a:pt x="97448" y="5339"/>
                    </a:lnTo>
                    <a:lnTo>
                      <a:pt x="97448" y="-3167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5" name="Полилиния: фигура 20814">
                <a:extLst>
                  <a:ext uri="{FF2B5EF4-FFF2-40B4-BE49-F238E27FC236}">
                    <a16:creationId xmlns:a16="http://schemas.microsoft.com/office/drawing/2014/main" id="{BDB7D5C8-58B3-D3BF-E5B7-71860E797B36}"/>
                  </a:ext>
                </a:extLst>
              </p:cNvPr>
              <p:cNvSpPr/>
              <p:nvPr/>
            </p:nvSpPr>
            <p:spPr>
              <a:xfrm flipV="1">
                <a:off x="13483295" y="-2203603"/>
                <a:ext cx="100969" cy="152993"/>
              </a:xfrm>
              <a:custGeom>
                <a:avLst/>
                <a:gdLst>
                  <a:gd name="connsiteX0" fmla="*/ 97341 w 100969"/>
                  <a:gd name="connsiteY0" fmla="*/ -3167 h 152993"/>
                  <a:gd name="connsiteX1" fmla="*/ -3628 w 100969"/>
                  <a:gd name="connsiteY1" fmla="*/ -3167 h 152993"/>
                  <a:gd name="connsiteX2" fmla="*/ -3628 w 100969"/>
                  <a:gd name="connsiteY2" fmla="*/ 6915 h 152993"/>
                  <a:gd name="connsiteX3" fmla="*/ 2701 w 100969"/>
                  <a:gd name="connsiteY3" fmla="*/ 6915 h 152993"/>
                  <a:gd name="connsiteX4" fmla="*/ 2701 w 100969"/>
                  <a:gd name="connsiteY4" fmla="*/ 69708 h 152993"/>
                  <a:gd name="connsiteX5" fmla="*/ 2701 w 100969"/>
                  <a:gd name="connsiteY5" fmla="*/ 77913 h 152993"/>
                  <a:gd name="connsiteX6" fmla="*/ 2701 w 100969"/>
                  <a:gd name="connsiteY6" fmla="*/ 139744 h 152993"/>
                  <a:gd name="connsiteX7" fmla="*/ -3628 w 100969"/>
                  <a:gd name="connsiteY7" fmla="*/ 139744 h 152993"/>
                  <a:gd name="connsiteX8" fmla="*/ -3628 w 100969"/>
                  <a:gd name="connsiteY8" fmla="*/ 149826 h 152993"/>
                  <a:gd name="connsiteX9" fmla="*/ 8091 w 100969"/>
                  <a:gd name="connsiteY9" fmla="*/ 149826 h 152993"/>
                  <a:gd name="connsiteX10" fmla="*/ 8091 w 100969"/>
                  <a:gd name="connsiteY10" fmla="*/ 148238 h 152993"/>
                  <a:gd name="connsiteX11" fmla="*/ 14407 w 100969"/>
                  <a:gd name="connsiteY11" fmla="*/ 148238 h 152993"/>
                  <a:gd name="connsiteX12" fmla="*/ 14407 w 100969"/>
                  <a:gd name="connsiteY12" fmla="*/ 15409 h 152993"/>
                  <a:gd name="connsiteX13" fmla="*/ 8091 w 100969"/>
                  <a:gd name="connsiteY13" fmla="*/ 15409 h 152993"/>
                  <a:gd name="connsiteX14" fmla="*/ 8091 w 100969"/>
                  <a:gd name="connsiteY14" fmla="*/ 5339 h 152993"/>
                  <a:gd name="connsiteX15" fmla="*/ 97341 w 100969"/>
                  <a:gd name="connsiteY15" fmla="*/ 5339 h 152993"/>
                  <a:gd name="connsiteX16" fmla="*/ 97341 w 100969"/>
                  <a:gd name="connsiteY16" fmla="*/ -316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9" h="152993">
                    <a:moveTo>
                      <a:pt x="97341" y="-3167"/>
                    </a:moveTo>
                    <a:lnTo>
                      <a:pt x="-3628" y="-3167"/>
                    </a:lnTo>
                    <a:lnTo>
                      <a:pt x="-3628" y="6915"/>
                    </a:lnTo>
                    <a:lnTo>
                      <a:pt x="2701" y="6915"/>
                    </a:lnTo>
                    <a:lnTo>
                      <a:pt x="2701" y="69708"/>
                    </a:lnTo>
                    <a:lnTo>
                      <a:pt x="2701" y="77913"/>
                    </a:lnTo>
                    <a:lnTo>
                      <a:pt x="2701" y="139744"/>
                    </a:lnTo>
                    <a:lnTo>
                      <a:pt x="-3628" y="139744"/>
                    </a:lnTo>
                    <a:lnTo>
                      <a:pt x="-3628" y="149826"/>
                    </a:lnTo>
                    <a:lnTo>
                      <a:pt x="8091" y="149826"/>
                    </a:lnTo>
                    <a:lnTo>
                      <a:pt x="8091" y="148238"/>
                    </a:lnTo>
                    <a:lnTo>
                      <a:pt x="14407" y="148238"/>
                    </a:lnTo>
                    <a:lnTo>
                      <a:pt x="14407" y="15409"/>
                    </a:lnTo>
                    <a:lnTo>
                      <a:pt x="8091" y="15409"/>
                    </a:lnTo>
                    <a:lnTo>
                      <a:pt x="8091" y="5339"/>
                    </a:lnTo>
                    <a:lnTo>
                      <a:pt x="97341" y="5339"/>
                    </a:lnTo>
                    <a:lnTo>
                      <a:pt x="97341" y="-3167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6" name="Полилиния: фигура 20815">
                <a:extLst>
                  <a:ext uri="{FF2B5EF4-FFF2-40B4-BE49-F238E27FC236}">
                    <a16:creationId xmlns:a16="http://schemas.microsoft.com/office/drawing/2014/main" id="{9DE3F22B-E565-5942-4DB0-57AC45204F9A}"/>
                  </a:ext>
                </a:extLst>
              </p:cNvPr>
              <p:cNvSpPr/>
              <p:nvPr/>
            </p:nvSpPr>
            <p:spPr>
              <a:xfrm flipV="1">
                <a:off x="13036574" y="-1973608"/>
                <a:ext cx="100968" cy="152993"/>
              </a:xfrm>
              <a:custGeom>
                <a:avLst/>
                <a:gdLst>
                  <a:gd name="connsiteX0" fmla="*/ 97662 w 100968"/>
                  <a:gd name="connsiteY0" fmla="*/ -2951 h 152993"/>
                  <a:gd name="connsiteX1" fmla="*/ -3307 w 100968"/>
                  <a:gd name="connsiteY1" fmla="*/ -2951 h 152993"/>
                  <a:gd name="connsiteX2" fmla="*/ -3307 w 100968"/>
                  <a:gd name="connsiteY2" fmla="*/ 7132 h 152993"/>
                  <a:gd name="connsiteX3" fmla="*/ 3010 w 100968"/>
                  <a:gd name="connsiteY3" fmla="*/ 7132 h 152993"/>
                  <a:gd name="connsiteX4" fmla="*/ 3010 w 100968"/>
                  <a:gd name="connsiteY4" fmla="*/ 69937 h 152993"/>
                  <a:gd name="connsiteX5" fmla="*/ 3010 w 100968"/>
                  <a:gd name="connsiteY5" fmla="*/ 78142 h 152993"/>
                  <a:gd name="connsiteX6" fmla="*/ 3010 w 100968"/>
                  <a:gd name="connsiteY6" fmla="*/ 139960 h 152993"/>
                  <a:gd name="connsiteX7" fmla="*/ -3307 w 100968"/>
                  <a:gd name="connsiteY7" fmla="*/ 139960 h 152993"/>
                  <a:gd name="connsiteX8" fmla="*/ -3307 w 100968"/>
                  <a:gd name="connsiteY8" fmla="*/ 150043 h 152993"/>
                  <a:gd name="connsiteX9" fmla="*/ 8412 w 100968"/>
                  <a:gd name="connsiteY9" fmla="*/ 150043 h 152993"/>
                  <a:gd name="connsiteX10" fmla="*/ 8412 w 100968"/>
                  <a:gd name="connsiteY10" fmla="*/ 148467 h 152993"/>
                  <a:gd name="connsiteX11" fmla="*/ 14729 w 100968"/>
                  <a:gd name="connsiteY11" fmla="*/ 148467 h 152993"/>
                  <a:gd name="connsiteX12" fmla="*/ 14729 w 100968"/>
                  <a:gd name="connsiteY12" fmla="*/ 15638 h 152993"/>
                  <a:gd name="connsiteX13" fmla="*/ 8412 w 100968"/>
                  <a:gd name="connsiteY13" fmla="*/ 15638 h 152993"/>
                  <a:gd name="connsiteX14" fmla="*/ 8412 w 100968"/>
                  <a:gd name="connsiteY14" fmla="*/ 5556 h 152993"/>
                  <a:gd name="connsiteX15" fmla="*/ 97662 w 100968"/>
                  <a:gd name="connsiteY15" fmla="*/ 5556 h 152993"/>
                  <a:gd name="connsiteX16" fmla="*/ 97662 w 100968"/>
                  <a:gd name="connsiteY16" fmla="*/ -2951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8" h="152993">
                    <a:moveTo>
                      <a:pt x="97662" y="-2951"/>
                    </a:moveTo>
                    <a:lnTo>
                      <a:pt x="-3307" y="-2951"/>
                    </a:lnTo>
                    <a:lnTo>
                      <a:pt x="-3307" y="7132"/>
                    </a:lnTo>
                    <a:lnTo>
                      <a:pt x="3010" y="7132"/>
                    </a:lnTo>
                    <a:lnTo>
                      <a:pt x="3010" y="69937"/>
                    </a:lnTo>
                    <a:lnTo>
                      <a:pt x="3010" y="78142"/>
                    </a:lnTo>
                    <a:lnTo>
                      <a:pt x="3010" y="139960"/>
                    </a:lnTo>
                    <a:lnTo>
                      <a:pt x="-3307" y="139960"/>
                    </a:lnTo>
                    <a:lnTo>
                      <a:pt x="-3307" y="150043"/>
                    </a:lnTo>
                    <a:lnTo>
                      <a:pt x="8412" y="150043"/>
                    </a:lnTo>
                    <a:lnTo>
                      <a:pt x="8412" y="148467"/>
                    </a:lnTo>
                    <a:lnTo>
                      <a:pt x="14729" y="148467"/>
                    </a:lnTo>
                    <a:lnTo>
                      <a:pt x="14729" y="15638"/>
                    </a:lnTo>
                    <a:lnTo>
                      <a:pt x="8412" y="15638"/>
                    </a:lnTo>
                    <a:lnTo>
                      <a:pt x="8412" y="5556"/>
                    </a:lnTo>
                    <a:lnTo>
                      <a:pt x="97662" y="5556"/>
                    </a:lnTo>
                    <a:lnTo>
                      <a:pt x="97662" y="-2951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7" name="Полилиния: фигура 20816">
                <a:extLst>
                  <a:ext uri="{FF2B5EF4-FFF2-40B4-BE49-F238E27FC236}">
                    <a16:creationId xmlns:a16="http://schemas.microsoft.com/office/drawing/2014/main" id="{70448F0C-E5A3-D121-07E5-AAA60B6E767C}"/>
                  </a:ext>
                </a:extLst>
              </p:cNvPr>
              <p:cNvSpPr/>
              <p:nvPr/>
            </p:nvSpPr>
            <p:spPr>
              <a:xfrm flipV="1">
                <a:off x="13185477" y="-1973608"/>
                <a:ext cx="100980" cy="152993"/>
              </a:xfrm>
              <a:custGeom>
                <a:avLst/>
                <a:gdLst>
                  <a:gd name="connsiteX0" fmla="*/ 97567 w 100980"/>
                  <a:gd name="connsiteY0" fmla="*/ -2951 h 152993"/>
                  <a:gd name="connsiteX1" fmla="*/ -3414 w 100980"/>
                  <a:gd name="connsiteY1" fmla="*/ -2951 h 152993"/>
                  <a:gd name="connsiteX2" fmla="*/ -3414 w 100980"/>
                  <a:gd name="connsiteY2" fmla="*/ 7132 h 152993"/>
                  <a:gd name="connsiteX3" fmla="*/ 2915 w 100980"/>
                  <a:gd name="connsiteY3" fmla="*/ 7132 h 152993"/>
                  <a:gd name="connsiteX4" fmla="*/ 2915 w 100980"/>
                  <a:gd name="connsiteY4" fmla="*/ 69937 h 152993"/>
                  <a:gd name="connsiteX5" fmla="*/ 2915 w 100980"/>
                  <a:gd name="connsiteY5" fmla="*/ 78142 h 152993"/>
                  <a:gd name="connsiteX6" fmla="*/ 2915 w 100980"/>
                  <a:gd name="connsiteY6" fmla="*/ 139960 h 152993"/>
                  <a:gd name="connsiteX7" fmla="*/ -3414 w 100980"/>
                  <a:gd name="connsiteY7" fmla="*/ 139960 h 152993"/>
                  <a:gd name="connsiteX8" fmla="*/ -3414 w 100980"/>
                  <a:gd name="connsiteY8" fmla="*/ 150043 h 152993"/>
                  <a:gd name="connsiteX9" fmla="*/ 8305 w 100980"/>
                  <a:gd name="connsiteY9" fmla="*/ 150043 h 152993"/>
                  <a:gd name="connsiteX10" fmla="*/ 8305 w 100980"/>
                  <a:gd name="connsiteY10" fmla="*/ 148467 h 152993"/>
                  <a:gd name="connsiteX11" fmla="*/ 14634 w 100980"/>
                  <a:gd name="connsiteY11" fmla="*/ 148467 h 152993"/>
                  <a:gd name="connsiteX12" fmla="*/ 14634 w 100980"/>
                  <a:gd name="connsiteY12" fmla="*/ 15638 h 152993"/>
                  <a:gd name="connsiteX13" fmla="*/ 8305 w 100980"/>
                  <a:gd name="connsiteY13" fmla="*/ 15638 h 152993"/>
                  <a:gd name="connsiteX14" fmla="*/ 8305 w 100980"/>
                  <a:gd name="connsiteY14" fmla="*/ 5556 h 152993"/>
                  <a:gd name="connsiteX15" fmla="*/ 97567 w 100980"/>
                  <a:gd name="connsiteY15" fmla="*/ 5556 h 152993"/>
                  <a:gd name="connsiteX16" fmla="*/ 97567 w 100980"/>
                  <a:gd name="connsiteY16" fmla="*/ -2951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80" h="152993">
                    <a:moveTo>
                      <a:pt x="97567" y="-2951"/>
                    </a:moveTo>
                    <a:lnTo>
                      <a:pt x="-3414" y="-2951"/>
                    </a:lnTo>
                    <a:lnTo>
                      <a:pt x="-3414" y="7132"/>
                    </a:lnTo>
                    <a:lnTo>
                      <a:pt x="2915" y="7132"/>
                    </a:lnTo>
                    <a:lnTo>
                      <a:pt x="2915" y="69937"/>
                    </a:lnTo>
                    <a:lnTo>
                      <a:pt x="2915" y="78142"/>
                    </a:lnTo>
                    <a:lnTo>
                      <a:pt x="2915" y="139960"/>
                    </a:lnTo>
                    <a:lnTo>
                      <a:pt x="-3414" y="139960"/>
                    </a:lnTo>
                    <a:lnTo>
                      <a:pt x="-3414" y="150043"/>
                    </a:lnTo>
                    <a:lnTo>
                      <a:pt x="8305" y="150043"/>
                    </a:lnTo>
                    <a:lnTo>
                      <a:pt x="8305" y="148467"/>
                    </a:lnTo>
                    <a:lnTo>
                      <a:pt x="14634" y="148467"/>
                    </a:lnTo>
                    <a:lnTo>
                      <a:pt x="14634" y="15638"/>
                    </a:lnTo>
                    <a:lnTo>
                      <a:pt x="8305" y="15638"/>
                    </a:lnTo>
                    <a:lnTo>
                      <a:pt x="8305" y="5556"/>
                    </a:lnTo>
                    <a:lnTo>
                      <a:pt x="97567" y="5556"/>
                    </a:lnTo>
                    <a:lnTo>
                      <a:pt x="97567" y="-2951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8" name="Полилиния: фигура 20817">
                <a:extLst>
                  <a:ext uri="{FF2B5EF4-FFF2-40B4-BE49-F238E27FC236}">
                    <a16:creationId xmlns:a16="http://schemas.microsoft.com/office/drawing/2014/main" id="{094EB417-79D3-A7F0-9574-6D9D14E3A420}"/>
                  </a:ext>
                </a:extLst>
              </p:cNvPr>
              <p:cNvSpPr/>
              <p:nvPr/>
            </p:nvSpPr>
            <p:spPr>
              <a:xfrm flipV="1">
                <a:off x="13334392" y="-1973608"/>
                <a:ext cx="100968" cy="152993"/>
              </a:xfrm>
              <a:custGeom>
                <a:avLst/>
                <a:gdLst>
                  <a:gd name="connsiteX0" fmla="*/ 97448 w 100968"/>
                  <a:gd name="connsiteY0" fmla="*/ -2951 h 152993"/>
                  <a:gd name="connsiteX1" fmla="*/ -3521 w 100968"/>
                  <a:gd name="connsiteY1" fmla="*/ -2951 h 152993"/>
                  <a:gd name="connsiteX2" fmla="*/ -3521 w 100968"/>
                  <a:gd name="connsiteY2" fmla="*/ 7132 h 152993"/>
                  <a:gd name="connsiteX3" fmla="*/ 2796 w 100968"/>
                  <a:gd name="connsiteY3" fmla="*/ 7132 h 152993"/>
                  <a:gd name="connsiteX4" fmla="*/ 2796 w 100968"/>
                  <a:gd name="connsiteY4" fmla="*/ 69937 h 152993"/>
                  <a:gd name="connsiteX5" fmla="*/ 2796 w 100968"/>
                  <a:gd name="connsiteY5" fmla="*/ 78142 h 152993"/>
                  <a:gd name="connsiteX6" fmla="*/ 2796 w 100968"/>
                  <a:gd name="connsiteY6" fmla="*/ 139960 h 152993"/>
                  <a:gd name="connsiteX7" fmla="*/ -3521 w 100968"/>
                  <a:gd name="connsiteY7" fmla="*/ 139960 h 152993"/>
                  <a:gd name="connsiteX8" fmla="*/ -3521 w 100968"/>
                  <a:gd name="connsiteY8" fmla="*/ 150043 h 152993"/>
                  <a:gd name="connsiteX9" fmla="*/ 8186 w 100968"/>
                  <a:gd name="connsiteY9" fmla="*/ 150043 h 152993"/>
                  <a:gd name="connsiteX10" fmla="*/ 8186 w 100968"/>
                  <a:gd name="connsiteY10" fmla="*/ 148467 h 152993"/>
                  <a:gd name="connsiteX11" fmla="*/ 14514 w 100968"/>
                  <a:gd name="connsiteY11" fmla="*/ 148467 h 152993"/>
                  <a:gd name="connsiteX12" fmla="*/ 14514 w 100968"/>
                  <a:gd name="connsiteY12" fmla="*/ 15638 h 152993"/>
                  <a:gd name="connsiteX13" fmla="*/ 8186 w 100968"/>
                  <a:gd name="connsiteY13" fmla="*/ 15638 h 152993"/>
                  <a:gd name="connsiteX14" fmla="*/ 8186 w 100968"/>
                  <a:gd name="connsiteY14" fmla="*/ 5556 h 152993"/>
                  <a:gd name="connsiteX15" fmla="*/ 97448 w 100968"/>
                  <a:gd name="connsiteY15" fmla="*/ 5556 h 152993"/>
                  <a:gd name="connsiteX16" fmla="*/ 97448 w 100968"/>
                  <a:gd name="connsiteY16" fmla="*/ -2951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8" h="152993">
                    <a:moveTo>
                      <a:pt x="97448" y="-2951"/>
                    </a:moveTo>
                    <a:lnTo>
                      <a:pt x="-3521" y="-2951"/>
                    </a:lnTo>
                    <a:lnTo>
                      <a:pt x="-3521" y="7132"/>
                    </a:lnTo>
                    <a:lnTo>
                      <a:pt x="2796" y="7132"/>
                    </a:lnTo>
                    <a:lnTo>
                      <a:pt x="2796" y="69937"/>
                    </a:lnTo>
                    <a:lnTo>
                      <a:pt x="2796" y="78142"/>
                    </a:lnTo>
                    <a:lnTo>
                      <a:pt x="2796" y="139960"/>
                    </a:lnTo>
                    <a:lnTo>
                      <a:pt x="-3521" y="139960"/>
                    </a:lnTo>
                    <a:lnTo>
                      <a:pt x="-3521" y="150043"/>
                    </a:lnTo>
                    <a:lnTo>
                      <a:pt x="8186" y="150043"/>
                    </a:lnTo>
                    <a:lnTo>
                      <a:pt x="8186" y="148467"/>
                    </a:lnTo>
                    <a:lnTo>
                      <a:pt x="14514" y="148467"/>
                    </a:lnTo>
                    <a:lnTo>
                      <a:pt x="14514" y="15638"/>
                    </a:lnTo>
                    <a:lnTo>
                      <a:pt x="8186" y="15638"/>
                    </a:lnTo>
                    <a:lnTo>
                      <a:pt x="8186" y="5556"/>
                    </a:lnTo>
                    <a:lnTo>
                      <a:pt x="97448" y="5556"/>
                    </a:lnTo>
                    <a:lnTo>
                      <a:pt x="97448" y="-2951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19" name="Полилиния: фигура 20818">
                <a:extLst>
                  <a:ext uri="{FF2B5EF4-FFF2-40B4-BE49-F238E27FC236}">
                    <a16:creationId xmlns:a16="http://schemas.microsoft.com/office/drawing/2014/main" id="{B9280B3C-80C9-FE50-CCC4-AF578DAB55D2}"/>
                  </a:ext>
                </a:extLst>
              </p:cNvPr>
              <p:cNvSpPr/>
              <p:nvPr/>
            </p:nvSpPr>
            <p:spPr>
              <a:xfrm flipV="1">
                <a:off x="13483295" y="-1973608"/>
                <a:ext cx="100969" cy="152993"/>
              </a:xfrm>
              <a:custGeom>
                <a:avLst/>
                <a:gdLst>
                  <a:gd name="connsiteX0" fmla="*/ 97341 w 100969"/>
                  <a:gd name="connsiteY0" fmla="*/ -2951 h 152993"/>
                  <a:gd name="connsiteX1" fmla="*/ -3628 w 100969"/>
                  <a:gd name="connsiteY1" fmla="*/ -2951 h 152993"/>
                  <a:gd name="connsiteX2" fmla="*/ -3628 w 100969"/>
                  <a:gd name="connsiteY2" fmla="*/ 7132 h 152993"/>
                  <a:gd name="connsiteX3" fmla="*/ 2701 w 100969"/>
                  <a:gd name="connsiteY3" fmla="*/ 7132 h 152993"/>
                  <a:gd name="connsiteX4" fmla="*/ 2701 w 100969"/>
                  <a:gd name="connsiteY4" fmla="*/ 69937 h 152993"/>
                  <a:gd name="connsiteX5" fmla="*/ 2701 w 100969"/>
                  <a:gd name="connsiteY5" fmla="*/ 78142 h 152993"/>
                  <a:gd name="connsiteX6" fmla="*/ 2701 w 100969"/>
                  <a:gd name="connsiteY6" fmla="*/ 139960 h 152993"/>
                  <a:gd name="connsiteX7" fmla="*/ -3628 w 100969"/>
                  <a:gd name="connsiteY7" fmla="*/ 139960 h 152993"/>
                  <a:gd name="connsiteX8" fmla="*/ -3628 w 100969"/>
                  <a:gd name="connsiteY8" fmla="*/ 150043 h 152993"/>
                  <a:gd name="connsiteX9" fmla="*/ 8091 w 100969"/>
                  <a:gd name="connsiteY9" fmla="*/ 150043 h 152993"/>
                  <a:gd name="connsiteX10" fmla="*/ 8091 w 100969"/>
                  <a:gd name="connsiteY10" fmla="*/ 148467 h 152993"/>
                  <a:gd name="connsiteX11" fmla="*/ 14407 w 100969"/>
                  <a:gd name="connsiteY11" fmla="*/ 148467 h 152993"/>
                  <a:gd name="connsiteX12" fmla="*/ 14407 w 100969"/>
                  <a:gd name="connsiteY12" fmla="*/ 15638 h 152993"/>
                  <a:gd name="connsiteX13" fmla="*/ 8091 w 100969"/>
                  <a:gd name="connsiteY13" fmla="*/ 15638 h 152993"/>
                  <a:gd name="connsiteX14" fmla="*/ 8091 w 100969"/>
                  <a:gd name="connsiteY14" fmla="*/ 5556 h 152993"/>
                  <a:gd name="connsiteX15" fmla="*/ 97341 w 100969"/>
                  <a:gd name="connsiteY15" fmla="*/ 5556 h 152993"/>
                  <a:gd name="connsiteX16" fmla="*/ 97341 w 100969"/>
                  <a:gd name="connsiteY16" fmla="*/ -2951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9" h="152993">
                    <a:moveTo>
                      <a:pt x="97341" y="-2951"/>
                    </a:moveTo>
                    <a:lnTo>
                      <a:pt x="-3628" y="-2951"/>
                    </a:lnTo>
                    <a:lnTo>
                      <a:pt x="-3628" y="7132"/>
                    </a:lnTo>
                    <a:lnTo>
                      <a:pt x="2701" y="7132"/>
                    </a:lnTo>
                    <a:lnTo>
                      <a:pt x="2701" y="69937"/>
                    </a:lnTo>
                    <a:lnTo>
                      <a:pt x="2701" y="78142"/>
                    </a:lnTo>
                    <a:lnTo>
                      <a:pt x="2701" y="139960"/>
                    </a:lnTo>
                    <a:lnTo>
                      <a:pt x="-3628" y="139960"/>
                    </a:lnTo>
                    <a:lnTo>
                      <a:pt x="-3628" y="150043"/>
                    </a:lnTo>
                    <a:lnTo>
                      <a:pt x="8091" y="150043"/>
                    </a:lnTo>
                    <a:lnTo>
                      <a:pt x="8091" y="148467"/>
                    </a:lnTo>
                    <a:lnTo>
                      <a:pt x="14407" y="148467"/>
                    </a:lnTo>
                    <a:lnTo>
                      <a:pt x="14407" y="15638"/>
                    </a:lnTo>
                    <a:lnTo>
                      <a:pt x="8091" y="15638"/>
                    </a:lnTo>
                    <a:lnTo>
                      <a:pt x="8091" y="5556"/>
                    </a:lnTo>
                    <a:lnTo>
                      <a:pt x="97341" y="5556"/>
                    </a:lnTo>
                    <a:lnTo>
                      <a:pt x="97341" y="-2951"/>
                    </a:lnTo>
                  </a:path>
                </a:pathLst>
              </a:custGeom>
              <a:gradFill>
                <a:gsLst>
                  <a:gs pos="0">
                    <a:srgbClr val="812133"/>
                  </a:gs>
                  <a:gs pos="31551">
                    <a:srgbClr val="7E1C2D"/>
                  </a:gs>
                  <a:gs pos="100000">
                    <a:srgbClr val="5A0F1A"/>
                  </a:gs>
                </a:gsLst>
                <a:lin ang="1428753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0" name="Полилиния: фигура 20819">
                <a:extLst>
                  <a:ext uri="{FF2B5EF4-FFF2-40B4-BE49-F238E27FC236}">
                    <a16:creationId xmlns:a16="http://schemas.microsoft.com/office/drawing/2014/main" id="{5B1E949C-1AC8-B36F-86CD-C4CAAEF07B58}"/>
                  </a:ext>
                </a:extLst>
              </p:cNvPr>
              <p:cNvSpPr/>
              <p:nvPr/>
            </p:nvSpPr>
            <p:spPr>
              <a:xfrm flipV="1">
                <a:off x="13036574" y="-1671435"/>
                <a:ext cx="100968" cy="152993"/>
              </a:xfrm>
              <a:custGeom>
                <a:avLst/>
                <a:gdLst>
                  <a:gd name="connsiteX0" fmla="*/ 97662 w 100968"/>
                  <a:gd name="connsiteY0" fmla="*/ -2666 h 152993"/>
                  <a:gd name="connsiteX1" fmla="*/ -3307 w 100968"/>
                  <a:gd name="connsiteY1" fmla="*/ -2666 h 152993"/>
                  <a:gd name="connsiteX2" fmla="*/ -3307 w 100968"/>
                  <a:gd name="connsiteY2" fmla="*/ 7416 h 152993"/>
                  <a:gd name="connsiteX3" fmla="*/ 3010 w 100968"/>
                  <a:gd name="connsiteY3" fmla="*/ 7416 h 152993"/>
                  <a:gd name="connsiteX4" fmla="*/ 3010 w 100968"/>
                  <a:gd name="connsiteY4" fmla="*/ 14202 h 152993"/>
                  <a:gd name="connsiteX5" fmla="*/ 8412 w 100968"/>
                  <a:gd name="connsiteY5" fmla="*/ 14202 h 152993"/>
                  <a:gd name="connsiteX6" fmla="*/ 8412 w 100968"/>
                  <a:gd name="connsiteY6" fmla="*/ 5840 h 152993"/>
                  <a:gd name="connsiteX7" fmla="*/ 97662 w 100968"/>
                  <a:gd name="connsiteY7" fmla="*/ 5840 h 152993"/>
                  <a:gd name="connsiteX8" fmla="*/ 97662 w 100968"/>
                  <a:gd name="connsiteY8" fmla="*/ -2666 h 152993"/>
                  <a:gd name="connsiteX9" fmla="*/ 14729 w 100968"/>
                  <a:gd name="connsiteY9" fmla="*/ 17427 h 152993"/>
                  <a:gd name="connsiteX10" fmla="*/ 3010 w 100968"/>
                  <a:gd name="connsiteY10" fmla="*/ 17427 h 152993"/>
                  <a:gd name="connsiteX11" fmla="*/ 3010 w 100968"/>
                  <a:gd name="connsiteY11" fmla="*/ 66864 h 152993"/>
                  <a:gd name="connsiteX12" fmla="*/ 14729 w 100968"/>
                  <a:gd name="connsiteY12" fmla="*/ 66864 h 152993"/>
                  <a:gd name="connsiteX13" fmla="*/ 14729 w 100968"/>
                  <a:gd name="connsiteY13" fmla="*/ 17427 h 152993"/>
                  <a:gd name="connsiteX14" fmla="*/ 14729 w 100968"/>
                  <a:gd name="connsiteY14" fmla="*/ 70089 h 152993"/>
                  <a:gd name="connsiteX15" fmla="*/ 3010 w 100968"/>
                  <a:gd name="connsiteY15" fmla="*/ 70089 h 152993"/>
                  <a:gd name="connsiteX16" fmla="*/ 3010 w 100968"/>
                  <a:gd name="connsiteY16" fmla="*/ 70209 h 152993"/>
                  <a:gd name="connsiteX17" fmla="*/ 3010 w 100968"/>
                  <a:gd name="connsiteY17" fmla="*/ 78415 h 152993"/>
                  <a:gd name="connsiteX18" fmla="*/ 3010 w 100968"/>
                  <a:gd name="connsiteY18" fmla="*/ 119527 h 152993"/>
                  <a:gd name="connsiteX19" fmla="*/ 14729 w 100968"/>
                  <a:gd name="connsiteY19" fmla="*/ 119527 h 152993"/>
                  <a:gd name="connsiteX20" fmla="*/ 14729 w 100968"/>
                  <a:gd name="connsiteY20" fmla="*/ 70089 h 152993"/>
                  <a:gd name="connsiteX21" fmla="*/ 14729 w 100968"/>
                  <a:gd name="connsiteY21" fmla="*/ 122739 h 152993"/>
                  <a:gd name="connsiteX22" fmla="*/ 3010 w 100968"/>
                  <a:gd name="connsiteY22" fmla="*/ 122739 h 152993"/>
                  <a:gd name="connsiteX23" fmla="*/ 3010 w 100968"/>
                  <a:gd name="connsiteY23" fmla="*/ 140245 h 152993"/>
                  <a:gd name="connsiteX24" fmla="*/ -3307 w 100968"/>
                  <a:gd name="connsiteY24" fmla="*/ 140245 h 152993"/>
                  <a:gd name="connsiteX25" fmla="*/ -3307 w 100968"/>
                  <a:gd name="connsiteY25" fmla="*/ 150327 h 152993"/>
                  <a:gd name="connsiteX26" fmla="*/ 97662 w 100968"/>
                  <a:gd name="connsiteY26" fmla="*/ 150327 h 152993"/>
                  <a:gd name="connsiteX27" fmla="*/ 14729 w 100968"/>
                  <a:gd name="connsiteY27" fmla="*/ 150327 h 152993"/>
                  <a:gd name="connsiteX28" fmla="*/ 14729 w 100968"/>
                  <a:gd name="connsiteY28" fmla="*/ 122739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968" h="152993">
                    <a:moveTo>
                      <a:pt x="97662" y="-2666"/>
                    </a:moveTo>
                    <a:lnTo>
                      <a:pt x="-3307" y="-2666"/>
                    </a:lnTo>
                    <a:lnTo>
                      <a:pt x="-3307" y="7416"/>
                    </a:lnTo>
                    <a:lnTo>
                      <a:pt x="3010" y="7416"/>
                    </a:lnTo>
                    <a:lnTo>
                      <a:pt x="3010" y="14202"/>
                    </a:lnTo>
                    <a:lnTo>
                      <a:pt x="8412" y="14202"/>
                    </a:lnTo>
                    <a:lnTo>
                      <a:pt x="8412" y="5840"/>
                    </a:lnTo>
                    <a:lnTo>
                      <a:pt x="97662" y="5840"/>
                    </a:lnTo>
                    <a:lnTo>
                      <a:pt x="97662" y="-2666"/>
                    </a:lnTo>
                    <a:moveTo>
                      <a:pt x="14729" y="17427"/>
                    </a:moveTo>
                    <a:lnTo>
                      <a:pt x="3010" y="17427"/>
                    </a:lnTo>
                    <a:lnTo>
                      <a:pt x="3010" y="66864"/>
                    </a:lnTo>
                    <a:lnTo>
                      <a:pt x="14729" y="66864"/>
                    </a:lnTo>
                    <a:lnTo>
                      <a:pt x="14729" y="17427"/>
                    </a:lnTo>
                    <a:moveTo>
                      <a:pt x="14729" y="70089"/>
                    </a:moveTo>
                    <a:lnTo>
                      <a:pt x="3010" y="70089"/>
                    </a:lnTo>
                    <a:lnTo>
                      <a:pt x="3010" y="70209"/>
                    </a:lnTo>
                    <a:lnTo>
                      <a:pt x="3010" y="78415"/>
                    </a:lnTo>
                    <a:lnTo>
                      <a:pt x="3010" y="119527"/>
                    </a:lnTo>
                    <a:lnTo>
                      <a:pt x="14729" y="119527"/>
                    </a:lnTo>
                    <a:lnTo>
                      <a:pt x="14729" y="70089"/>
                    </a:lnTo>
                    <a:moveTo>
                      <a:pt x="14729" y="122739"/>
                    </a:moveTo>
                    <a:lnTo>
                      <a:pt x="3010" y="122739"/>
                    </a:lnTo>
                    <a:lnTo>
                      <a:pt x="3010" y="140245"/>
                    </a:lnTo>
                    <a:lnTo>
                      <a:pt x="-3307" y="140245"/>
                    </a:lnTo>
                    <a:lnTo>
                      <a:pt x="-3307" y="150327"/>
                    </a:lnTo>
                    <a:lnTo>
                      <a:pt x="97662" y="150327"/>
                    </a:lnTo>
                    <a:lnTo>
                      <a:pt x="14729" y="150327"/>
                    </a:lnTo>
                    <a:lnTo>
                      <a:pt x="14729" y="122739"/>
                    </a:lnTo>
                  </a:path>
                </a:pathLst>
              </a:custGeom>
              <a:solidFill>
                <a:srgbClr val="49171F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1" name="Полилиния: фигура 20820">
                <a:extLst>
                  <a:ext uri="{FF2B5EF4-FFF2-40B4-BE49-F238E27FC236}">
                    <a16:creationId xmlns:a16="http://schemas.microsoft.com/office/drawing/2014/main" id="{BF37DB55-E53E-977D-49A3-4032B6E305E9}"/>
                  </a:ext>
                </a:extLst>
              </p:cNvPr>
              <p:cNvSpPr/>
              <p:nvPr/>
            </p:nvSpPr>
            <p:spPr>
              <a:xfrm flipV="1">
                <a:off x="13042891" y="-1643849"/>
                <a:ext cx="11721" cy="3214"/>
              </a:xfrm>
              <a:custGeom>
                <a:avLst/>
                <a:gdLst>
                  <a:gd name="connsiteX0" fmla="*/ -3279 w 11721"/>
                  <a:gd name="connsiteY0" fmla="*/ -2711 h 3214"/>
                  <a:gd name="connsiteX1" fmla="*/ 8442 w 11721"/>
                  <a:gd name="connsiteY1" fmla="*/ -2711 h 3214"/>
                  <a:gd name="connsiteX2" fmla="*/ 8442 w 11721"/>
                  <a:gd name="connsiteY2" fmla="*/ 504 h 3214"/>
                  <a:gd name="connsiteX3" fmla="*/ -3279 w 11721"/>
                  <a:gd name="connsiteY3" fmla="*/ 50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21" h="3214">
                    <a:moveTo>
                      <a:pt x="-3279" y="-2711"/>
                    </a:moveTo>
                    <a:lnTo>
                      <a:pt x="8442" y="-2711"/>
                    </a:lnTo>
                    <a:lnTo>
                      <a:pt x="8442" y="504"/>
                    </a:lnTo>
                    <a:lnTo>
                      <a:pt x="-3279" y="504"/>
                    </a:lnTo>
                    <a:close/>
                  </a:path>
                </a:pathLst>
              </a:custGeom>
              <a:solidFill>
                <a:srgbClr val="61273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2" name="Полилиния: фигура 20821">
                <a:extLst>
                  <a:ext uri="{FF2B5EF4-FFF2-40B4-BE49-F238E27FC236}">
                    <a16:creationId xmlns:a16="http://schemas.microsoft.com/office/drawing/2014/main" id="{2D083928-9B18-9BDC-B0F3-9355412D8768}"/>
                  </a:ext>
                </a:extLst>
              </p:cNvPr>
              <p:cNvSpPr/>
              <p:nvPr/>
            </p:nvSpPr>
            <p:spPr>
              <a:xfrm flipV="1">
                <a:off x="13042891" y="-1591196"/>
                <a:ext cx="11721" cy="3224"/>
              </a:xfrm>
              <a:custGeom>
                <a:avLst/>
                <a:gdLst>
                  <a:gd name="connsiteX0" fmla="*/ -3279 w 11721"/>
                  <a:gd name="connsiteY0" fmla="*/ -2661 h 3224"/>
                  <a:gd name="connsiteX1" fmla="*/ 8442 w 11721"/>
                  <a:gd name="connsiteY1" fmla="*/ -2661 h 3224"/>
                  <a:gd name="connsiteX2" fmla="*/ 8442 w 11721"/>
                  <a:gd name="connsiteY2" fmla="*/ 563 h 3224"/>
                  <a:gd name="connsiteX3" fmla="*/ -3279 w 11721"/>
                  <a:gd name="connsiteY3" fmla="*/ 563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21" h="3224">
                    <a:moveTo>
                      <a:pt x="-3279" y="-2661"/>
                    </a:moveTo>
                    <a:lnTo>
                      <a:pt x="8442" y="-2661"/>
                    </a:lnTo>
                    <a:lnTo>
                      <a:pt x="8442" y="563"/>
                    </a:lnTo>
                    <a:lnTo>
                      <a:pt x="-3279" y="563"/>
                    </a:lnTo>
                    <a:close/>
                  </a:path>
                </a:pathLst>
              </a:custGeom>
              <a:solidFill>
                <a:srgbClr val="61273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3" name="Полилиния: фигура 20822">
                <a:extLst>
                  <a:ext uri="{FF2B5EF4-FFF2-40B4-BE49-F238E27FC236}">
                    <a16:creationId xmlns:a16="http://schemas.microsoft.com/office/drawing/2014/main" id="{BA4E7CB7-1865-A299-A98C-4C2C0B4E28D6}"/>
                  </a:ext>
                </a:extLst>
              </p:cNvPr>
              <p:cNvSpPr/>
              <p:nvPr/>
            </p:nvSpPr>
            <p:spPr>
              <a:xfrm flipV="1">
                <a:off x="13042891" y="-1538534"/>
                <a:ext cx="11718" cy="3224"/>
              </a:xfrm>
              <a:custGeom>
                <a:avLst/>
                <a:gdLst>
                  <a:gd name="connsiteX0" fmla="*/ 2123 w 11718"/>
                  <a:gd name="connsiteY0" fmla="*/ -2612 h 3224"/>
                  <a:gd name="connsiteX1" fmla="*/ -3279 w 11718"/>
                  <a:gd name="connsiteY1" fmla="*/ -2612 h 3224"/>
                  <a:gd name="connsiteX2" fmla="*/ -3279 w 11718"/>
                  <a:gd name="connsiteY2" fmla="*/ 613 h 3224"/>
                  <a:gd name="connsiteX3" fmla="*/ 8440 w 11718"/>
                  <a:gd name="connsiteY3" fmla="*/ 613 h 3224"/>
                  <a:gd name="connsiteX4" fmla="*/ 8440 w 11718"/>
                  <a:gd name="connsiteY4" fmla="*/ -903 h 3224"/>
                  <a:gd name="connsiteX5" fmla="*/ 2123 w 11718"/>
                  <a:gd name="connsiteY5" fmla="*/ -903 h 3224"/>
                  <a:gd name="connsiteX6" fmla="*/ 2123 w 11718"/>
                  <a:gd name="connsiteY6" fmla="*/ -2612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8" h="3224">
                    <a:moveTo>
                      <a:pt x="2123" y="-2612"/>
                    </a:moveTo>
                    <a:lnTo>
                      <a:pt x="-3279" y="-2612"/>
                    </a:lnTo>
                    <a:lnTo>
                      <a:pt x="-3279" y="613"/>
                    </a:lnTo>
                    <a:lnTo>
                      <a:pt x="8440" y="613"/>
                    </a:lnTo>
                    <a:lnTo>
                      <a:pt x="8440" y="-903"/>
                    </a:lnTo>
                    <a:lnTo>
                      <a:pt x="2123" y="-903"/>
                    </a:lnTo>
                    <a:lnTo>
                      <a:pt x="2123" y="-2612"/>
                    </a:lnTo>
                  </a:path>
                </a:pathLst>
              </a:custGeom>
              <a:solidFill>
                <a:srgbClr val="61273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4" name="Полилиния: фигура 20823">
                <a:extLst>
                  <a:ext uri="{FF2B5EF4-FFF2-40B4-BE49-F238E27FC236}">
                    <a16:creationId xmlns:a16="http://schemas.microsoft.com/office/drawing/2014/main" id="{C52AACA3-F3E2-4624-CE76-56BAD7F18BAB}"/>
                  </a:ext>
                </a:extLst>
              </p:cNvPr>
              <p:cNvSpPr/>
              <p:nvPr/>
            </p:nvSpPr>
            <p:spPr>
              <a:xfrm flipV="1">
                <a:off x="13483295" y="-1671435"/>
                <a:ext cx="100969" cy="152993"/>
              </a:xfrm>
              <a:custGeom>
                <a:avLst/>
                <a:gdLst>
                  <a:gd name="connsiteX0" fmla="*/ 97341 w 100969"/>
                  <a:gd name="connsiteY0" fmla="*/ -2666 h 152993"/>
                  <a:gd name="connsiteX1" fmla="*/ -3628 w 100969"/>
                  <a:gd name="connsiteY1" fmla="*/ -2666 h 152993"/>
                  <a:gd name="connsiteX2" fmla="*/ -3628 w 100969"/>
                  <a:gd name="connsiteY2" fmla="*/ 7416 h 152993"/>
                  <a:gd name="connsiteX3" fmla="*/ 2701 w 100969"/>
                  <a:gd name="connsiteY3" fmla="*/ 7416 h 152993"/>
                  <a:gd name="connsiteX4" fmla="*/ 2701 w 100969"/>
                  <a:gd name="connsiteY4" fmla="*/ 14202 h 152993"/>
                  <a:gd name="connsiteX5" fmla="*/ 8091 w 100969"/>
                  <a:gd name="connsiteY5" fmla="*/ 14202 h 152993"/>
                  <a:gd name="connsiteX6" fmla="*/ 8091 w 100969"/>
                  <a:gd name="connsiteY6" fmla="*/ 5840 h 152993"/>
                  <a:gd name="connsiteX7" fmla="*/ 97341 w 100969"/>
                  <a:gd name="connsiteY7" fmla="*/ 5840 h 152993"/>
                  <a:gd name="connsiteX8" fmla="*/ 97341 w 100969"/>
                  <a:gd name="connsiteY8" fmla="*/ -2666 h 152993"/>
                  <a:gd name="connsiteX9" fmla="*/ 14407 w 100969"/>
                  <a:gd name="connsiteY9" fmla="*/ 17427 h 152993"/>
                  <a:gd name="connsiteX10" fmla="*/ 2701 w 100969"/>
                  <a:gd name="connsiteY10" fmla="*/ 17427 h 152993"/>
                  <a:gd name="connsiteX11" fmla="*/ 2701 w 100969"/>
                  <a:gd name="connsiteY11" fmla="*/ 66864 h 152993"/>
                  <a:gd name="connsiteX12" fmla="*/ 14407 w 100969"/>
                  <a:gd name="connsiteY12" fmla="*/ 66864 h 152993"/>
                  <a:gd name="connsiteX13" fmla="*/ 14407 w 100969"/>
                  <a:gd name="connsiteY13" fmla="*/ 17427 h 152993"/>
                  <a:gd name="connsiteX14" fmla="*/ 14407 w 100969"/>
                  <a:gd name="connsiteY14" fmla="*/ 70089 h 152993"/>
                  <a:gd name="connsiteX15" fmla="*/ 2701 w 100969"/>
                  <a:gd name="connsiteY15" fmla="*/ 70089 h 152993"/>
                  <a:gd name="connsiteX16" fmla="*/ 2701 w 100969"/>
                  <a:gd name="connsiteY16" fmla="*/ 70209 h 152993"/>
                  <a:gd name="connsiteX17" fmla="*/ 2701 w 100969"/>
                  <a:gd name="connsiteY17" fmla="*/ 78415 h 152993"/>
                  <a:gd name="connsiteX18" fmla="*/ 2701 w 100969"/>
                  <a:gd name="connsiteY18" fmla="*/ 119527 h 152993"/>
                  <a:gd name="connsiteX19" fmla="*/ 14407 w 100969"/>
                  <a:gd name="connsiteY19" fmla="*/ 119527 h 152993"/>
                  <a:gd name="connsiteX20" fmla="*/ 14407 w 100969"/>
                  <a:gd name="connsiteY20" fmla="*/ 70089 h 152993"/>
                  <a:gd name="connsiteX21" fmla="*/ 14407 w 100969"/>
                  <a:gd name="connsiteY21" fmla="*/ 122739 h 152993"/>
                  <a:gd name="connsiteX22" fmla="*/ 2701 w 100969"/>
                  <a:gd name="connsiteY22" fmla="*/ 122739 h 152993"/>
                  <a:gd name="connsiteX23" fmla="*/ 2701 w 100969"/>
                  <a:gd name="connsiteY23" fmla="*/ 140245 h 152993"/>
                  <a:gd name="connsiteX24" fmla="*/ -3628 w 100969"/>
                  <a:gd name="connsiteY24" fmla="*/ 140245 h 152993"/>
                  <a:gd name="connsiteX25" fmla="*/ -3628 w 100969"/>
                  <a:gd name="connsiteY25" fmla="*/ 150327 h 152993"/>
                  <a:gd name="connsiteX26" fmla="*/ 97341 w 100969"/>
                  <a:gd name="connsiteY26" fmla="*/ 150327 h 152993"/>
                  <a:gd name="connsiteX27" fmla="*/ 14407 w 100969"/>
                  <a:gd name="connsiteY27" fmla="*/ 150327 h 152993"/>
                  <a:gd name="connsiteX28" fmla="*/ 14407 w 100969"/>
                  <a:gd name="connsiteY28" fmla="*/ 122739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969" h="152993">
                    <a:moveTo>
                      <a:pt x="97341" y="-2666"/>
                    </a:moveTo>
                    <a:lnTo>
                      <a:pt x="-3628" y="-2666"/>
                    </a:lnTo>
                    <a:lnTo>
                      <a:pt x="-3628" y="7416"/>
                    </a:lnTo>
                    <a:lnTo>
                      <a:pt x="2701" y="7416"/>
                    </a:lnTo>
                    <a:lnTo>
                      <a:pt x="2701" y="14202"/>
                    </a:lnTo>
                    <a:lnTo>
                      <a:pt x="8091" y="14202"/>
                    </a:lnTo>
                    <a:lnTo>
                      <a:pt x="8091" y="5840"/>
                    </a:lnTo>
                    <a:lnTo>
                      <a:pt x="97341" y="5840"/>
                    </a:lnTo>
                    <a:lnTo>
                      <a:pt x="97341" y="-2666"/>
                    </a:lnTo>
                    <a:moveTo>
                      <a:pt x="14407" y="17427"/>
                    </a:moveTo>
                    <a:lnTo>
                      <a:pt x="2701" y="17427"/>
                    </a:lnTo>
                    <a:lnTo>
                      <a:pt x="2701" y="66864"/>
                    </a:lnTo>
                    <a:lnTo>
                      <a:pt x="14407" y="66864"/>
                    </a:lnTo>
                    <a:lnTo>
                      <a:pt x="14407" y="17427"/>
                    </a:lnTo>
                    <a:moveTo>
                      <a:pt x="14407" y="70089"/>
                    </a:moveTo>
                    <a:lnTo>
                      <a:pt x="2701" y="70089"/>
                    </a:lnTo>
                    <a:lnTo>
                      <a:pt x="2701" y="70209"/>
                    </a:lnTo>
                    <a:lnTo>
                      <a:pt x="2701" y="78415"/>
                    </a:lnTo>
                    <a:lnTo>
                      <a:pt x="2701" y="119527"/>
                    </a:lnTo>
                    <a:lnTo>
                      <a:pt x="14407" y="119527"/>
                    </a:lnTo>
                    <a:lnTo>
                      <a:pt x="14407" y="70089"/>
                    </a:lnTo>
                    <a:moveTo>
                      <a:pt x="14407" y="122739"/>
                    </a:moveTo>
                    <a:lnTo>
                      <a:pt x="2701" y="122739"/>
                    </a:lnTo>
                    <a:lnTo>
                      <a:pt x="2701" y="140245"/>
                    </a:lnTo>
                    <a:lnTo>
                      <a:pt x="-3628" y="140245"/>
                    </a:lnTo>
                    <a:lnTo>
                      <a:pt x="-3628" y="150327"/>
                    </a:lnTo>
                    <a:lnTo>
                      <a:pt x="97341" y="150327"/>
                    </a:lnTo>
                    <a:lnTo>
                      <a:pt x="14407" y="150327"/>
                    </a:lnTo>
                    <a:lnTo>
                      <a:pt x="14407" y="122739"/>
                    </a:lnTo>
                  </a:path>
                </a:pathLst>
              </a:custGeom>
              <a:solidFill>
                <a:srgbClr val="49171F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5" name="Полилиния: фигура 20824">
                <a:extLst>
                  <a:ext uri="{FF2B5EF4-FFF2-40B4-BE49-F238E27FC236}">
                    <a16:creationId xmlns:a16="http://schemas.microsoft.com/office/drawing/2014/main" id="{408DEDCA-120D-4F15-07BD-0EADF407A475}"/>
                  </a:ext>
                </a:extLst>
              </p:cNvPr>
              <p:cNvSpPr/>
              <p:nvPr/>
            </p:nvSpPr>
            <p:spPr>
              <a:xfrm flipV="1">
                <a:off x="13489623" y="-1643849"/>
                <a:ext cx="11707" cy="3214"/>
              </a:xfrm>
              <a:custGeom>
                <a:avLst/>
                <a:gdLst>
                  <a:gd name="connsiteX0" fmla="*/ -3601 w 11707"/>
                  <a:gd name="connsiteY0" fmla="*/ -2711 h 3214"/>
                  <a:gd name="connsiteX1" fmla="*/ 8107 w 11707"/>
                  <a:gd name="connsiteY1" fmla="*/ -2711 h 3214"/>
                  <a:gd name="connsiteX2" fmla="*/ 8107 w 11707"/>
                  <a:gd name="connsiteY2" fmla="*/ 504 h 3214"/>
                  <a:gd name="connsiteX3" fmla="*/ -3601 w 11707"/>
                  <a:gd name="connsiteY3" fmla="*/ 504 h 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7" h="3214">
                    <a:moveTo>
                      <a:pt x="-3601" y="-2711"/>
                    </a:moveTo>
                    <a:lnTo>
                      <a:pt x="8107" y="-2711"/>
                    </a:lnTo>
                    <a:lnTo>
                      <a:pt x="8107" y="504"/>
                    </a:lnTo>
                    <a:lnTo>
                      <a:pt x="-3601" y="504"/>
                    </a:lnTo>
                    <a:close/>
                  </a:path>
                </a:pathLst>
              </a:custGeom>
              <a:solidFill>
                <a:srgbClr val="61273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6" name="Полилиния: фигура 20825">
                <a:extLst>
                  <a:ext uri="{FF2B5EF4-FFF2-40B4-BE49-F238E27FC236}">
                    <a16:creationId xmlns:a16="http://schemas.microsoft.com/office/drawing/2014/main" id="{F7F6BA94-FDF6-E076-3B1B-63E169B88160}"/>
                  </a:ext>
                </a:extLst>
              </p:cNvPr>
              <p:cNvSpPr/>
              <p:nvPr/>
            </p:nvSpPr>
            <p:spPr>
              <a:xfrm flipV="1">
                <a:off x="13489623" y="-1591196"/>
                <a:ext cx="11707" cy="3224"/>
              </a:xfrm>
              <a:custGeom>
                <a:avLst/>
                <a:gdLst>
                  <a:gd name="connsiteX0" fmla="*/ -3601 w 11707"/>
                  <a:gd name="connsiteY0" fmla="*/ -2661 h 3224"/>
                  <a:gd name="connsiteX1" fmla="*/ 8107 w 11707"/>
                  <a:gd name="connsiteY1" fmla="*/ -2661 h 3224"/>
                  <a:gd name="connsiteX2" fmla="*/ 8107 w 11707"/>
                  <a:gd name="connsiteY2" fmla="*/ 563 h 3224"/>
                  <a:gd name="connsiteX3" fmla="*/ -3601 w 11707"/>
                  <a:gd name="connsiteY3" fmla="*/ 563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7" h="3224">
                    <a:moveTo>
                      <a:pt x="-3601" y="-2661"/>
                    </a:moveTo>
                    <a:lnTo>
                      <a:pt x="8107" y="-2661"/>
                    </a:lnTo>
                    <a:lnTo>
                      <a:pt x="8107" y="563"/>
                    </a:lnTo>
                    <a:lnTo>
                      <a:pt x="-3601" y="563"/>
                    </a:lnTo>
                    <a:close/>
                  </a:path>
                </a:pathLst>
              </a:custGeom>
              <a:solidFill>
                <a:srgbClr val="61273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7" name="Полилиния: фигура 20826">
                <a:extLst>
                  <a:ext uri="{FF2B5EF4-FFF2-40B4-BE49-F238E27FC236}">
                    <a16:creationId xmlns:a16="http://schemas.microsoft.com/office/drawing/2014/main" id="{468DF8AC-6446-1F69-620A-C0BC25A8E576}"/>
                  </a:ext>
                </a:extLst>
              </p:cNvPr>
              <p:cNvSpPr/>
              <p:nvPr/>
            </p:nvSpPr>
            <p:spPr>
              <a:xfrm flipV="1">
                <a:off x="13489623" y="-1538534"/>
                <a:ext cx="11706" cy="3224"/>
              </a:xfrm>
              <a:custGeom>
                <a:avLst/>
                <a:gdLst>
                  <a:gd name="connsiteX0" fmla="*/ 1789 w 11706"/>
                  <a:gd name="connsiteY0" fmla="*/ -2612 h 3224"/>
                  <a:gd name="connsiteX1" fmla="*/ -3601 w 11706"/>
                  <a:gd name="connsiteY1" fmla="*/ -2612 h 3224"/>
                  <a:gd name="connsiteX2" fmla="*/ -3601 w 11706"/>
                  <a:gd name="connsiteY2" fmla="*/ 613 h 3224"/>
                  <a:gd name="connsiteX3" fmla="*/ 8106 w 11706"/>
                  <a:gd name="connsiteY3" fmla="*/ 613 h 3224"/>
                  <a:gd name="connsiteX4" fmla="*/ 8106 w 11706"/>
                  <a:gd name="connsiteY4" fmla="*/ -903 h 3224"/>
                  <a:gd name="connsiteX5" fmla="*/ 1789 w 11706"/>
                  <a:gd name="connsiteY5" fmla="*/ -903 h 3224"/>
                  <a:gd name="connsiteX6" fmla="*/ 1789 w 11706"/>
                  <a:gd name="connsiteY6" fmla="*/ -2612 h 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6" h="3224">
                    <a:moveTo>
                      <a:pt x="1789" y="-2612"/>
                    </a:moveTo>
                    <a:lnTo>
                      <a:pt x="-3601" y="-2612"/>
                    </a:lnTo>
                    <a:lnTo>
                      <a:pt x="-3601" y="613"/>
                    </a:lnTo>
                    <a:lnTo>
                      <a:pt x="8106" y="613"/>
                    </a:lnTo>
                    <a:lnTo>
                      <a:pt x="8106" y="-903"/>
                    </a:lnTo>
                    <a:lnTo>
                      <a:pt x="1789" y="-903"/>
                    </a:lnTo>
                    <a:lnTo>
                      <a:pt x="1789" y="-2612"/>
                    </a:lnTo>
                  </a:path>
                </a:pathLst>
              </a:custGeom>
              <a:solidFill>
                <a:srgbClr val="61273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8" name="Полилиния: фигура 20827">
                <a:extLst>
                  <a:ext uri="{FF2B5EF4-FFF2-40B4-BE49-F238E27FC236}">
                    <a16:creationId xmlns:a16="http://schemas.microsoft.com/office/drawing/2014/main" id="{0D970A6E-B4EF-A217-1AC2-9C34EAC629BC}"/>
                  </a:ext>
                </a:extLst>
              </p:cNvPr>
              <p:cNvSpPr/>
              <p:nvPr/>
            </p:nvSpPr>
            <p:spPr>
              <a:xfrm flipV="1">
                <a:off x="13054610" y="-2433591"/>
                <a:ext cx="88333" cy="135022"/>
              </a:xfrm>
              <a:custGeom>
                <a:avLst/>
                <a:gdLst>
                  <a:gd name="connsiteX0" fmla="*/ -3315 w 88333"/>
                  <a:gd name="connsiteY0" fmla="*/ -3393 h 135022"/>
                  <a:gd name="connsiteX1" fmla="*/ 85018 w 88333"/>
                  <a:gd name="connsiteY1" fmla="*/ -3393 h 135022"/>
                  <a:gd name="connsiteX2" fmla="*/ 85018 w 88333"/>
                  <a:gd name="connsiteY2" fmla="*/ 131630 h 135022"/>
                  <a:gd name="connsiteX3" fmla="*/ -3315 w 88333"/>
                  <a:gd name="connsiteY3" fmla="*/ 131630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135022">
                    <a:moveTo>
                      <a:pt x="-3315" y="-3393"/>
                    </a:moveTo>
                    <a:lnTo>
                      <a:pt x="85018" y="-3393"/>
                    </a:lnTo>
                    <a:lnTo>
                      <a:pt x="85018" y="131630"/>
                    </a:lnTo>
                    <a:lnTo>
                      <a:pt x="-3315" y="1316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29" name="Полилиния: фигура 20828">
                <a:extLst>
                  <a:ext uri="{FF2B5EF4-FFF2-40B4-BE49-F238E27FC236}">
                    <a16:creationId xmlns:a16="http://schemas.microsoft.com/office/drawing/2014/main" id="{B8AC402F-CDA1-761F-ECD7-0273470B2E83}"/>
                  </a:ext>
                </a:extLst>
              </p:cNvPr>
              <p:cNvSpPr/>
              <p:nvPr/>
            </p:nvSpPr>
            <p:spPr>
              <a:xfrm flipV="1">
                <a:off x="13059242" y="-2428462"/>
                <a:ext cx="79071" cy="124755"/>
              </a:xfrm>
              <a:custGeom>
                <a:avLst/>
                <a:gdLst>
                  <a:gd name="connsiteX0" fmla="*/ 64808 w 79071"/>
                  <a:gd name="connsiteY0" fmla="*/ -3393 h 124755"/>
                  <a:gd name="connsiteX1" fmla="*/ -3315 w 79071"/>
                  <a:gd name="connsiteY1" fmla="*/ -3393 h 124755"/>
                  <a:gd name="connsiteX2" fmla="*/ -3315 w 79071"/>
                  <a:gd name="connsiteY2" fmla="*/ 54889 h 124755"/>
                  <a:gd name="connsiteX3" fmla="*/ 64808 w 79071"/>
                  <a:gd name="connsiteY3" fmla="*/ 54889 h 124755"/>
                  <a:gd name="connsiteX4" fmla="*/ 64808 w 79071"/>
                  <a:gd name="connsiteY4" fmla="*/ -3393 h 124755"/>
                  <a:gd name="connsiteX5" fmla="*/ 64808 w 79071"/>
                  <a:gd name="connsiteY5" fmla="*/ 63082 h 124755"/>
                  <a:gd name="connsiteX6" fmla="*/ -3315 w 79071"/>
                  <a:gd name="connsiteY6" fmla="*/ 63082 h 124755"/>
                  <a:gd name="connsiteX7" fmla="*/ -3315 w 79071"/>
                  <a:gd name="connsiteY7" fmla="*/ 121363 h 124755"/>
                  <a:gd name="connsiteX8" fmla="*/ 75757 w 79071"/>
                  <a:gd name="connsiteY8" fmla="*/ 121363 h 124755"/>
                  <a:gd name="connsiteX9" fmla="*/ -3315 w 79071"/>
                  <a:gd name="connsiteY9" fmla="*/ 121363 h 124755"/>
                  <a:gd name="connsiteX10" fmla="*/ -3315 w 79071"/>
                  <a:gd name="connsiteY10" fmla="*/ 109837 h 124755"/>
                  <a:gd name="connsiteX11" fmla="*/ 64808 w 79071"/>
                  <a:gd name="connsiteY11" fmla="*/ 109837 h 124755"/>
                  <a:gd name="connsiteX12" fmla="*/ 64808 w 79071"/>
                  <a:gd name="connsiteY12" fmla="*/ 63082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55">
                    <a:moveTo>
                      <a:pt x="64808" y="-3393"/>
                    </a:moveTo>
                    <a:lnTo>
                      <a:pt x="-3315" y="-3393"/>
                    </a:lnTo>
                    <a:lnTo>
                      <a:pt x="-3315" y="54889"/>
                    </a:lnTo>
                    <a:lnTo>
                      <a:pt x="64808" y="54889"/>
                    </a:lnTo>
                    <a:lnTo>
                      <a:pt x="64808" y="-3393"/>
                    </a:lnTo>
                    <a:moveTo>
                      <a:pt x="64808" y="63082"/>
                    </a:moveTo>
                    <a:lnTo>
                      <a:pt x="-3315" y="63082"/>
                    </a:lnTo>
                    <a:lnTo>
                      <a:pt x="-3315" y="121363"/>
                    </a:lnTo>
                    <a:lnTo>
                      <a:pt x="75757" y="121363"/>
                    </a:lnTo>
                    <a:lnTo>
                      <a:pt x="-3315" y="121363"/>
                    </a:lnTo>
                    <a:lnTo>
                      <a:pt x="-3315" y="109837"/>
                    </a:lnTo>
                    <a:lnTo>
                      <a:pt x="64808" y="109837"/>
                    </a:lnTo>
                    <a:lnTo>
                      <a:pt x="64808" y="63082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497880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0" name="Полилиния: фигура 20829">
                <a:extLst>
                  <a:ext uri="{FF2B5EF4-FFF2-40B4-BE49-F238E27FC236}">
                    <a16:creationId xmlns:a16="http://schemas.microsoft.com/office/drawing/2014/main" id="{4A2FCB35-7E90-BC4D-8179-C513F44FE1F2}"/>
                  </a:ext>
                </a:extLst>
              </p:cNvPr>
              <p:cNvSpPr/>
              <p:nvPr/>
            </p:nvSpPr>
            <p:spPr>
              <a:xfrm flipV="1">
                <a:off x="13054610" y="-2370184"/>
                <a:ext cx="88333" cy="8196"/>
              </a:xfrm>
              <a:custGeom>
                <a:avLst/>
                <a:gdLst>
                  <a:gd name="connsiteX0" fmla="*/ -3315 w 88333"/>
                  <a:gd name="connsiteY0" fmla="*/ -3393 h 8196"/>
                  <a:gd name="connsiteX1" fmla="*/ 85018 w 88333"/>
                  <a:gd name="connsiteY1" fmla="*/ -3393 h 8196"/>
                  <a:gd name="connsiteX2" fmla="*/ 85018 w 88333"/>
                  <a:gd name="connsiteY2" fmla="*/ 4804 h 8196"/>
                  <a:gd name="connsiteX3" fmla="*/ -3315 w 88333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8196">
                    <a:moveTo>
                      <a:pt x="-3315" y="-3393"/>
                    </a:moveTo>
                    <a:lnTo>
                      <a:pt x="85018" y="-3393"/>
                    </a:lnTo>
                    <a:lnTo>
                      <a:pt x="85018" y="4804"/>
                    </a:lnTo>
                    <a:lnTo>
                      <a:pt x="-3315" y="4804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1" name="Полилиния: фигура 20830">
                <a:extLst>
                  <a:ext uri="{FF2B5EF4-FFF2-40B4-BE49-F238E27FC236}">
                    <a16:creationId xmlns:a16="http://schemas.microsoft.com/office/drawing/2014/main" id="{44E0DC0F-98D8-71B9-C546-81802296FFF7}"/>
                  </a:ext>
                </a:extLst>
              </p:cNvPr>
              <p:cNvSpPr/>
              <p:nvPr/>
            </p:nvSpPr>
            <p:spPr>
              <a:xfrm flipV="1">
                <a:off x="13048293" y="-2442097"/>
                <a:ext cx="100966" cy="10085"/>
              </a:xfrm>
              <a:custGeom>
                <a:avLst/>
                <a:gdLst>
                  <a:gd name="connsiteX0" fmla="*/ -3315 w 100966"/>
                  <a:gd name="connsiteY0" fmla="*/ -3459 h 10085"/>
                  <a:gd name="connsiteX1" fmla="*/ 97652 w 100966"/>
                  <a:gd name="connsiteY1" fmla="*/ -3459 h 10085"/>
                  <a:gd name="connsiteX2" fmla="*/ 97652 w 100966"/>
                  <a:gd name="connsiteY2" fmla="*/ 6626 h 10085"/>
                  <a:gd name="connsiteX3" fmla="*/ -3315 w 100966"/>
                  <a:gd name="connsiteY3" fmla="*/ 6626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5">
                    <a:moveTo>
                      <a:pt x="-3315" y="-3459"/>
                    </a:moveTo>
                    <a:lnTo>
                      <a:pt x="97652" y="-3459"/>
                    </a:lnTo>
                    <a:lnTo>
                      <a:pt x="97652" y="6626"/>
                    </a:lnTo>
                    <a:lnTo>
                      <a:pt x="-3315" y="662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2" name="Полилиния: фигура 20831">
                <a:extLst>
                  <a:ext uri="{FF2B5EF4-FFF2-40B4-BE49-F238E27FC236}">
                    <a16:creationId xmlns:a16="http://schemas.microsoft.com/office/drawing/2014/main" id="{CFB21643-2990-9B99-0E4E-CD3816543344}"/>
                  </a:ext>
                </a:extLst>
              </p:cNvPr>
              <p:cNvSpPr/>
              <p:nvPr/>
            </p:nvSpPr>
            <p:spPr>
              <a:xfrm flipV="1">
                <a:off x="13048293" y="-2299181"/>
                <a:ext cx="100966" cy="10081"/>
              </a:xfrm>
              <a:custGeom>
                <a:avLst/>
                <a:gdLst>
                  <a:gd name="connsiteX0" fmla="*/ -3315 w 100966"/>
                  <a:gd name="connsiteY0" fmla="*/ -3325 h 10081"/>
                  <a:gd name="connsiteX1" fmla="*/ 97652 w 100966"/>
                  <a:gd name="connsiteY1" fmla="*/ -3325 h 10081"/>
                  <a:gd name="connsiteX2" fmla="*/ 97652 w 100966"/>
                  <a:gd name="connsiteY2" fmla="*/ 6756 h 10081"/>
                  <a:gd name="connsiteX3" fmla="*/ -3315 w 100966"/>
                  <a:gd name="connsiteY3" fmla="*/ 6756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1">
                    <a:moveTo>
                      <a:pt x="-3315" y="-3325"/>
                    </a:moveTo>
                    <a:lnTo>
                      <a:pt x="97652" y="-3325"/>
                    </a:lnTo>
                    <a:lnTo>
                      <a:pt x="97652" y="6756"/>
                    </a:lnTo>
                    <a:lnTo>
                      <a:pt x="-3315" y="675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3" name="Полилиния: фигура 20832">
                <a:extLst>
                  <a:ext uri="{FF2B5EF4-FFF2-40B4-BE49-F238E27FC236}">
                    <a16:creationId xmlns:a16="http://schemas.microsoft.com/office/drawing/2014/main" id="{422ADC61-78D5-97A4-3AD4-84FA5B470339}"/>
                  </a:ext>
                </a:extLst>
              </p:cNvPr>
              <p:cNvSpPr/>
              <p:nvPr/>
            </p:nvSpPr>
            <p:spPr>
              <a:xfrm flipV="1">
                <a:off x="13203524" y="-2433591"/>
                <a:ext cx="88324" cy="135022"/>
              </a:xfrm>
              <a:custGeom>
                <a:avLst/>
                <a:gdLst>
                  <a:gd name="connsiteX0" fmla="*/ -3422 w 88324"/>
                  <a:gd name="connsiteY0" fmla="*/ -3393 h 135022"/>
                  <a:gd name="connsiteX1" fmla="*/ 84902 w 88324"/>
                  <a:gd name="connsiteY1" fmla="*/ -3393 h 135022"/>
                  <a:gd name="connsiteX2" fmla="*/ 84902 w 88324"/>
                  <a:gd name="connsiteY2" fmla="*/ 131630 h 135022"/>
                  <a:gd name="connsiteX3" fmla="*/ -3422 w 88324"/>
                  <a:gd name="connsiteY3" fmla="*/ 131630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135022">
                    <a:moveTo>
                      <a:pt x="-3422" y="-3393"/>
                    </a:moveTo>
                    <a:lnTo>
                      <a:pt x="84902" y="-3393"/>
                    </a:lnTo>
                    <a:lnTo>
                      <a:pt x="84902" y="131630"/>
                    </a:lnTo>
                    <a:lnTo>
                      <a:pt x="-3422" y="1316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4" name="Полилиния: фигура 20833">
                <a:extLst>
                  <a:ext uri="{FF2B5EF4-FFF2-40B4-BE49-F238E27FC236}">
                    <a16:creationId xmlns:a16="http://schemas.microsoft.com/office/drawing/2014/main" id="{926D022E-9D4F-F5A7-253B-07B83C9B9E3D}"/>
                  </a:ext>
                </a:extLst>
              </p:cNvPr>
              <p:cNvSpPr/>
              <p:nvPr/>
            </p:nvSpPr>
            <p:spPr>
              <a:xfrm flipV="1">
                <a:off x="13208145" y="-2428462"/>
                <a:ext cx="79071" cy="124755"/>
              </a:xfrm>
              <a:custGeom>
                <a:avLst/>
                <a:gdLst>
                  <a:gd name="connsiteX0" fmla="*/ 64700 w 79071"/>
                  <a:gd name="connsiteY0" fmla="*/ -3393 h 124755"/>
                  <a:gd name="connsiteX1" fmla="*/ -3422 w 79071"/>
                  <a:gd name="connsiteY1" fmla="*/ -3393 h 124755"/>
                  <a:gd name="connsiteX2" fmla="*/ -3422 w 79071"/>
                  <a:gd name="connsiteY2" fmla="*/ 54889 h 124755"/>
                  <a:gd name="connsiteX3" fmla="*/ 64700 w 79071"/>
                  <a:gd name="connsiteY3" fmla="*/ 54889 h 124755"/>
                  <a:gd name="connsiteX4" fmla="*/ 64700 w 79071"/>
                  <a:gd name="connsiteY4" fmla="*/ -3393 h 124755"/>
                  <a:gd name="connsiteX5" fmla="*/ 64700 w 79071"/>
                  <a:gd name="connsiteY5" fmla="*/ 63082 h 124755"/>
                  <a:gd name="connsiteX6" fmla="*/ -3422 w 79071"/>
                  <a:gd name="connsiteY6" fmla="*/ 63082 h 124755"/>
                  <a:gd name="connsiteX7" fmla="*/ -3422 w 79071"/>
                  <a:gd name="connsiteY7" fmla="*/ 121363 h 124755"/>
                  <a:gd name="connsiteX8" fmla="*/ 75649 w 79071"/>
                  <a:gd name="connsiteY8" fmla="*/ 121363 h 124755"/>
                  <a:gd name="connsiteX9" fmla="*/ -3422 w 79071"/>
                  <a:gd name="connsiteY9" fmla="*/ 121363 h 124755"/>
                  <a:gd name="connsiteX10" fmla="*/ -3422 w 79071"/>
                  <a:gd name="connsiteY10" fmla="*/ 109837 h 124755"/>
                  <a:gd name="connsiteX11" fmla="*/ 64700 w 79071"/>
                  <a:gd name="connsiteY11" fmla="*/ 109837 h 124755"/>
                  <a:gd name="connsiteX12" fmla="*/ 64700 w 79071"/>
                  <a:gd name="connsiteY12" fmla="*/ 63082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55">
                    <a:moveTo>
                      <a:pt x="64700" y="-3393"/>
                    </a:moveTo>
                    <a:lnTo>
                      <a:pt x="-3422" y="-3393"/>
                    </a:lnTo>
                    <a:lnTo>
                      <a:pt x="-3422" y="54889"/>
                    </a:lnTo>
                    <a:lnTo>
                      <a:pt x="64700" y="54889"/>
                    </a:lnTo>
                    <a:lnTo>
                      <a:pt x="64700" y="-3393"/>
                    </a:lnTo>
                    <a:moveTo>
                      <a:pt x="64700" y="63082"/>
                    </a:moveTo>
                    <a:lnTo>
                      <a:pt x="-3422" y="63082"/>
                    </a:lnTo>
                    <a:lnTo>
                      <a:pt x="-3422" y="121363"/>
                    </a:lnTo>
                    <a:lnTo>
                      <a:pt x="75649" y="121363"/>
                    </a:lnTo>
                    <a:lnTo>
                      <a:pt x="-3422" y="121363"/>
                    </a:lnTo>
                    <a:lnTo>
                      <a:pt x="-3422" y="109837"/>
                    </a:lnTo>
                    <a:lnTo>
                      <a:pt x="64700" y="109837"/>
                    </a:lnTo>
                    <a:lnTo>
                      <a:pt x="64700" y="63082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488706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5" name="Полилиния: фигура 20834">
                <a:extLst>
                  <a:ext uri="{FF2B5EF4-FFF2-40B4-BE49-F238E27FC236}">
                    <a16:creationId xmlns:a16="http://schemas.microsoft.com/office/drawing/2014/main" id="{D0E8AF56-51E2-7956-247A-1A09493582EE}"/>
                  </a:ext>
                </a:extLst>
              </p:cNvPr>
              <p:cNvSpPr/>
              <p:nvPr/>
            </p:nvSpPr>
            <p:spPr>
              <a:xfrm flipV="1">
                <a:off x="13203524" y="-2370184"/>
                <a:ext cx="88324" cy="8196"/>
              </a:xfrm>
              <a:custGeom>
                <a:avLst/>
                <a:gdLst>
                  <a:gd name="connsiteX0" fmla="*/ -3422 w 88324"/>
                  <a:gd name="connsiteY0" fmla="*/ -3393 h 8196"/>
                  <a:gd name="connsiteX1" fmla="*/ 84902 w 88324"/>
                  <a:gd name="connsiteY1" fmla="*/ -3393 h 8196"/>
                  <a:gd name="connsiteX2" fmla="*/ 84902 w 88324"/>
                  <a:gd name="connsiteY2" fmla="*/ 4804 h 8196"/>
                  <a:gd name="connsiteX3" fmla="*/ -3422 w 88324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8196">
                    <a:moveTo>
                      <a:pt x="-3422" y="-3393"/>
                    </a:moveTo>
                    <a:lnTo>
                      <a:pt x="84902" y="-3393"/>
                    </a:lnTo>
                    <a:lnTo>
                      <a:pt x="84902" y="4804"/>
                    </a:lnTo>
                    <a:lnTo>
                      <a:pt x="-3422" y="4804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6" name="Полилиния: фигура 20835">
                <a:extLst>
                  <a:ext uri="{FF2B5EF4-FFF2-40B4-BE49-F238E27FC236}">
                    <a16:creationId xmlns:a16="http://schemas.microsoft.com/office/drawing/2014/main" id="{DBAB35EE-9099-9E62-96EF-516443A05E39}"/>
                  </a:ext>
                </a:extLst>
              </p:cNvPr>
              <p:cNvSpPr/>
              <p:nvPr/>
            </p:nvSpPr>
            <p:spPr>
              <a:xfrm flipV="1">
                <a:off x="13197196" y="-2442097"/>
                <a:ext cx="100966" cy="10085"/>
              </a:xfrm>
              <a:custGeom>
                <a:avLst/>
                <a:gdLst>
                  <a:gd name="connsiteX0" fmla="*/ -3422 w 100966"/>
                  <a:gd name="connsiteY0" fmla="*/ -3459 h 10085"/>
                  <a:gd name="connsiteX1" fmla="*/ 97544 w 100966"/>
                  <a:gd name="connsiteY1" fmla="*/ -3459 h 10085"/>
                  <a:gd name="connsiteX2" fmla="*/ 97544 w 100966"/>
                  <a:gd name="connsiteY2" fmla="*/ 6626 h 10085"/>
                  <a:gd name="connsiteX3" fmla="*/ -3422 w 100966"/>
                  <a:gd name="connsiteY3" fmla="*/ 6626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5">
                    <a:moveTo>
                      <a:pt x="-3422" y="-3459"/>
                    </a:moveTo>
                    <a:lnTo>
                      <a:pt x="97544" y="-3459"/>
                    </a:lnTo>
                    <a:lnTo>
                      <a:pt x="97544" y="6626"/>
                    </a:lnTo>
                    <a:lnTo>
                      <a:pt x="-3422" y="662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7" name="Полилиния: фигура 20836">
                <a:extLst>
                  <a:ext uri="{FF2B5EF4-FFF2-40B4-BE49-F238E27FC236}">
                    <a16:creationId xmlns:a16="http://schemas.microsoft.com/office/drawing/2014/main" id="{439DA4B8-3EA1-D3C4-F90B-6FF51FECED7C}"/>
                  </a:ext>
                </a:extLst>
              </p:cNvPr>
              <p:cNvSpPr/>
              <p:nvPr/>
            </p:nvSpPr>
            <p:spPr>
              <a:xfrm flipV="1">
                <a:off x="13197196" y="-2299181"/>
                <a:ext cx="100966" cy="10081"/>
              </a:xfrm>
              <a:custGeom>
                <a:avLst/>
                <a:gdLst>
                  <a:gd name="connsiteX0" fmla="*/ -3422 w 100966"/>
                  <a:gd name="connsiteY0" fmla="*/ -3325 h 10081"/>
                  <a:gd name="connsiteX1" fmla="*/ 97544 w 100966"/>
                  <a:gd name="connsiteY1" fmla="*/ -3325 h 10081"/>
                  <a:gd name="connsiteX2" fmla="*/ 97544 w 100966"/>
                  <a:gd name="connsiteY2" fmla="*/ 6756 h 10081"/>
                  <a:gd name="connsiteX3" fmla="*/ -3422 w 100966"/>
                  <a:gd name="connsiteY3" fmla="*/ 6756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1">
                    <a:moveTo>
                      <a:pt x="-3422" y="-3325"/>
                    </a:moveTo>
                    <a:lnTo>
                      <a:pt x="97544" y="-3325"/>
                    </a:lnTo>
                    <a:lnTo>
                      <a:pt x="97544" y="6756"/>
                    </a:lnTo>
                    <a:lnTo>
                      <a:pt x="-3422" y="675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8" name="Полилиния: фигура 20837">
                <a:extLst>
                  <a:ext uri="{FF2B5EF4-FFF2-40B4-BE49-F238E27FC236}">
                    <a16:creationId xmlns:a16="http://schemas.microsoft.com/office/drawing/2014/main" id="{6DEB4E2C-A3FD-CBE5-B3DF-44D4306CE658}"/>
                  </a:ext>
                </a:extLst>
              </p:cNvPr>
              <p:cNvSpPr/>
              <p:nvPr/>
            </p:nvSpPr>
            <p:spPr>
              <a:xfrm flipV="1">
                <a:off x="13352427" y="-2433591"/>
                <a:ext cx="88324" cy="135022"/>
              </a:xfrm>
              <a:custGeom>
                <a:avLst/>
                <a:gdLst>
                  <a:gd name="connsiteX0" fmla="*/ -3529 w 88324"/>
                  <a:gd name="connsiteY0" fmla="*/ -3393 h 135022"/>
                  <a:gd name="connsiteX1" fmla="*/ 84795 w 88324"/>
                  <a:gd name="connsiteY1" fmla="*/ -3393 h 135022"/>
                  <a:gd name="connsiteX2" fmla="*/ 84795 w 88324"/>
                  <a:gd name="connsiteY2" fmla="*/ 131630 h 135022"/>
                  <a:gd name="connsiteX3" fmla="*/ -3529 w 88324"/>
                  <a:gd name="connsiteY3" fmla="*/ 131630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135022">
                    <a:moveTo>
                      <a:pt x="-3529" y="-3393"/>
                    </a:moveTo>
                    <a:lnTo>
                      <a:pt x="84795" y="-3393"/>
                    </a:lnTo>
                    <a:lnTo>
                      <a:pt x="84795" y="131630"/>
                    </a:lnTo>
                    <a:lnTo>
                      <a:pt x="-3529" y="1316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39" name="Полилиния: фигура 20838">
                <a:extLst>
                  <a:ext uri="{FF2B5EF4-FFF2-40B4-BE49-F238E27FC236}">
                    <a16:creationId xmlns:a16="http://schemas.microsoft.com/office/drawing/2014/main" id="{8C684F5E-C6A1-1121-95EC-F190FE6ECA5E}"/>
                  </a:ext>
                </a:extLst>
              </p:cNvPr>
              <p:cNvSpPr/>
              <p:nvPr/>
            </p:nvSpPr>
            <p:spPr>
              <a:xfrm flipV="1">
                <a:off x="13357060" y="-2428462"/>
                <a:ext cx="79071" cy="124755"/>
              </a:xfrm>
              <a:custGeom>
                <a:avLst/>
                <a:gdLst>
                  <a:gd name="connsiteX0" fmla="*/ 64593 w 79071"/>
                  <a:gd name="connsiteY0" fmla="*/ -3393 h 124755"/>
                  <a:gd name="connsiteX1" fmla="*/ -3529 w 79071"/>
                  <a:gd name="connsiteY1" fmla="*/ -3393 h 124755"/>
                  <a:gd name="connsiteX2" fmla="*/ -3529 w 79071"/>
                  <a:gd name="connsiteY2" fmla="*/ 54889 h 124755"/>
                  <a:gd name="connsiteX3" fmla="*/ 64593 w 79071"/>
                  <a:gd name="connsiteY3" fmla="*/ 54889 h 124755"/>
                  <a:gd name="connsiteX4" fmla="*/ 64593 w 79071"/>
                  <a:gd name="connsiteY4" fmla="*/ -3393 h 124755"/>
                  <a:gd name="connsiteX5" fmla="*/ 64593 w 79071"/>
                  <a:gd name="connsiteY5" fmla="*/ 63082 h 124755"/>
                  <a:gd name="connsiteX6" fmla="*/ -3529 w 79071"/>
                  <a:gd name="connsiteY6" fmla="*/ 63082 h 124755"/>
                  <a:gd name="connsiteX7" fmla="*/ -3529 w 79071"/>
                  <a:gd name="connsiteY7" fmla="*/ 121363 h 124755"/>
                  <a:gd name="connsiteX8" fmla="*/ 75542 w 79071"/>
                  <a:gd name="connsiteY8" fmla="*/ 121363 h 124755"/>
                  <a:gd name="connsiteX9" fmla="*/ -3529 w 79071"/>
                  <a:gd name="connsiteY9" fmla="*/ 121363 h 124755"/>
                  <a:gd name="connsiteX10" fmla="*/ -3529 w 79071"/>
                  <a:gd name="connsiteY10" fmla="*/ 109837 h 124755"/>
                  <a:gd name="connsiteX11" fmla="*/ 64593 w 79071"/>
                  <a:gd name="connsiteY11" fmla="*/ 109837 h 124755"/>
                  <a:gd name="connsiteX12" fmla="*/ 64593 w 79071"/>
                  <a:gd name="connsiteY12" fmla="*/ 63082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55">
                    <a:moveTo>
                      <a:pt x="64593" y="-3393"/>
                    </a:moveTo>
                    <a:lnTo>
                      <a:pt x="-3529" y="-3393"/>
                    </a:lnTo>
                    <a:lnTo>
                      <a:pt x="-3529" y="54889"/>
                    </a:lnTo>
                    <a:lnTo>
                      <a:pt x="64593" y="54889"/>
                    </a:lnTo>
                    <a:lnTo>
                      <a:pt x="64593" y="-3393"/>
                    </a:lnTo>
                    <a:moveTo>
                      <a:pt x="64593" y="63082"/>
                    </a:moveTo>
                    <a:lnTo>
                      <a:pt x="-3529" y="63082"/>
                    </a:lnTo>
                    <a:lnTo>
                      <a:pt x="-3529" y="121363"/>
                    </a:lnTo>
                    <a:lnTo>
                      <a:pt x="75542" y="121363"/>
                    </a:lnTo>
                    <a:lnTo>
                      <a:pt x="-3529" y="121363"/>
                    </a:lnTo>
                    <a:lnTo>
                      <a:pt x="-3529" y="109837"/>
                    </a:lnTo>
                    <a:lnTo>
                      <a:pt x="64593" y="109837"/>
                    </a:lnTo>
                    <a:lnTo>
                      <a:pt x="64593" y="63082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472882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0" name="Полилиния: фигура 20839">
                <a:extLst>
                  <a:ext uri="{FF2B5EF4-FFF2-40B4-BE49-F238E27FC236}">
                    <a16:creationId xmlns:a16="http://schemas.microsoft.com/office/drawing/2014/main" id="{A5D3102F-E219-E0F2-83C4-E4D5A57C8A96}"/>
                  </a:ext>
                </a:extLst>
              </p:cNvPr>
              <p:cNvSpPr/>
              <p:nvPr/>
            </p:nvSpPr>
            <p:spPr>
              <a:xfrm flipV="1">
                <a:off x="13352427" y="-2370184"/>
                <a:ext cx="88324" cy="8196"/>
              </a:xfrm>
              <a:custGeom>
                <a:avLst/>
                <a:gdLst>
                  <a:gd name="connsiteX0" fmla="*/ -3529 w 88324"/>
                  <a:gd name="connsiteY0" fmla="*/ -3393 h 8196"/>
                  <a:gd name="connsiteX1" fmla="*/ 84795 w 88324"/>
                  <a:gd name="connsiteY1" fmla="*/ -3393 h 8196"/>
                  <a:gd name="connsiteX2" fmla="*/ 84795 w 88324"/>
                  <a:gd name="connsiteY2" fmla="*/ 4804 h 8196"/>
                  <a:gd name="connsiteX3" fmla="*/ -3529 w 88324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8196">
                    <a:moveTo>
                      <a:pt x="-3529" y="-3393"/>
                    </a:moveTo>
                    <a:lnTo>
                      <a:pt x="84795" y="-3393"/>
                    </a:lnTo>
                    <a:lnTo>
                      <a:pt x="84795" y="4804"/>
                    </a:lnTo>
                    <a:lnTo>
                      <a:pt x="-3529" y="4804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1" name="Полилиния: фигура 20840">
                <a:extLst>
                  <a:ext uri="{FF2B5EF4-FFF2-40B4-BE49-F238E27FC236}">
                    <a16:creationId xmlns:a16="http://schemas.microsoft.com/office/drawing/2014/main" id="{2127A912-21E3-EB83-BE47-42B84AE45E08}"/>
                  </a:ext>
                </a:extLst>
              </p:cNvPr>
              <p:cNvSpPr/>
              <p:nvPr/>
            </p:nvSpPr>
            <p:spPr>
              <a:xfrm flipV="1">
                <a:off x="13346099" y="-2442097"/>
                <a:ext cx="100980" cy="10085"/>
              </a:xfrm>
              <a:custGeom>
                <a:avLst/>
                <a:gdLst>
                  <a:gd name="connsiteX0" fmla="*/ -3529 w 100980"/>
                  <a:gd name="connsiteY0" fmla="*/ -3459 h 10085"/>
                  <a:gd name="connsiteX1" fmla="*/ 97451 w 100980"/>
                  <a:gd name="connsiteY1" fmla="*/ -3459 h 10085"/>
                  <a:gd name="connsiteX2" fmla="*/ 97451 w 100980"/>
                  <a:gd name="connsiteY2" fmla="*/ 6626 h 10085"/>
                  <a:gd name="connsiteX3" fmla="*/ -3529 w 100980"/>
                  <a:gd name="connsiteY3" fmla="*/ 6626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85">
                    <a:moveTo>
                      <a:pt x="-3529" y="-3459"/>
                    </a:moveTo>
                    <a:lnTo>
                      <a:pt x="97451" y="-3459"/>
                    </a:lnTo>
                    <a:lnTo>
                      <a:pt x="97451" y="6626"/>
                    </a:lnTo>
                    <a:lnTo>
                      <a:pt x="-3529" y="662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2" name="Полилиния: фигура 20841">
                <a:extLst>
                  <a:ext uri="{FF2B5EF4-FFF2-40B4-BE49-F238E27FC236}">
                    <a16:creationId xmlns:a16="http://schemas.microsoft.com/office/drawing/2014/main" id="{F7B022AD-5BD7-0C8C-AFF7-C02AE297421C}"/>
                  </a:ext>
                </a:extLst>
              </p:cNvPr>
              <p:cNvSpPr/>
              <p:nvPr/>
            </p:nvSpPr>
            <p:spPr>
              <a:xfrm flipV="1">
                <a:off x="13346099" y="-2299181"/>
                <a:ext cx="100980" cy="10081"/>
              </a:xfrm>
              <a:custGeom>
                <a:avLst/>
                <a:gdLst>
                  <a:gd name="connsiteX0" fmla="*/ -3529 w 100980"/>
                  <a:gd name="connsiteY0" fmla="*/ -3325 h 10081"/>
                  <a:gd name="connsiteX1" fmla="*/ 97451 w 100980"/>
                  <a:gd name="connsiteY1" fmla="*/ -3325 h 10081"/>
                  <a:gd name="connsiteX2" fmla="*/ 97451 w 100980"/>
                  <a:gd name="connsiteY2" fmla="*/ 6756 h 10081"/>
                  <a:gd name="connsiteX3" fmla="*/ -3529 w 100980"/>
                  <a:gd name="connsiteY3" fmla="*/ 6756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81">
                    <a:moveTo>
                      <a:pt x="-3529" y="-3325"/>
                    </a:moveTo>
                    <a:lnTo>
                      <a:pt x="97451" y="-3325"/>
                    </a:lnTo>
                    <a:lnTo>
                      <a:pt x="97451" y="6756"/>
                    </a:lnTo>
                    <a:lnTo>
                      <a:pt x="-3529" y="675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3" name="Полилиния: фигура 20842">
                <a:extLst>
                  <a:ext uri="{FF2B5EF4-FFF2-40B4-BE49-F238E27FC236}">
                    <a16:creationId xmlns:a16="http://schemas.microsoft.com/office/drawing/2014/main" id="{7C340DA3-1F50-EBB1-B943-1B99C0D34C9C}"/>
                  </a:ext>
                </a:extLst>
              </p:cNvPr>
              <p:cNvSpPr/>
              <p:nvPr/>
            </p:nvSpPr>
            <p:spPr>
              <a:xfrm flipV="1">
                <a:off x="13501330" y="-2433591"/>
                <a:ext cx="88338" cy="135022"/>
              </a:xfrm>
              <a:custGeom>
                <a:avLst/>
                <a:gdLst>
                  <a:gd name="connsiteX0" fmla="*/ -3637 w 88338"/>
                  <a:gd name="connsiteY0" fmla="*/ -3393 h 135022"/>
                  <a:gd name="connsiteX1" fmla="*/ 84701 w 88338"/>
                  <a:gd name="connsiteY1" fmla="*/ -3393 h 135022"/>
                  <a:gd name="connsiteX2" fmla="*/ 84701 w 88338"/>
                  <a:gd name="connsiteY2" fmla="*/ 131630 h 135022"/>
                  <a:gd name="connsiteX3" fmla="*/ -3637 w 88338"/>
                  <a:gd name="connsiteY3" fmla="*/ 131630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135022">
                    <a:moveTo>
                      <a:pt x="-3637" y="-3393"/>
                    </a:moveTo>
                    <a:lnTo>
                      <a:pt x="84701" y="-3393"/>
                    </a:lnTo>
                    <a:lnTo>
                      <a:pt x="84701" y="131630"/>
                    </a:lnTo>
                    <a:lnTo>
                      <a:pt x="-3637" y="1316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4" name="Полилиния: фигура 20843">
                <a:extLst>
                  <a:ext uri="{FF2B5EF4-FFF2-40B4-BE49-F238E27FC236}">
                    <a16:creationId xmlns:a16="http://schemas.microsoft.com/office/drawing/2014/main" id="{A4B95E9A-7FD9-C213-CAB4-3991F70873F1}"/>
                  </a:ext>
                </a:extLst>
              </p:cNvPr>
              <p:cNvSpPr/>
              <p:nvPr/>
            </p:nvSpPr>
            <p:spPr>
              <a:xfrm flipV="1">
                <a:off x="13505962" y="-2428462"/>
                <a:ext cx="79071" cy="124755"/>
              </a:xfrm>
              <a:custGeom>
                <a:avLst/>
                <a:gdLst>
                  <a:gd name="connsiteX0" fmla="*/ 64486 w 79071"/>
                  <a:gd name="connsiteY0" fmla="*/ -3393 h 124755"/>
                  <a:gd name="connsiteX1" fmla="*/ -3637 w 79071"/>
                  <a:gd name="connsiteY1" fmla="*/ -3393 h 124755"/>
                  <a:gd name="connsiteX2" fmla="*/ -3637 w 79071"/>
                  <a:gd name="connsiteY2" fmla="*/ 54889 h 124755"/>
                  <a:gd name="connsiteX3" fmla="*/ 64486 w 79071"/>
                  <a:gd name="connsiteY3" fmla="*/ 54889 h 124755"/>
                  <a:gd name="connsiteX4" fmla="*/ 64486 w 79071"/>
                  <a:gd name="connsiteY4" fmla="*/ -3393 h 124755"/>
                  <a:gd name="connsiteX5" fmla="*/ 64486 w 79071"/>
                  <a:gd name="connsiteY5" fmla="*/ 63082 h 124755"/>
                  <a:gd name="connsiteX6" fmla="*/ -3637 w 79071"/>
                  <a:gd name="connsiteY6" fmla="*/ 63082 h 124755"/>
                  <a:gd name="connsiteX7" fmla="*/ -3637 w 79071"/>
                  <a:gd name="connsiteY7" fmla="*/ 121363 h 124755"/>
                  <a:gd name="connsiteX8" fmla="*/ 75434 w 79071"/>
                  <a:gd name="connsiteY8" fmla="*/ 121363 h 124755"/>
                  <a:gd name="connsiteX9" fmla="*/ -3637 w 79071"/>
                  <a:gd name="connsiteY9" fmla="*/ 121363 h 124755"/>
                  <a:gd name="connsiteX10" fmla="*/ -3637 w 79071"/>
                  <a:gd name="connsiteY10" fmla="*/ 109837 h 124755"/>
                  <a:gd name="connsiteX11" fmla="*/ 64486 w 79071"/>
                  <a:gd name="connsiteY11" fmla="*/ 109837 h 124755"/>
                  <a:gd name="connsiteX12" fmla="*/ 64486 w 79071"/>
                  <a:gd name="connsiteY12" fmla="*/ 63082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55">
                    <a:moveTo>
                      <a:pt x="64486" y="-3393"/>
                    </a:moveTo>
                    <a:lnTo>
                      <a:pt x="-3637" y="-3393"/>
                    </a:lnTo>
                    <a:lnTo>
                      <a:pt x="-3637" y="54889"/>
                    </a:lnTo>
                    <a:lnTo>
                      <a:pt x="64486" y="54889"/>
                    </a:lnTo>
                    <a:lnTo>
                      <a:pt x="64486" y="-3393"/>
                    </a:lnTo>
                    <a:moveTo>
                      <a:pt x="64486" y="63082"/>
                    </a:moveTo>
                    <a:lnTo>
                      <a:pt x="-3637" y="63082"/>
                    </a:lnTo>
                    <a:lnTo>
                      <a:pt x="-3637" y="121363"/>
                    </a:lnTo>
                    <a:lnTo>
                      <a:pt x="75434" y="121363"/>
                    </a:lnTo>
                    <a:lnTo>
                      <a:pt x="-3637" y="121363"/>
                    </a:lnTo>
                    <a:lnTo>
                      <a:pt x="-3637" y="109837"/>
                    </a:lnTo>
                    <a:lnTo>
                      <a:pt x="64486" y="109837"/>
                    </a:lnTo>
                    <a:lnTo>
                      <a:pt x="64486" y="63082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485044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5" name="Полилиния: фигура 20844">
                <a:extLst>
                  <a:ext uri="{FF2B5EF4-FFF2-40B4-BE49-F238E27FC236}">
                    <a16:creationId xmlns:a16="http://schemas.microsoft.com/office/drawing/2014/main" id="{7C0311FF-42F5-4761-C3F8-A65685533457}"/>
                  </a:ext>
                </a:extLst>
              </p:cNvPr>
              <p:cNvSpPr/>
              <p:nvPr/>
            </p:nvSpPr>
            <p:spPr>
              <a:xfrm flipV="1">
                <a:off x="13501330" y="-2370184"/>
                <a:ext cx="88338" cy="8196"/>
              </a:xfrm>
              <a:custGeom>
                <a:avLst/>
                <a:gdLst>
                  <a:gd name="connsiteX0" fmla="*/ -3637 w 88338"/>
                  <a:gd name="connsiteY0" fmla="*/ -3393 h 8196"/>
                  <a:gd name="connsiteX1" fmla="*/ 84701 w 88338"/>
                  <a:gd name="connsiteY1" fmla="*/ -3393 h 8196"/>
                  <a:gd name="connsiteX2" fmla="*/ 84701 w 88338"/>
                  <a:gd name="connsiteY2" fmla="*/ 4804 h 8196"/>
                  <a:gd name="connsiteX3" fmla="*/ -3637 w 88338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8196">
                    <a:moveTo>
                      <a:pt x="-3637" y="-3393"/>
                    </a:moveTo>
                    <a:lnTo>
                      <a:pt x="84701" y="-3393"/>
                    </a:lnTo>
                    <a:lnTo>
                      <a:pt x="84701" y="4804"/>
                    </a:lnTo>
                    <a:lnTo>
                      <a:pt x="-3637" y="4804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6" name="Полилиния: фигура 20845">
                <a:extLst>
                  <a:ext uri="{FF2B5EF4-FFF2-40B4-BE49-F238E27FC236}">
                    <a16:creationId xmlns:a16="http://schemas.microsoft.com/office/drawing/2014/main" id="{B0E84A3E-D8AC-54B5-D379-1FB8D32A2649}"/>
                  </a:ext>
                </a:extLst>
              </p:cNvPr>
              <p:cNvSpPr/>
              <p:nvPr/>
            </p:nvSpPr>
            <p:spPr>
              <a:xfrm flipV="1">
                <a:off x="13495014" y="-2442097"/>
                <a:ext cx="100971" cy="10085"/>
              </a:xfrm>
              <a:custGeom>
                <a:avLst/>
                <a:gdLst>
                  <a:gd name="connsiteX0" fmla="*/ -3637 w 100971"/>
                  <a:gd name="connsiteY0" fmla="*/ -3459 h 10085"/>
                  <a:gd name="connsiteX1" fmla="*/ 97335 w 100971"/>
                  <a:gd name="connsiteY1" fmla="*/ -3459 h 10085"/>
                  <a:gd name="connsiteX2" fmla="*/ 97335 w 100971"/>
                  <a:gd name="connsiteY2" fmla="*/ 6626 h 10085"/>
                  <a:gd name="connsiteX3" fmla="*/ -3637 w 100971"/>
                  <a:gd name="connsiteY3" fmla="*/ 6626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5">
                    <a:moveTo>
                      <a:pt x="-3637" y="-3459"/>
                    </a:moveTo>
                    <a:lnTo>
                      <a:pt x="97335" y="-3459"/>
                    </a:lnTo>
                    <a:lnTo>
                      <a:pt x="97335" y="6626"/>
                    </a:lnTo>
                    <a:lnTo>
                      <a:pt x="-3637" y="662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7" name="Полилиния: фигура 20846">
                <a:extLst>
                  <a:ext uri="{FF2B5EF4-FFF2-40B4-BE49-F238E27FC236}">
                    <a16:creationId xmlns:a16="http://schemas.microsoft.com/office/drawing/2014/main" id="{0CC9064D-0ABA-9DB7-B124-0E28DB09C4FD}"/>
                  </a:ext>
                </a:extLst>
              </p:cNvPr>
              <p:cNvSpPr/>
              <p:nvPr/>
            </p:nvSpPr>
            <p:spPr>
              <a:xfrm flipV="1">
                <a:off x="13495014" y="-2299181"/>
                <a:ext cx="100971" cy="10081"/>
              </a:xfrm>
              <a:custGeom>
                <a:avLst/>
                <a:gdLst>
                  <a:gd name="connsiteX0" fmla="*/ -3637 w 100971"/>
                  <a:gd name="connsiteY0" fmla="*/ -3325 h 10081"/>
                  <a:gd name="connsiteX1" fmla="*/ 97335 w 100971"/>
                  <a:gd name="connsiteY1" fmla="*/ -3325 h 10081"/>
                  <a:gd name="connsiteX2" fmla="*/ 97335 w 100971"/>
                  <a:gd name="connsiteY2" fmla="*/ 6756 h 10081"/>
                  <a:gd name="connsiteX3" fmla="*/ -3637 w 100971"/>
                  <a:gd name="connsiteY3" fmla="*/ 6756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1">
                    <a:moveTo>
                      <a:pt x="-3637" y="-3325"/>
                    </a:moveTo>
                    <a:lnTo>
                      <a:pt x="97335" y="-3325"/>
                    </a:lnTo>
                    <a:lnTo>
                      <a:pt x="97335" y="6756"/>
                    </a:lnTo>
                    <a:lnTo>
                      <a:pt x="-3637" y="6756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8" name="Полилиния: фигура 20847">
                <a:extLst>
                  <a:ext uri="{FF2B5EF4-FFF2-40B4-BE49-F238E27FC236}">
                    <a16:creationId xmlns:a16="http://schemas.microsoft.com/office/drawing/2014/main" id="{708C5EA4-4D7C-A0BC-E139-5F416C5036E2}"/>
                  </a:ext>
                </a:extLst>
              </p:cNvPr>
              <p:cNvSpPr/>
              <p:nvPr/>
            </p:nvSpPr>
            <p:spPr>
              <a:xfrm flipV="1">
                <a:off x="13054610" y="-2203602"/>
                <a:ext cx="88333" cy="135017"/>
              </a:xfrm>
              <a:custGeom>
                <a:avLst/>
                <a:gdLst>
                  <a:gd name="connsiteX0" fmla="*/ -3315 w 88333"/>
                  <a:gd name="connsiteY0" fmla="*/ -3176 h 135017"/>
                  <a:gd name="connsiteX1" fmla="*/ 85018 w 88333"/>
                  <a:gd name="connsiteY1" fmla="*/ -3176 h 135017"/>
                  <a:gd name="connsiteX2" fmla="*/ 85018 w 88333"/>
                  <a:gd name="connsiteY2" fmla="*/ 131841 h 135017"/>
                  <a:gd name="connsiteX3" fmla="*/ -3315 w 88333"/>
                  <a:gd name="connsiteY3" fmla="*/ 131841 h 13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135017">
                    <a:moveTo>
                      <a:pt x="-3315" y="-3176"/>
                    </a:moveTo>
                    <a:lnTo>
                      <a:pt x="85018" y="-3176"/>
                    </a:lnTo>
                    <a:lnTo>
                      <a:pt x="85018" y="131841"/>
                    </a:lnTo>
                    <a:lnTo>
                      <a:pt x="-3315" y="131841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49" name="Полилиния: фигура 20848">
                <a:extLst>
                  <a:ext uri="{FF2B5EF4-FFF2-40B4-BE49-F238E27FC236}">
                    <a16:creationId xmlns:a16="http://schemas.microsoft.com/office/drawing/2014/main" id="{2A42C47A-24B6-55E8-0D2C-40934168EC2A}"/>
                  </a:ext>
                </a:extLst>
              </p:cNvPr>
              <p:cNvSpPr/>
              <p:nvPr/>
            </p:nvSpPr>
            <p:spPr>
              <a:xfrm flipV="1">
                <a:off x="13059242" y="-2198478"/>
                <a:ext cx="79071" cy="124767"/>
              </a:xfrm>
              <a:custGeom>
                <a:avLst/>
                <a:gdLst>
                  <a:gd name="connsiteX0" fmla="*/ 64808 w 79071"/>
                  <a:gd name="connsiteY0" fmla="*/ -3176 h 124767"/>
                  <a:gd name="connsiteX1" fmla="*/ -3315 w 79071"/>
                  <a:gd name="connsiteY1" fmla="*/ -3176 h 124767"/>
                  <a:gd name="connsiteX2" fmla="*/ -3315 w 79071"/>
                  <a:gd name="connsiteY2" fmla="*/ 55105 h 124767"/>
                  <a:gd name="connsiteX3" fmla="*/ 64808 w 79071"/>
                  <a:gd name="connsiteY3" fmla="*/ 55105 h 124767"/>
                  <a:gd name="connsiteX4" fmla="*/ 64808 w 79071"/>
                  <a:gd name="connsiteY4" fmla="*/ -3176 h 124767"/>
                  <a:gd name="connsiteX5" fmla="*/ 64808 w 79071"/>
                  <a:gd name="connsiteY5" fmla="*/ 63311 h 124767"/>
                  <a:gd name="connsiteX6" fmla="*/ -3315 w 79071"/>
                  <a:gd name="connsiteY6" fmla="*/ 63311 h 124767"/>
                  <a:gd name="connsiteX7" fmla="*/ -3315 w 79071"/>
                  <a:gd name="connsiteY7" fmla="*/ 121592 h 124767"/>
                  <a:gd name="connsiteX8" fmla="*/ 75757 w 79071"/>
                  <a:gd name="connsiteY8" fmla="*/ 121592 h 124767"/>
                  <a:gd name="connsiteX9" fmla="*/ -3315 w 79071"/>
                  <a:gd name="connsiteY9" fmla="*/ 121592 h 124767"/>
                  <a:gd name="connsiteX10" fmla="*/ -3315 w 79071"/>
                  <a:gd name="connsiteY10" fmla="*/ 110053 h 124767"/>
                  <a:gd name="connsiteX11" fmla="*/ 64808 w 79071"/>
                  <a:gd name="connsiteY11" fmla="*/ 110053 h 124767"/>
                  <a:gd name="connsiteX12" fmla="*/ 64808 w 79071"/>
                  <a:gd name="connsiteY12" fmla="*/ 6331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808" y="-3176"/>
                    </a:moveTo>
                    <a:lnTo>
                      <a:pt x="-3315" y="-3176"/>
                    </a:lnTo>
                    <a:lnTo>
                      <a:pt x="-3315" y="55105"/>
                    </a:lnTo>
                    <a:lnTo>
                      <a:pt x="64808" y="55105"/>
                    </a:lnTo>
                    <a:lnTo>
                      <a:pt x="64808" y="-3176"/>
                    </a:lnTo>
                    <a:moveTo>
                      <a:pt x="64808" y="63311"/>
                    </a:moveTo>
                    <a:lnTo>
                      <a:pt x="-3315" y="63311"/>
                    </a:lnTo>
                    <a:lnTo>
                      <a:pt x="-3315" y="121592"/>
                    </a:lnTo>
                    <a:lnTo>
                      <a:pt x="75757" y="121592"/>
                    </a:lnTo>
                    <a:lnTo>
                      <a:pt x="-3315" y="121592"/>
                    </a:lnTo>
                    <a:lnTo>
                      <a:pt x="-3315" y="110053"/>
                    </a:lnTo>
                    <a:lnTo>
                      <a:pt x="64808" y="110053"/>
                    </a:lnTo>
                    <a:lnTo>
                      <a:pt x="64808" y="63311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04259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0" name="Полилиния: фигура 20849">
                <a:extLst>
                  <a:ext uri="{FF2B5EF4-FFF2-40B4-BE49-F238E27FC236}">
                    <a16:creationId xmlns:a16="http://schemas.microsoft.com/office/drawing/2014/main" id="{970C8C1E-A550-4C83-04EE-E23EB4CCD878}"/>
                  </a:ext>
                </a:extLst>
              </p:cNvPr>
              <p:cNvSpPr/>
              <p:nvPr/>
            </p:nvSpPr>
            <p:spPr>
              <a:xfrm flipV="1">
                <a:off x="13054610" y="-2140197"/>
                <a:ext cx="88333" cy="8205"/>
              </a:xfrm>
              <a:custGeom>
                <a:avLst/>
                <a:gdLst>
                  <a:gd name="connsiteX0" fmla="*/ -3315 w 88333"/>
                  <a:gd name="connsiteY0" fmla="*/ -3176 h 8205"/>
                  <a:gd name="connsiteX1" fmla="*/ 85018 w 88333"/>
                  <a:gd name="connsiteY1" fmla="*/ -3176 h 8205"/>
                  <a:gd name="connsiteX2" fmla="*/ 85018 w 88333"/>
                  <a:gd name="connsiteY2" fmla="*/ 5030 h 8205"/>
                  <a:gd name="connsiteX3" fmla="*/ -3315 w 88333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8205">
                    <a:moveTo>
                      <a:pt x="-3315" y="-3176"/>
                    </a:moveTo>
                    <a:lnTo>
                      <a:pt x="85018" y="-3176"/>
                    </a:lnTo>
                    <a:lnTo>
                      <a:pt x="85018" y="5030"/>
                    </a:lnTo>
                    <a:lnTo>
                      <a:pt x="-3315" y="50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1" name="Полилиния: фигура 20850">
                <a:extLst>
                  <a:ext uri="{FF2B5EF4-FFF2-40B4-BE49-F238E27FC236}">
                    <a16:creationId xmlns:a16="http://schemas.microsoft.com/office/drawing/2014/main" id="{A238207B-FA76-3DDD-20C0-1D6490EF3CFB}"/>
                  </a:ext>
                </a:extLst>
              </p:cNvPr>
              <p:cNvSpPr/>
              <p:nvPr/>
            </p:nvSpPr>
            <p:spPr>
              <a:xfrm flipV="1">
                <a:off x="13048293" y="-2212101"/>
                <a:ext cx="100966" cy="10085"/>
              </a:xfrm>
              <a:custGeom>
                <a:avLst/>
                <a:gdLst>
                  <a:gd name="connsiteX0" fmla="*/ -3315 w 100966"/>
                  <a:gd name="connsiteY0" fmla="*/ -3243 h 10085"/>
                  <a:gd name="connsiteX1" fmla="*/ 97652 w 100966"/>
                  <a:gd name="connsiteY1" fmla="*/ -3243 h 10085"/>
                  <a:gd name="connsiteX2" fmla="*/ 97652 w 100966"/>
                  <a:gd name="connsiteY2" fmla="*/ 6843 h 10085"/>
                  <a:gd name="connsiteX3" fmla="*/ -3315 w 100966"/>
                  <a:gd name="connsiteY3" fmla="*/ 6843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5">
                    <a:moveTo>
                      <a:pt x="-3315" y="-3243"/>
                    </a:moveTo>
                    <a:lnTo>
                      <a:pt x="97652" y="-3243"/>
                    </a:lnTo>
                    <a:lnTo>
                      <a:pt x="97652" y="6843"/>
                    </a:lnTo>
                    <a:lnTo>
                      <a:pt x="-3315" y="6843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2" name="Полилиния: фигура 20851">
                <a:extLst>
                  <a:ext uri="{FF2B5EF4-FFF2-40B4-BE49-F238E27FC236}">
                    <a16:creationId xmlns:a16="http://schemas.microsoft.com/office/drawing/2014/main" id="{D8D37CEE-0C24-F0BB-AD1A-6ECF251A8544}"/>
                  </a:ext>
                </a:extLst>
              </p:cNvPr>
              <p:cNvSpPr/>
              <p:nvPr/>
            </p:nvSpPr>
            <p:spPr>
              <a:xfrm flipV="1">
                <a:off x="13048293" y="-2069188"/>
                <a:ext cx="100966" cy="10072"/>
              </a:xfrm>
              <a:custGeom>
                <a:avLst/>
                <a:gdLst>
                  <a:gd name="connsiteX0" fmla="*/ -3315 w 100966"/>
                  <a:gd name="connsiteY0" fmla="*/ -3108 h 10072"/>
                  <a:gd name="connsiteX1" fmla="*/ 97652 w 100966"/>
                  <a:gd name="connsiteY1" fmla="*/ -3108 h 10072"/>
                  <a:gd name="connsiteX2" fmla="*/ 97652 w 100966"/>
                  <a:gd name="connsiteY2" fmla="*/ 6964 h 10072"/>
                  <a:gd name="connsiteX3" fmla="*/ -3315 w 100966"/>
                  <a:gd name="connsiteY3" fmla="*/ 6964 h 1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72">
                    <a:moveTo>
                      <a:pt x="-3315" y="-3108"/>
                    </a:moveTo>
                    <a:lnTo>
                      <a:pt x="97652" y="-3108"/>
                    </a:lnTo>
                    <a:lnTo>
                      <a:pt x="97652" y="6964"/>
                    </a:lnTo>
                    <a:lnTo>
                      <a:pt x="-3315" y="696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3" name="Полилиния: фигура 20852">
                <a:extLst>
                  <a:ext uri="{FF2B5EF4-FFF2-40B4-BE49-F238E27FC236}">
                    <a16:creationId xmlns:a16="http://schemas.microsoft.com/office/drawing/2014/main" id="{D5FCC3DB-0A2C-D4DC-FA65-F678E6BBBD15}"/>
                  </a:ext>
                </a:extLst>
              </p:cNvPr>
              <p:cNvSpPr/>
              <p:nvPr/>
            </p:nvSpPr>
            <p:spPr>
              <a:xfrm flipV="1">
                <a:off x="13203524" y="-2203602"/>
                <a:ext cx="88324" cy="135017"/>
              </a:xfrm>
              <a:custGeom>
                <a:avLst/>
                <a:gdLst>
                  <a:gd name="connsiteX0" fmla="*/ -3422 w 88324"/>
                  <a:gd name="connsiteY0" fmla="*/ -3176 h 135017"/>
                  <a:gd name="connsiteX1" fmla="*/ 84902 w 88324"/>
                  <a:gd name="connsiteY1" fmla="*/ -3176 h 135017"/>
                  <a:gd name="connsiteX2" fmla="*/ 84902 w 88324"/>
                  <a:gd name="connsiteY2" fmla="*/ 131841 h 135017"/>
                  <a:gd name="connsiteX3" fmla="*/ -3422 w 88324"/>
                  <a:gd name="connsiteY3" fmla="*/ 131841 h 13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135017">
                    <a:moveTo>
                      <a:pt x="-3422" y="-3176"/>
                    </a:moveTo>
                    <a:lnTo>
                      <a:pt x="84902" y="-3176"/>
                    </a:lnTo>
                    <a:lnTo>
                      <a:pt x="84902" y="131841"/>
                    </a:lnTo>
                    <a:lnTo>
                      <a:pt x="-3422" y="131841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4" name="Полилиния: фигура 20853">
                <a:extLst>
                  <a:ext uri="{FF2B5EF4-FFF2-40B4-BE49-F238E27FC236}">
                    <a16:creationId xmlns:a16="http://schemas.microsoft.com/office/drawing/2014/main" id="{72A49F7F-A6EA-3239-6776-4F96E33B1AB3}"/>
                  </a:ext>
                </a:extLst>
              </p:cNvPr>
              <p:cNvSpPr/>
              <p:nvPr/>
            </p:nvSpPr>
            <p:spPr>
              <a:xfrm flipV="1">
                <a:off x="13208145" y="-2198478"/>
                <a:ext cx="79071" cy="124767"/>
              </a:xfrm>
              <a:custGeom>
                <a:avLst/>
                <a:gdLst>
                  <a:gd name="connsiteX0" fmla="*/ 64700 w 79071"/>
                  <a:gd name="connsiteY0" fmla="*/ -3176 h 124767"/>
                  <a:gd name="connsiteX1" fmla="*/ -3422 w 79071"/>
                  <a:gd name="connsiteY1" fmla="*/ -3176 h 124767"/>
                  <a:gd name="connsiteX2" fmla="*/ -3422 w 79071"/>
                  <a:gd name="connsiteY2" fmla="*/ 55105 h 124767"/>
                  <a:gd name="connsiteX3" fmla="*/ 64700 w 79071"/>
                  <a:gd name="connsiteY3" fmla="*/ 55105 h 124767"/>
                  <a:gd name="connsiteX4" fmla="*/ 64700 w 79071"/>
                  <a:gd name="connsiteY4" fmla="*/ -3176 h 124767"/>
                  <a:gd name="connsiteX5" fmla="*/ 64700 w 79071"/>
                  <a:gd name="connsiteY5" fmla="*/ 63311 h 124767"/>
                  <a:gd name="connsiteX6" fmla="*/ -3422 w 79071"/>
                  <a:gd name="connsiteY6" fmla="*/ 63311 h 124767"/>
                  <a:gd name="connsiteX7" fmla="*/ -3422 w 79071"/>
                  <a:gd name="connsiteY7" fmla="*/ 121592 h 124767"/>
                  <a:gd name="connsiteX8" fmla="*/ 75649 w 79071"/>
                  <a:gd name="connsiteY8" fmla="*/ 121592 h 124767"/>
                  <a:gd name="connsiteX9" fmla="*/ -3422 w 79071"/>
                  <a:gd name="connsiteY9" fmla="*/ 121592 h 124767"/>
                  <a:gd name="connsiteX10" fmla="*/ -3422 w 79071"/>
                  <a:gd name="connsiteY10" fmla="*/ 110053 h 124767"/>
                  <a:gd name="connsiteX11" fmla="*/ 64700 w 79071"/>
                  <a:gd name="connsiteY11" fmla="*/ 110053 h 124767"/>
                  <a:gd name="connsiteX12" fmla="*/ 64700 w 79071"/>
                  <a:gd name="connsiteY12" fmla="*/ 6331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700" y="-3176"/>
                    </a:moveTo>
                    <a:lnTo>
                      <a:pt x="-3422" y="-3176"/>
                    </a:lnTo>
                    <a:lnTo>
                      <a:pt x="-3422" y="55105"/>
                    </a:lnTo>
                    <a:lnTo>
                      <a:pt x="64700" y="55105"/>
                    </a:lnTo>
                    <a:lnTo>
                      <a:pt x="64700" y="-3176"/>
                    </a:lnTo>
                    <a:moveTo>
                      <a:pt x="64700" y="63311"/>
                    </a:moveTo>
                    <a:lnTo>
                      <a:pt x="-3422" y="63311"/>
                    </a:lnTo>
                    <a:lnTo>
                      <a:pt x="-3422" y="121592"/>
                    </a:lnTo>
                    <a:lnTo>
                      <a:pt x="75649" y="121592"/>
                    </a:lnTo>
                    <a:lnTo>
                      <a:pt x="-3422" y="121592"/>
                    </a:lnTo>
                    <a:lnTo>
                      <a:pt x="-3422" y="110053"/>
                    </a:lnTo>
                    <a:lnTo>
                      <a:pt x="64700" y="110053"/>
                    </a:lnTo>
                    <a:lnTo>
                      <a:pt x="64700" y="63311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045032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5" name="Полилиния: фигура 20854">
                <a:extLst>
                  <a:ext uri="{FF2B5EF4-FFF2-40B4-BE49-F238E27FC236}">
                    <a16:creationId xmlns:a16="http://schemas.microsoft.com/office/drawing/2014/main" id="{1D8C1267-545A-CFC1-52EC-6D267419A9A5}"/>
                  </a:ext>
                </a:extLst>
              </p:cNvPr>
              <p:cNvSpPr/>
              <p:nvPr/>
            </p:nvSpPr>
            <p:spPr>
              <a:xfrm flipV="1">
                <a:off x="13203524" y="-2140197"/>
                <a:ext cx="88324" cy="8205"/>
              </a:xfrm>
              <a:custGeom>
                <a:avLst/>
                <a:gdLst>
                  <a:gd name="connsiteX0" fmla="*/ -3422 w 88324"/>
                  <a:gd name="connsiteY0" fmla="*/ -3176 h 8205"/>
                  <a:gd name="connsiteX1" fmla="*/ 84902 w 88324"/>
                  <a:gd name="connsiteY1" fmla="*/ -3176 h 8205"/>
                  <a:gd name="connsiteX2" fmla="*/ 84902 w 88324"/>
                  <a:gd name="connsiteY2" fmla="*/ 5030 h 8205"/>
                  <a:gd name="connsiteX3" fmla="*/ -3422 w 88324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8205">
                    <a:moveTo>
                      <a:pt x="-3422" y="-3176"/>
                    </a:moveTo>
                    <a:lnTo>
                      <a:pt x="84902" y="-3176"/>
                    </a:lnTo>
                    <a:lnTo>
                      <a:pt x="84902" y="5030"/>
                    </a:lnTo>
                    <a:lnTo>
                      <a:pt x="-3422" y="50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6" name="Полилиния: фигура 20855">
                <a:extLst>
                  <a:ext uri="{FF2B5EF4-FFF2-40B4-BE49-F238E27FC236}">
                    <a16:creationId xmlns:a16="http://schemas.microsoft.com/office/drawing/2014/main" id="{87E1CF51-A7E2-95FC-F154-E3DB5C36D57A}"/>
                  </a:ext>
                </a:extLst>
              </p:cNvPr>
              <p:cNvSpPr/>
              <p:nvPr/>
            </p:nvSpPr>
            <p:spPr>
              <a:xfrm flipV="1">
                <a:off x="13197196" y="-2212101"/>
                <a:ext cx="100966" cy="10085"/>
              </a:xfrm>
              <a:custGeom>
                <a:avLst/>
                <a:gdLst>
                  <a:gd name="connsiteX0" fmla="*/ -3422 w 100966"/>
                  <a:gd name="connsiteY0" fmla="*/ -3243 h 10085"/>
                  <a:gd name="connsiteX1" fmla="*/ 97544 w 100966"/>
                  <a:gd name="connsiteY1" fmla="*/ -3243 h 10085"/>
                  <a:gd name="connsiteX2" fmla="*/ 97544 w 100966"/>
                  <a:gd name="connsiteY2" fmla="*/ 6843 h 10085"/>
                  <a:gd name="connsiteX3" fmla="*/ -3422 w 100966"/>
                  <a:gd name="connsiteY3" fmla="*/ 6843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5">
                    <a:moveTo>
                      <a:pt x="-3422" y="-3243"/>
                    </a:moveTo>
                    <a:lnTo>
                      <a:pt x="97544" y="-3243"/>
                    </a:lnTo>
                    <a:lnTo>
                      <a:pt x="97544" y="6843"/>
                    </a:lnTo>
                    <a:lnTo>
                      <a:pt x="-3422" y="6843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7" name="Полилиния: фигура 20856">
                <a:extLst>
                  <a:ext uri="{FF2B5EF4-FFF2-40B4-BE49-F238E27FC236}">
                    <a16:creationId xmlns:a16="http://schemas.microsoft.com/office/drawing/2014/main" id="{F3FCB1E1-97BF-0E8C-B9C6-A0BAE561F38A}"/>
                  </a:ext>
                </a:extLst>
              </p:cNvPr>
              <p:cNvSpPr/>
              <p:nvPr/>
            </p:nvSpPr>
            <p:spPr>
              <a:xfrm flipV="1">
                <a:off x="13197196" y="-2069188"/>
                <a:ext cx="100966" cy="10072"/>
              </a:xfrm>
              <a:custGeom>
                <a:avLst/>
                <a:gdLst>
                  <a:gd name="connsiteX0" fmla="*/ -3422 w 100966"/>
                  <a:gd name="connsiteY0" fmla="*/ -3108 h 10072"/>
                  <a:gd name="connsiteX1" fmla="*/ 97544 w 100966"/>
                  <a:gd name="connsiteY1" fmla="*/ -3108 h 10072"/>
                  <a:gd name="connsiteX2" fmla="*/ 97544 w 100966"/>
                  <a:gd name="connsiteY2" fmla="*/ 6964 h 10072"/>
                  <a:gd name="connsiteX3" fmla="*/ -3422 w 100966"/>
                  <a:gd name="connsiteY3" fmla="*/ 6964 h 1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72">
                    <a:moveTo>
                      <a:pt x="-3422" y="-3108"/>
                    </a:moveTo>
                    <a:lnTo>
                      <a:pt x="97544" y="-3108"/>
                    </a:lnTo>
                    <a:lnTo>
                      <a:pt x="97544" y="6964"/>
                    </a:lnTo>
                    <a:lnTo>
                      <a:pt x="-3422" y="696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8" name="Полилиния: фигура 20857">
                <a:extLst>
                  <a:ext uri="{FF2B5EF4-FFF2-40B4-BE49-F238E27FC236}">
                    <a16:creationId xmlns:a16="http://schemas.microsoft.com/office/drawing/2014/main" id="{C946E4A0-E526-F59B-A50B-1047EFAEB09A}"/>
                  </a:ext>
                </a:extLst>
              </p:cNvPr>
              <p:cNvSpPr/>
              <p:nvPr/>
            </p:nvSpPr>
            <p:spPr>
              <a:xfrm flipV="1">
                <a:off x="13352427" y="-2203602"/>
                <a:ext cx="88324" cy="135017"/>
              </a:xfrm>
              <a:custGeom>
                <a:avLst/>
                <a:gdLst>
                  <a:gd name="connsiteX0" fmla="*/ -3529 w 88324"/>
                  <a:gd name="connsiteY0" fmla="*/ -3176 h 135017"/>
                  <a:gd name="connsiteX1" fmla="*/ 84795 w 88324"/>
                  <a:gd name="connsiteY1" fmla="*/ -3176 h 135017"/>
                  <a:gd name="connsiteX2" fmla="*/ 84795 w 88324"/>
                  <a:gd name="connsiteY2" fmla="*/ 131841 h 135017"/>
                  <a:gd name="connsiteX3" fmla="*/ -3529 w 88324"/>
                  <a:gd name="connsiteY3" fmla="*/ 131841 h 13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135017">
                    <a:moveTo>
                      <a:pt x="-3529" y="-3176"/>
                    </a:moveTo>
                    <a:lnTo>
                      <a:pt x="84795" y="-3176"/>
                    </a:lnTo>
                    <a:lnTo>
                      <a:pt x="84795" y="131841"/>
                    </a:lnTo>
                    <a:lnTo>
                      <a:pt x="-3529" y="131841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59" name="Полилиния: фигура 20858">
                <a:extLst>
                  <a:ext uri="{FF2B5EF4-FFF2-40B4-BE49-F238E27FC236}">
                    <a16:creationId xmlns:a16="http://schemas.microsoft.com/office/drawing/2014/main" id="{A8A170B5-D825-78B2-57F2-1B6E2DC6165A}"/>
                  </a:ext>
                </a:extLst>
              </p:cNvPr>
              <p:cNvSpPr/>
              <p:nvPr/>
            </p:nvSpPr>
            <p:spPr>
              <a:xfrm flipV="1">
                <a:off x="13357060" y="-2198478"/>
                <a:ext cx="79071" cy="124767"/>
              </a:xfrm>
              <a:custGeom>
                <a:avLst/>
                <a:gdLst>
                  <a:gd name="connsiteX0" fmla="*/ 64593 w 79071"/>
                  <a:gd name="connsiteY0" fmla="*/ -3176 h 124767"/>
                  <a:gd name="connsiteX1" fmla="*/ -3529 w 79071"/>
                  <a:gd name="connsiteY1" fmla="*/ -3176 h 124767"/>
                  <a:gd name="connsiteX2" fmla="*/ -3529 w 79071"/>
                  <a:gd name="connsiteY2" fmla="*/ 55105 h 124767"/>
                  <a:gd name="connsiteX3" fmla="*/ 64593 w 79071"/>
                  <a:gd name="connsiteY3" fmla="*/ 55105 h 124767"/>
                  <a:gd name="connsiteX4" fmla="*/ 64593 w 79071"/>
                  <a:gd name="connsiteY4" fmla="*/ -3176 h 124767"/>
                  <a:gd name="connsiteX5" fmla="*/ 64593 w 79071"/>
                  <a:gd name="connsiteY5" fmla="*/ 63311 h 124767"/>
                  <a:gd name="connsiteX6" fmla="*/ -3529 w 79071"/>
                  <a:gd name="connsiteY6" fmla="*/ 63311 h 124767"/>
                  <a:gd name="connsiteX7" fmla="*/ -3529 w 79071"/>
                  <a:gd name="connsiteY7" fmla="*/ 121592 h 124767"/>
                  <a:gd name="connsiteX8" fmla="*/ 75542 w 79071"/>
                  <a:gd name="connsiteY8" fmla="*/ 121592 h 124767"/>
                  <a:gd name="connsiteX9" fmla="*/ -3529 w 79071"/>
                  <a:gd name="connsiteY9" fmla="*/ 121592 h 124767"/>
                  <a:gd name="connsiteX10" fmla="*/ -3529 w 79071"/>
                  <a:gd name="connsiteY10" fmla="*/ 110053 h 124767"/>
                  <a:gd name="connsiteX11" fmla="*/ 64593 w 79071"/>
                  <a:gd name="connsiteY11" fmla="*/ 110053 h 124767"/>
                  <a:gd name="connsiteX12" fmla="*/ 64593 w 79071"/>
                  <a:gd name="connsiteY12" fmla="*/ 6331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593" y="-3176"/>
                    </a:moveTo>
                    <a:lnTo>
                      <a:pt x="-3529" y="-3176"/>
                    </a:lnTo>
                    <a:lnTo>
                      <a:pt x="-3529" y="55105"/>
                    </a:lnTo>
                    <a:lnTo>
                      <a:pt x="64593" y="55105"/>
                    </a:lnTo>
                    <a:lnTo>
                      <a:pt x="64593" y="-3176"/>
                    </a:lnTo>
                    <a:moveTo>
                      <a:pt x="64593" y="63311"/>
                    </a:moveTo>
                    <a:lnTo>
                      <a:pt x="-3529" y="63311"/>
                    </a:lnTo>
                    <a:lnTo>
                      <a:pt x="-3529" y="121592"/>
                    </a:lnTo>
                    <a:lnTo>
                      <a:pt x="75542" y="121592"/>
                    </a:lnTo>
                    <a:lnTo>
                      <a:pt x="-3529" y="121592"/>
                    </a:lnTo>
                    <a:lnTo>
                      <a:pt x="-3529" y="110053"/>
                    </a:lnTo>
                    <a:lnTo>
                      <a:pt x="64593" y="110053"/>
                    </a:lnTo>
                    <a:lnTo>
                      <a:pt x="64593" y="63311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486728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0" name="Полилиния: фигура 20859">
                <a:extLst>
                  <a:ext uri="{FF2B5EF4-FFF2-40B4-BE49-F238E27FC236}">
                    <a16:creationId xmlns:a16="http://schemas.microsoft.com/office/drawing/2014/main" id="{B25FA0CD-9FC3-9AFE-DAC5-C5315500672C}"/>
                  </a:ext>
                </a:extLst>
              </p:cNvPr>
              <p:cNvSpPr/>
              <p:nvPr/>
            </p:nvSpPr>
            <p:spPr>
              <a:xfrm flipV="1">
                <a:off x="13352427" y="-2140197"/>
                <a:ext cx="88324" cy="8205"/>
              </a:xfrm>
              <a:custGeom>
                <a:avLst/>
                <a:gdLst>
                  <a:gd name="connsiteX0" fmla="*/ -3529 w 88324"/>
                  <a:gd name="connsiteY0" fmla="*/ -3176 h 8205"/>
                  <a:gd name="connsiteX1" fmla="*/ 84795 w 88324"/>
                  <a:gd name="connsiteY1" fmla="*/ -3176 h 8205"/>
                  <a:gd name="connsiteX2" fmla="*/ 84795 w 88324"/>
                  <a:gd name="connsiteY2" fmla="*/ 5030 h 8205"/>
                  <a:gd name="connsiteX3" fmla="*/ -3529 w 88324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8205">
                    <a:moveTo>
                      <a:pt x="-3529" y="-3176"/>
                    </a:moveTo>
                    <a:lnTo>
                      <a:pt x="84795" y="-3176"/>
                    </a:lnTo>
                    <a:lnTo>
                      <a:pt x="84795" y="5030"/>
                    </a:lnTo>
                    <a:lnTo>
                      <a:pt x="-3529" y="50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1" name="Полилиния: фигура 20860">
                <a:extLst>
                  <a:ext uri="{FF2B5EF4-FFF2-40B4-BE49-F238E27FC236}">
                    <a16:creationId xmlns:a16="http://schemas.microsoft.com/office/drawing/2014/main" id="{7E250BD8-8110-CCBC-E371-D86979F43DF6}"/>
                  </a:ext>
                </a:extLst>
              </p:cNvPr>
              <p:cNvSpPr/>
              <p:nvPr/>
            </p:nvSpPr>
            <p:spPr>
              <a:xfrm flipV="1">
                <a:off x="13346099" y="-2212101"/>
                <a:ext cx="100980" cy="10085"/>
              </a:xfrm>
              <a:custGeom>
                <a:avLst/>
                <a:gdLst>
                  <a:gd name="connsiteX0" fmla="*/ -3529 w 100980"/>
                  <a:gd name="connsiteY0" fmla="*/ -3243 h 10085"/>
                  <a:gd name="connsiteX1" fmla="*/ 97451 w 100980"/>
                  <a:gd name="connsiteY1" fmla="*/ -3243 h 10085"/>
                  <a:gd name="connsiteX2" fmla="*/ 97451 w 100980"/>
                  <a:gd name="connsiteY2" fmla="*/ 6843 h 10085"/>
                  <a:gd name="connsiteX3" fmla="*/ -3529 w 100980"/>
                  <a:gd name="connsiteY3" fmla="*/ 6843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85">
                    <a:moveTo>
                      <a:pt x="-3529" y="-3243"/>
                    </a:moveTo>
                    <a:lnTo>
                      <a:pt x="97451" y="-3243"/>
                    </a:lnTo>
                    <a:lnTo>
                      <a:pt x="97451" y="6843"/>
                    </a:lnTo>
                    <a:lnTo>
                      <a:pt x="-3529" y="6843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2" name="Полилиния: фигура 20861">
                <a:extLst>
                  <a:ext uri="{FF2B5EF4-FFF2-40B4-BE49-F238E27FC236}">
                    <a16:creationId xmlns:a16="http://schemas.microsoft.com/office/drawing/2014/main" id="{78EE95FF-7644-C8E8-8B01-B0EDA30F30A2}"/>
                  </a:ext>
                </a:extLst>
              </p:cNvPr>
              <p:cNvSpPr/>
              <p:nvPr/>
            </p:nvSpPr>
            <p:spPr>
              <a:xfrm flipV="1">
                <a:off x="13346099" y="-2069188"/>
                <a:ext cx="100980" cy="10072"/>
              </a:xfrm>
              <a:custGeom>
                <a:avLst/>
                <a:gdLst>
                  <a:gd name="connsiteX0" fmla="*/ -3529 w 100980"/>
                  <a:gd name="connsiteY0" fmla="*/ -3108 h 10072"/>
                  <a:gd name="connsiteX1" fmla="*/ 97451 w 100980"/>
                  <a:gd name="connsiteY1" fmla="*/ -3108 h 10072"/>
                  <a:gd name="connsiteX2" fmla="*/ 97451 w 100980"/>
                  <a:gd name="connsiteY2" fmla="*/ 6964 h 10072"/>
                  <a:gd name="connsiteX3" fmla="*/ -3529 w 100980"/>
                  <a:gd name="connsiteY3" fmla="*/ 6964 h 1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72">
                    <a:moveTo>
                      <a:pt x="-3529" y="-3108"/>
                    </a:moveTo>
                    <a:lnTo>
                      <a:pt x="97451" y="-3108"/>
                    </a:lnTo>
                    <a:lnTo>
                      <a:pt x="97451" y="6964"/>
                    </a:lnTo>
                    <a:lnTo>
                      <a:pt x="-3529" y="696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3" name="Полилиния: фигура 20862">
                <a:extLst>
                  <a:ext uri="{FF2B5EF4-FFF2-40B4-BE49-F238E27FC236}">
                    <a16:creationId xmlns:a16="http://schemas.microsoft.com/office/drawing/2014/main" id="{9BF814AE-5B8B-98A5-6050-24B0BF2B9A67}"/>
                  </a:ext>
                </a:extLst>
              </p:cNvPr>
              <p:cNvSpPr/>
              <p:nvPr/>
            </p:nvSpPr>
            <p:spPr>
              <a:xfrm flipV="1">
                <a:off x="13501330" y="-2203602"/>
                <a:ext cx="88338" cy="135017"/>
              </a:xfrm>
              <a:custGeom>
                <a:avLst/>
                <a:gdLst>
                  <a:gd name="connsiteX0" fmla="*/ -3637 w 88338"/>
                  <a:gd name="connsiteY0" fmla="*/ -3176 h 135017"/>
                  <a:gd name="connsiteX1" fmla="*/ 84701 w 88338"/>
                  <a:gd name="connsiteY1" fmla="*/ -3176 h 135017"/>
                  <a:gd name="connsiteX2" fmla="*/ 84701 w 88338"/>
                  <a:gd name="connsiteY2" fmla="*/ 131841 h 135017"/>
                  <a:gd name="connsiteX3" fmla="*/ -3637 w 88338"/>
                  <a:gd name="connsiteY3" fmla="*/ 131841 h 13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135017">
                    <a:moveTo>
                      <a:pt x="-3637" y="-3176"/>
                    </a:moveTo>
                    <a:lnTo>
                      <a:pt x="84701" y="-3176"/>
                    </a:lnTo>
                    <a:lnTo>
                      <a:pt x="84701" y="131841"/>
                    </a:lnTo>
                    <a:lnTo>
                      <a:pt x="-3637" y="131841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4" name="Полилиния: фигура 20863">
                <a:extLst>
                  <a:ext uri="{FF2B5EF4-FFF2-40B4-BE49-F238E27FC236}">
                    <a16:creationId xmlns:a16="http://schemas.microsoft.com/office/drawing/2014/main" id="{81FA0754-102C-52CB-5F20-84E7BFDE3CE1}"/>
                  </a:ext>
                </a:extLst>
              </p:cNvPr>
              <p:cNvSpPr/>
              <p:nvPr/>
            </p:nvSpPr>
            <p:spPr>
              <a:xfrm flipV="1">
                <a:off x="13505962" y="-2198478"/>
                <a:ext cx="79071" cy="124767"/>
              </a:xfrm>
              <a:custGeom>
                <a:avLst/>
                <a:gdLst>
                  <a:gd name="connsiteX0" fmla="*/ 64486 w 79071"/>
                  <a:gd name="connsiteY0" fmla="*/ -3176 h 124767"/>
                  <a:gd name="connsiteX1" fmla="*/ -3637 w 79071"/>
                  <a:gd name="connsiteY1" fmla="*/ -3176 h 124767"/>
                  <a:gd name="connsiteX2" fmla="*/ -3637 w 79071"/>
                  <a:gd name="connsiteY2" fmla="*/ 55105 h 124767"/>
                  <a:gd name="connsiteX3" fmla="*/ 64486 w 79071"/>
                  <a:gd name="connsiteY3" fmla="*/ 55105 h 124767"/>
                  <a:gd name="connsiteX4" fmla="*/ 64486 w 79071"/>
                  <a:gd name="connsiteY4" fmla="*/ -3176 h 124767"/>
                  <a:gd name="connsiteX5" fmla="*/ 64486 w 79071"/>
                  <a:gd name="connsiteY5" fmla="*/ 63311 h 124767"/>
                  <a:gd name="connsiteX6" fmla="*/ -3637 w 79071"/>
                  <a:gd name="connsiteY6" fmla="*/ 63311 h 124767"/>
                  <a:gd name="connsiteX7" fmla="*/ -3637 w 79071"/>
                  <a:gd name="connsiteY7" fmla="*/ 121592 h 124767"/>
                  <a:gd name="connsiteX8" fmla="*/ 75434 w 79071"/>
                  <a:gd name="connsiteY8" fmla="*/ 121592 h 124767"/>
                  <a:gd name="connsiteX9" fmla="*/ -3637 w 79071"/>
                  <a:gd name="connsiteY9" fmla="*/ 121592 h 124767"/>
                  <a:gd name="connsiteX10" fmla="*/ -3637 w 79071"/>
                  <a:gd name="connsiteY10" fmla="*/ 110053 h 124767"/>
                  <a:gd name="connsiteX11" fmla="*/ 64486 w 79071"/>
                  <a:gd name="connsiteY11" fmla="*/ 110053 h 124767"/>
                  <a:gd name="connsiteX12" fmla="*/ 64486 w 79071"/>
                  <a:gd name="connsiteY12" fmla="*/ 6331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486" y="-3176"/>
                    </a:moveTo>
                    <a:lnTo>
                      <a:pt x="-3637" y="-3176"/>
                    </a:lnTo>
                    <a:lnTo>
                      <a:pt x="-3637" y="55105"/>
                    </a:lnTo>
                    <a:lnTo>
                      <a:pt x="64486" y="55105"/>
                    </a:lnTo>
                    <a:lnTo>
                      <a:pt x="64486" y="-3176"/>
                    </a:lnTo>
                    <a:moveTo>
                      <a:pt x="64486" y="63311"/>
                    </a:moveTo>
                    <a:lnTo>
                      <a:pt x="-3637" y="63311"/>
                    </a:lnTo>
                    <a:lnTo>
                      <a:pt x="-3637" y="121592"/>
                    </a:lnTo>
                    <a:lnTo>
                      <a:pt x="75434" y="121592"/>
                    </a:lnTo>
                    <a:lnTo>
                      <a:pt x="-3637" y="121592"/>
                    </a:lnTo>
                    <a:lnTo>
                      <a:pt x="-3637" y="110053"/>
                    </a:lnTo>
                    <a:lnTo>
                      <a:pt x="64486" y="110053"/>
                    </a:lnTo>
                    <a:lnTo>
                      <a:pt x="64486" y="63311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4718766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5" name="Полилиния: фигура 20864">
                <a:extLst>
                  <a:ext uri="{FF2B5EF4-FFF2-40B4-BE49-F238E27FC236}">
                    <a16:creationId xmlns:a16="http://schemas.microsoft.com/office/drawing/2014/main" id="{BD6BD491-FC79-EF88-6832-5B43C473AE77}"/>
                  </a:ext>
                </a:extLst>
              </p:cNvPr>
              <p:cNvSpPr/>
              <p:nvPr/>
            </p:nvSpPr>
            <p:spPr>
              <a:xfrm flipV="1">
                <a:off x="13501330" y="-2140197"/>
                <a:ext cx="88338" cy="8205"/>
              </a:xfrm>
              <a:custGeom>
                <a:avLst/>
                <a:gdLst>
                  <a:gd name="connsiteX0" fmla="*/ -3637 w 88338"/>
                  <a:gd name="connsiteY0" fmla="*/ -3176 h 8205"/>
                  <a:gd name="connsiteX1" fmla="*/ 84701 w 88338"/>
                  <a:gd name="connsiteY1" fmla="*/ -3176 h 8205"/>
                  <a:gd name="connsiteX2" fmla="*/ 84701 w 88338"/>
                  <a:gd name="connsiteY2" fmla="*/ 5030 h 8205"/>
                  <a:gd name="connsiteX3" fmla="*/ -3637 w 88338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8205">
                    <a:moveTo>
                      <a:pt x="-3637" y="-3176"/>
                    </a:moveTo>
                    <a:lnTo>
                      <a:pt x="84701" y="-3176"/>
                    </a:lnTo>
                    <a:lnTo>
                      <a:pt x="84701" y="5030"/>
                    </a:lnTo>
                    <a:lnTo>
                      <a:pt x="-3637" y="5030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6" name="Полилиния: фигура 20865">
                <a:extLst>
                  <a:ext uri="{FF2B5EF4-FFF2-40B4-BE49-F238E27FC236}">
                    <a16:creationId xmlns:a16="http://schemas.microsoft.com/office/drawing/2014/main" id="{9C6F3DC5-A751-80B0-E67F-F3674868C8E0}"/>
                  </a:ext>
                </a:extLst>
              </p:cNvPr>
              <p:cNvSpPr/>
              <p:nvPr/>
            </p:nvSpPr>
            <p:spPr>
              <a:xfrm flipV="1">
                <a:off x="13495014" y="-2212101"/>
                <a:ext cx="100971" cy="10085"/>
              </a:xfrm>
              <a:custGeom>
                <a:avLst/>
                <a:gdLst>
                  <a:gd name="connsiteX0" fmla="*/ -3637 w 100971"/>
                  <a:gd name="connsiteY0" fmla="*/ -3243 h 10085"/>
                  <a:gd name="connsiteX1" fmla="*/ 97335 w 100971"/>
                  <a:gd name="connsiteY1" fmla="*/ -3243 h 10085"/>
                  <a:gd name="connsiteX2" fmla="*/ 97335 w 100971"/>
                  <a:gd name="connsiteY2" fmla="*/ 6843 h 10085"/>
                  <a:gd name="connsiteX3" fmla="*/ -3637 w 100971"/>
                  <a:gd name="connsiteY3" fmla="*/ 6843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5">
                    <a:moveTo>
                      <a:pt x="-3637" y="-3243"/>
                    </a:moveTo>
                    <a:lnTo>
                      <a:pt x="97335" y="-3243"/>
                    </a:lnTo>
                    <a:lnTo>
                      <a:pt x="97335" y="6843"/>
                    </a:lnTo>
                    <a:lnTo>
                      <a:pt x="-3637" y="6843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7" name="Полилиния: фигура 20866">
                <a:extLst>
                  <a:ext uri="{FF2B5EF4-FFF2-40B4-BE49-F238E27FC236}">
                    <a16:creationId xmlns:a16="http://schemas.microsoft.com/office/drawing/2014/main" id="{14466772-ACED-C398-89C1-0A480CF49C81}"/>
                  </a:ext>
                </a:extLst>
              </p:cNvPr>
              <p:cNvSpPr/>
              <p:nvPr/>
            </p:nvSpPr>
            <p:spPr>
              <a:xfrm flipV="1">
                <a:off x="13495014" y="-2069188"/>
                <a:ext cx="100971" cy="10072"/>
              </a:xfrm>
              <a:custGeom>
                <a:avLst/>
                <a:gdLst>
                  <a:gd name="connsiteX0" fmla="*/ -3637 w 100971"/>
                  <a:gd name="connsiteY0" fmla="*/ -3108 h 10072"/>
                  <a:gd name="connsiteX1" fmla="*/ 97335 w 100971"/>
                  <a:gd name="connsiteY1" fmla="*/ -3108 h 10072"/>
                  <a:gd name="connsiteX2" fmla="*/ 97335 w 100971"/>
                  <a:gd name="connsiteY2" fmla="*/ 6964 h 10072"/>
                  <a:gd name="connsiteX3" fmla="*/ -3637 w 100971"/>
                  <a:gd name="connsiteY3" fmla="*/ 6964 h 1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72">
                    <a:moveTo>
                      <a:pt x="-3637" y="-3108"/>
                    </a:moveTo>
                    <a:lnTo>
                      <a:pt x="97335" y="-3108"/>
                    </a:lnTo>
                    <a:lnTo>
                      <a:pt x="97335" y="6964"/>
                    </a:lnTo>
                    <a:lnTo>
                      <a:pt x="-3637" y="696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8" name="Полилиния: фигура 20867">
                <a:extLst>
                  <a:ext uri="{FF2B5EF4-FFF2-40B4-BE49-F238E27FC236}">
                    <a16:creationId xmlns:a16="http://schemas.microsoft.com/office/drawing/2014/main" id="{62AB035B-740E-6ED2-2A01-649FD3455714}"/>
                  </a:ext>
                </a:extLst>
              </p:cNvPr>
              <p:cNvSpPr/>
              <p:nvPr/>
            </p:nvSpPr>
            <p:spPr>
              <a:xfrm flipV="1">
                <a:off x="13054610" y="-1973604"/>
                <a:ext cx="88333" cy="135002"/>
              </a:xfrm>
              <a:custGeom>
                <a:avLst/>
                <a:gdLst>
                  <a:gd name="connsiteX0" fmla="*/ -3315 w 88333"/>
                  <a:gd name="connsiteY0" fmla="*/ -2959 h 135002"/>
                  <a:gd name="connsiteX1" fmla="*/ 85018 w 88333"/>
                  <a:gd name="connsiteY1" fmla="*/ -2959 h 135002"/>
                  <a:gd name="connsiteX2" fmla="*/ 85018 w 88333"/>
                  <a:gd name="connsiteY2" fmla="*/ 132043 h 135002"/>
                  <a:gd name="connsiteX3" fmla="*/ -3315 w 88333"/>
                  <a:gd name="connsiteY3" fmla="*/ 132043 h 135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135002">
                    <a:moveTo>
                      <a:pt x="-3315" y="-2959"/>
                    </a:moveTo>
                    <a:lnTo>
                      <a:pt x="85018" y="-2959"/>
                    </a:lnTo>
                    <a:lnTo>
                      <a:pt x="85018" y="132043"/>
                    </a:lnTo>
                    <a:lnTo>
                      <a:pt x="-3315" y="132043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69" name="Полилиния: фигура 20868">
                <a:extLst>
                  <a:ext uri="{FF2B5EF4-FFF2-40B4-BE49-F238E27FC236}">
                    <a16:creationId xmlns:a16="http://schemas.microsoft.com/office/drawing/2014/main" id="{714832F4-EC57-CAD8-9FFB-9475B9EAC57E}"/>
                  </a:ext>
                </a:extLst>
              </p:cNvPr>
              <p:cNvSpPr/>
              <p:nvPr/>
            </p:nvSpPr>
            <p:spPr>
              <a:xfrm flipV="1">
                <a:off x="13059242" y="-1968482"/>
                <a:ext cx="79071" cy="124767"/>
              </a:xfrm>
              <a:custGeom>
                <a:avLst/>
                <a:gdLst>
                  <a:gd name="connsiteX0" fmla="*/ 64808 w 79071"/>
                  <a:gd name="connsiteY0" fmla="*/ -2959 h 124767"/>
                  <a:gd name="connsiteX1" fmla="*/ -3315 w 79071"/>
                  <a:gd name="connsiteY1" fmla="*/ -2959 h 124767"/>
                  <a:gd name="connsiteX2" fmla="*/ -3315 w 79071"/>
                  <a:gd name="connsiteY2" fmla="*/ 55322 h 124767"/>
                  <a:gd name="connsiteX3" fmla="*/ 64808 w 79071"/>
                  <a:gd name="connsiteY3" fmla="*/ 55322 h 124767"/>
                  <a:gd name="connsiteX4" fmla="*/ 64808 w 79071"/>
                  <a:gd name="connsiteY4" fmla="*/ -2959 h 124767"/>
                  <a:gd name="connsiteX5" fmla="*/ 64808 w 79071"/>
                  <a:gd name="connsiteY5" fmla="*/ 63527 h 124767"/>
                  <a:gd name="connsiteX6" fmla="*/ -3315 w 79071"/>
                  <a:gd name="connsiteY6" fmla="*/ 63527 h 124767"/>
                  <a:gd name="connsiteX7" fmla="*/ -3315 w 79071"/>
                  <a:gd name="connsiteY7" fmla="*/ 121808 h 124767"/>
                  <a:gd name="connsiteX8" fmla="*/ 75757 w 79071"/>
                  <a:gd name="connsiteY8" fmla="*/ 121808 h 124767"/>
                  <a:gd name="connsiteX9" fmla="*/ -3315 w 79071"/>
                  <a:gd name="connsiteY9" fmla="*/ 121808 h 124767"/>
                  <a:gd name="connsiteX10" fmla="*/ -3315 w 79071"/>
                  <a:gd name="connsiteY10" fmla="*/ 110282 h 124767"/>
                  <a:gd name="connsiteX11" fmla="*/ 64808 w 79071"/>
                  <a:gd name="connsiteY11" fmla="*/ 110282 h 124767"/>
                  <a:gd name="connsiteX12" fmla="*/ 64808 w 79071"/>
                  <a:gd name="connsiteY12" fmla="*/ 63527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808" y="-2959"/>
                    </a:moveTo>
                    <a:lnTo>
                      <a:pt x="-3315" y="-2959"/>
                    </a:lnTo>
                    <a:lnTo>
                      <a:pt x="-3315" y="55322"/>
                    </a:lnTo>
                    <a:lnTo>
                      <a:pt x="64808" y="55322"/>
                    </a:lnTo>
                    <a:lnTo>
                      <a:pt x="64808" y="-2959"/>
                    </a:lnTo>
                    <a:moveTo>
                      <a:pt x="64808" y="63527"/>
                    </a:moveTo>
                    <a:lnTo>
                      <a:pt x="-3315" y="63527"/>
                    </a:lnTo>
                    <a:lnTo>
                      <a:pt x="-3315" y="121808"/>
                    </a:lnTo>
                    <a:lnTo>
                      <a:pt x="75757" y="121808"/>
                    </a:lnTo>
                    <a:lnTo>
                      <a:pt x="-3315" y="121808"/>
                    </a:lnTo>
                    <a:lnTo>
                      <a:pt x="-3315" y="110282"/>
                    </a:lnTo>
                    <a:lnTo>
                      <a:pt x="64808" y="110282"/>
                    </a:lnTo>
                    <a:lnTo>
                      <a:pt x="64808" y="63527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18203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0" name="Полилиния: фигура 20869">
                <a:extLst>
                  <a:ext uri="{FF2B5EF4-FFF2-40B4-BE49-F238E27FC236}">
                    <a16:creationId xmlns:a16="http://schemas.microsoft.com/office/drawing/2014/main" id="{9913ED84-AE01-BEA1-B2CD-0C3ECBD05E78}"/>
                  </a:ext>
                </a:extLst>
              </p:cNvPr>
              <p:cNvSpPr/>
              <p:nvPr/>
            </p:nvSpPr>
            <p:spPr>
              <a:xfrm flipV="1">
                <a:off x="13054610" y="-1910202"/>
                <a:ext cx="88333" cy="8205"/>
              </a:xfrm>
              <a:custGeom>
                <a:avLst/>
                <a:gdLst>
                  <a:gd name="connsiteX0" fmla="*/ -3315 w 88333"/>
                  <a:gd name="connsiteY0" fmla="*/ -2959 h 8205"/>
                  <a:gd name="connsiteX1" fmla="*/ 85018 w 88333"/>
                  <a:gd name="connsiteY1" fmla="*/ -2959 h 8205"/>
                  <a:gd name="connsiteX2" fmla="*/ 85018 w 88333"/>
                  <a:gd name="connsiteY2" fmla="*/ 5247 h 8205"/>
                  <a:gd name="connsiteX3" fmla="*/ -3315 w 88333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8205">
                    <a:moveTo>
                      <a:pt x="-3315" y="-2959"/>
                    </a:moveTo>
                    <a:lnTo>
                      <a:pt x="85018" y="-2959"/>
                    </a:lnTo>
                    <a:lnTo>
                      <a:pt x="85018" y="5247"/>
                    </a:lnTo>
                    <a:lnTo>
                      <a:pt x="-3315" y="5247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1" name="Полилиния: фигура 20870">
                <a:extLst>
                  <a:ext uri="{FF2B5EF4-FFF2-40B4-BE49-F238E27FC236}">
                    <a16:creationId xmlns:a16="http://schemas.microsoft.com/office/drawing/2014/main" id="{83C264A1-FC33-457D-575F-29EA1F5A78B3}"/>
                  </a:ext>
                </a:extLst>
              </p:cNvPr>
              <p:cNvSpPr/>
              <p:nvPr/>
            </p:nvSpPr>
            <p:spPr>
              <a:xfrm flipV="1">
                <a:off x="13048293" y="-1982113"/>
                <a:ext cx="100966" cy="10081"/>
              </a:xfrm>
              <a:custGeom>
                <a:avLst/>
                <a:gdLst>
                  <a:gd name="connsiteX0" fmla="*/ -3315 w 100966"/>
                  <a:gd name="connsiteY0" fmla="*/ -3026 h 10081"/>
                  <a:gd name="connsiteX1" fmla="*/ 97652 w 100966"/>
                  <a:gd name="connsiteY1" fmla="*/ -3026 h 10081"/>
                  <a:gd name="connsiteX2" fmla="*/ 97652 w 100966"/>
                  <a:gd name="connsiteY2" fmla="*/ 7055 h 10081"/>
                  <a:gd name="connsiteX3" fmla="*/ -3315 w 100966"/>
                  <a:gd name="connsiteY3" fmla="*/ 7055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1">
                    <a:moveTo>
                      <a:pt x="-3315" y="-3026"/>
                    </a:moveTo>
                    <a:lnTo>
                      <a:pt x="97652" y="-3026"/>
                    </a:lnTo>
                    <a:lnTo>
                      <a:pt x="97652" y="7055"/>
                    </a:lnTo>
                    <a:lnTo>
                      <a:pt x="-3315" y="7055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2" name="Полилиния: фигура 20871">
                <a:extLst>
                  <a:ext uri="{FF2B5EF4-FFF2-40B4-BE49-F238E27FC236}">
                    <a16:creationId xmlns:a16="http://schemas.microsoft.com/office/drawing/2014/main" id="{FFC7ED99-2953-3C8F-2E7C-096CEE4A55A3}"/>
                  </a:ext>
                </a:extLst>
              </p:cNvPr>
              <p:cNvSpPr/>
              <p:nvPr/>
            </p:nvSpPr>
            <p:spPr>
              <a:xfrm flipV="1">
                <a:off x="13048293" y="-1839206"/>
                <a:ext cx="100966" cy="10085"/>
              </a:xfrm>
              <a:custGeom>
                <a:avLst/>
                <a:gdLst>
                  <a:gd name="connsiteX0" fmla="*/ -3315 w 100966"/>
                  <a:gd name="connsiteY0" fmla="*/ -2891 h 10085"/>
                  <a:gd name="connsiteX1" fmla="*/ 97652 w 100966"/>
                  <a:gd name="connsiteY1" fmla="*/ -2891 h 10085"/>
                  <a:gd name="connsiteX2" fmla="*/ 97652 w 100966"/>
                  <a:gd name="connsiteY2" fmla="*/ 7194 h 10085"/>
                  <a:gd name="connsiteX3" fmla="*/ -3315 w 100966"/>
                  <a:gd name="connsiteY3" fmla="*/ 7194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5">
                    <a:moveTo>
                      <a:pt x="-3315" y="-2891"/>
                    </a:moveTo>
                    <a:lnTo>
                      <a:pt x="97652" y="-2891"/>
                    </a:lnTo>
                    <a:lnTo>
                      <a:pt x="97652" y="7194"/>
                    </a:lnTo>
                    <a:lnTo>
                      <a:pt x="-3315" y="719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3" name="Полилиния: фигура 20872">
                <a:extLst>
                  <a:ext uri="{FF2B5EF4-FFF2-40B4-BE49-F238E27FC236}">
                    <a16:creationId xmlns:a16="http://schemas.microsoft.com/office/drawing/2014/main" id="{B96C31DE-B275-7F3D-0483-9821EE1EA741}"/>
                  </a:ext>
                </a:extLst>
              </p:cNvPr>
              <p:cNvSpPr/>
              <p:nvPr/>
            </p:nvSpPr>
            <p:spPr>
              <a:xfrm flipV="1">
                <a:off x="13203524" y="-1973604"/>
                <a:ext cx="88324" cy="135002"/>
              </a:xfrm>
              <a:custGeom>
                <a:avLst/>
                <a:gdLst>
                  <a:gd name="connsiteX0" fmla="*/ -3422 w 88324"/>
                  <a:gd name="connsiteY0" fmla="*/ -2959 h 135002"/>
                  <a:gd name="connsiteX1" fmla="*/ 84902 w 88324"/>
                  <a:gd name="connsiteY1" fmla="*/ -2959 h 135002"/>
                  <a:gd name="connsiteX2" fmla="*/ 84902 w 88324"/>
                  <a:gd name="connsiteY2" fmla="*/ 132043 h 135002"/>
                  <a:gd name="connsiteX3" fmla="*/ -3422 w 88324"/>
                  <a:gd name="connsiteY3" fmla="*/ 132043 h 135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135002">
                    <a:moveTo>
                      <a:pt x="-3422" y="-2959"/>
                    </a:moveTo>
                    <a:lnTo>
                      <a:pt x="84902" y="-2959"/>
                    </a:lnTo>
                    <a:lnTo>
                      <a:pt x="84902" y="132043"/>
                    </a:lnTo>
                    <a:lnTo>
                      <a:pt x="-3422" y="132043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4" name="Полилиния: фигура 20873">
                <a:extLst>
                  <a:ext uri="{FF2B5EF4-FFF2-40B4-BE49-F238E27FC236}">
                    <a16:creationId xmlns:a16="http://schemas.microsoft.com/office/drawing/2014/main" id="{43A0A861-3752-098D-46B6-E73BC655567F}"/>
                  </a:ext>
                </a:extLst>
              </p:cNvPr>
              <p:cNvSpPr/>
              <p:nvPr/>
            </p:nvSpPr>
            <p:spPr>
              <a:xfrm flipV="1">
                <a:off x="13208145" y="-1968482"/>
                <a:ext cx="79071" cy="124767"/>
              </a:xfrm>
              <a:custGeom>
                <a:avLst/>
                <a:gdLst>
                  <a:gd name="connsiteX0" fmla="*/ 64700 w 79071"/>
                  <a:gd name="connsiteY0" fmla="*/ -2959 h 124767"/>
                  <a:gd name="connsiteX1" fmla="*/ -3422 w 79071"/>
                  <a:gd name="connsiteY1" fmla="*/ -2959 h 124767"/>
                  <a:gd name="connsiteX2" fmla="*/ -3422 w 79071"/>
                  <a:gd name="connsiteY2" fmla="*/ 55322 h 124767"/>
                  <a:gd name="connsiteX3" fmla="*/ 64700 w 79071"/>
                  <a:gd name="connsiteY3" fmla="*/ 55322 h 124767"/>
                  <a:gd name="connsiteX4" fmla="*/ 64700 w 79071"/>
                  <a:gd name="connsiteY4" fmla="*/ -2959 h 124767"/>
                  <a:gd name="connsiteX5" fmla="*/ 64700 w 79071"/>
                  <a:gd name="connsiteY5" fmla="*/ 63527 h 124767"/>
                  <a:gd name="connsiteX6" fmla="*/ -3422 w 79071"/>
                  <a:gd name="connsiteY6" fmla="*/ 63527 h 124767"/>
                  <a:gd name="connsiteX7" fmla="*/ -3422 w 79071"/>
                  <a:gd name="connsiteY7" fmla="*/ 121808 h 124767"/>
                  <a:gd name="connsiteX8" fmla="*/ 75649 w 79071"/>
                  <a:gd name="connsiteY8" fmla="*/ 121808 h 124767"/>
                  <a:gd name="connsiteX9" fmla="*/ -3422 w 79071"/>
                  <a:gd name="connsiteY9" fmla="*/ 121808 h 124767"/>
                  <a:gd name="connsiteX10" fmla="*/ -3422 w 79071"/>
                  <a:gd name="connsiteY10" fmla="*/ 110282 h 124767"/>
                  <a:gd name="connsiteX11" fmla="*/ 64700 w 79071"/>
                  <a:gd name="connsiteY11" fmla="*/ 110282 h 124767"/>
                  <a:gd name="connsiteX12" fmla="*/ 64700 w 79071"/>
                  <a:gd name="connsiteY12" fmla="*/ 63527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700" y="-2959"/>
                    </a:moveTo>
                    <a:lnTo>
                      <a:pt x="-3422" y="-2959"/>
                    </a:lnTo>
                    <a:lnTo>
                      <a:pt x="-3422" y="55322"/>
                    </a:lnTo>
                    <a:lnTo>
                      <a:pt x="64700" y="55322"/>
                    </a:lnTo>
                    <a:lnTo>
                      <a:pt x="64700" y="-2959"/>
                    </a:lnTo>
                    <a:moveTo>
                      <a:pt x="64700" y="63527"/>
                    </a:moveTo>
                    <a:lnTo>
                      <a:pt x="-3422" y="63527"/>
                    </a:lnTo>
                    <a:lnTo>
                      <a:pt x="-3422" y="121808"/>
                    </a:lnTo>
                    <a:lnTo>
                      <a:pt x="75649" y="121808"/>
                    </a:lnTo>
                    <a:lnTo>
                      <a:pt x="-3422" y="121808"/>
                    </a:lnTo>
                    <a:lnTo>
                      <a:pt x="-3422" y="110282"/>
                    </a:lnTo>
                    <a:lnTo>
                      <a:pt x="64700" y="110282"/>
                    </a:lnTo>
                    <a:lnTo>
                      <a:pt x="64700" y="63527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04807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5" name="Полилиния: фигура 20874">
                <a:extLst>
                  <a:ext uri="{FF2B5EF4-FFF2-40B4-BE49-F238E27FC236}">
                    <a16:creationId xmlns:a16="http://schemas.microsoft.com/office/drawing/2014/main" id="{E31D13BD-AF9D-2442-ED4A-60F5498B42AC}"/>
                  </a:ext>
                </a:extLst>
              </p:cNvPr>
              <p:cNvSpPr/>
              <p:nvPr/>
            </p:nvSpPr>
            <p:spPr>
              <a:xfrm flipV="1">
                <a:off x="13203524" y="-1910202"/>
                <a:ext cx="88324" cy="8205"/>
              </a:xfrm>
              <a:custGeom>
                <a:avLst/>
                <a:gdLst>
                  <a:gd name="connsiteX0" fmla="*/ -3422 w 88324"/>
                  <a:gd name="connsiteY0" fmla="*/ -2959 h 8205"/>
                  <a:gd name="connsiteX1" fmla="*/ 84902 w 88324"/>
                  <a:gd name="connsiteY1" fmla="*/ -2959 h 8205"/>
                  <a:gd name="connsiteX2" fmla="*/ 84902 w 88324"/>
                  <a:gd name="connsiteY2" fmla="*/ 5247 h 8205"/>
                  <a:gd name="connsiteX3" fmla="*/ -3422 w 88324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8205">
                    <a:moveTo>
                      <a:pt x="-3422" y="-2959"/>
                    </a:moveTo>
                    <a:lnTo>
                      <a:pt x="84902" y="-2959"/>
                    </a:lnTo>
                    <a:lnTo>
                      <a:pt x="84902" y="5247"/>
                    </a:lnTo>
                    <a:lnTo>
                      <a:pt x="-3422" y="5247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6" name="Полилиния: фигура 20875">
                <a:extLst>
                  <a:ext uri="{FF2B5EF4-FFF2-40B4-BE49-F238E27FC236}">
                    <a16:creationId xmlns:a16="http://schemas.microsoft.com/office/drawing/2014/main" id="{2A9B5200-4165-231A-8725-F186764CEC39}"/>
                  </a:ext>
                </a:extLst>
              </p:cNvPr>
              <p:cNvSpPr/>
              <p:nvPr/>
            </p:nvSpPr>
            <p:spPr>
              <a:xfrm flipV="1">
                <a:off x="13197196" y="-1982113"/>
                <a:ext cx="100966" cy="10081"/>
              </a:xfrm>
              <a:custGeom>
                <a:avLst/>
                <a:gdLst>
                  <a:gd name="connsiteX0" fmla="*/ -3422 w 100966"/>
                  <a:gd name="connsiteY0" fmla="*/ -3026 h 10081"/>
                  <a:gd name="connsiteX1" fmla="*/ 97544 w 100966"/>
                  <a:gd name="connsiteY1" fmla="*/ -3026 h 10081"/>
                  <a:gd name="connsiteX2" fmla="*/ 97544 w 100966"/>
                  <a:gd name="connsiteY2" fmla="*/ 7055 h 10081"/>
                  <a:gd name="connsiteX3" fmla="*/ -3422 w 100966"/>
                  <a:gd name="connsiteY3" fmla="*/ 7055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1">
                    <a:moveTo>
                      <a:pt x="-3422" y="-3026"/>
                    </a:moveTo>
                    <a:lnTo>
                      <a:pt x="97544" y="-3026"/>
                    </a:lnTo>
                    <a:lnTo>
                      <a:pt x="97544" y="7055"/>
                    </a:lnTo>
                    <a:lnTo>
                      <a:pt x="-3422" y="7055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7" name="Полилиния: фигура 20876">
                <a:extLst>
                  <a:ext uri="{FF2B5EF4-FFF2-40B4-BE49-F238E27FC236}">
                    <a16:creationId xmlns:a16="http://schemas.microsoft.com/office/drawing/2014/main" id="{DFDD6CEB-C322-CB30-9D8C-0C40C1663079}"/>
                  </a:ext>
                </a:extLst>
              </p:cNvPr>
              <p:cNvSpPr/>
              <p:nvPr/>
            </p:nvSpPr>
            <p:spPr>
              <a:xfrm flipV="1">
                <a:off x="13197196" y="-1839206"/>
                <a:ext cx="100966" cy="10085"/>
              </a:xfrm>
              <a:custGeom>
                <a:avLst/>
                <a:gdLst>
                  <a:gd name="connsiteX0" fmla="*/ -3422 w 100966"/>
                  <a:gd name="connsiteY0" fmla="*/ -2891 h 10085"/>
                  <a:gd name="connsiteX1" fmla="*/ 97544 w 100966"/>
                  <a:gd name="connsiteY1" fmla="*/ -2891 h 10085"/>
                  <a:gd name="connsiteX2" fmla="*/ 97544 w 100966"/>
                  <a:gd name="connsiteY2" fmla="*/ 7194 h 10085"/>
                  <a:gd name="connsiteX3" fmla="*/ -3422 w 100966"/>
                  <a:gd name="connsiteY3" fmla="*/ 7194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5">
                    <a:moveTo>
                      <a:pt x="-3422" y="-2891"/>
                    </a:moveTo>
                    <a:lnTo>
                      <a:pt x="97544" y="-2891"/>
                    </a:lnTo>
                    <a:lnTo>
                      <a:pt x="97544" y="7194"/>
                    </a:lnTo>
                    <a:lnTo>
                      <a:pt x="-3422" y="719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8" name="Полилиния: фигура 20877">
                <a:extLst>
                  <a:ext uri="{FF2B5EF4-FFF2-40B4-BE49-F238E27FC236}">
                    <a16:creationId xmlns:a16="http://schemas.microsoft.com/office/drawing/2014/main" id="{2B751353-3E00-9CAF-E52A-5D7958B75577}"/>
                  </a:ext>
                </a:extLst>
              </p:cNvPr>
              <p:cNvSpPr/>
              <p:nvPr/>
            </p:nvSpPr>
            <p:spPr>
              <a:xfrm flipV="1">
                <a:off x="13352427" y="-1973604"/>
                <a:ext cx="88324" cy="135002"/>
              </a:xfrm>
              <a:custGeom>
                <a:avLst/>
                <a:gdLst>
                  <a:gd name="connsiteX0" fmla="*/ -3529 w 88324"/>
                  <a:gd name="connsiteY0" fmla="*/ -2959 h 135002"/>
                  <a:gd name="connsiteX1" fmla="*/ 84795 w 88324"/>
                  <a:gd name="connsiteY1" fmla="*/ -2959 h 135002"/>
                  <a:gd name="connsiteX2" fmla="*/ 84795 w 88324"/>
                  <a:gd name="connsiteY2" fmla="*/ 132043 h 135002"/>
                  <a:gd name="connsiteX3" fmla="*/ -3529 w 88324"/>
                  <a:gd name="connsiteY3" fmla="*/ 132043 h 135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135002">
                    <a:moveTo>
                      <a:pt x="-3529" y="-2959"/>
                    </a:moveTo>
                    <a:lnTo>
                      <a:pt x="84795" y="-2959"/>
                    </a:lnTo>
                    <a:lnTo>
                      <a:pt x="84795" y="132043"/>
                    </a:lnTo>
                    <a:lnTo>
                      <a:pt x="-3529" y="132043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79" name="Полилиния: фигура 20878">
                <a:extLst>
                  <a:ext uri="{FF2B5EF4-FFF2-40B4-BE49-F238E27FC236}">
                    <a16:creationId xmlns:a16="http://schemas.microsoft.com/office/drawing/2014/main" id="{DE83E7E0-097F-FDE3-0E12-400F6E72C06F}"/>
                  </a:ext>
                </a:extLst>
              </p:cNvPr>
              <p:cNvSpPr/>
              <p:nvPr/>
            </p:nvSpPr>
            <p:spPr>
              <a:xfrm flipV="1">
                <a:off x="13357060" y="-1968482"/>
                <a:ext cx="79071" cy="124767"/>
              </a:xfrm>
              <a:custGeom>
                <a:avLst/>
                <a:gdLst>
                  <a:gd name="connsiteX0" fmla="*/ 64593 w 79071"/>
                  <a:gd name="connsiteY0" fmla="*/ -2959 h 124767"/>
                  <a:gd name="connsiteX1" fmla="*/ -3529 w 79071"/>
                  <a:gd name="connsiteY1" fmla="*/ -2959 h 124767"/>
                  <a:gd name="connsiteX2" fmla="*/ -3529 w 79071"/>
                  <a:gd name="connsiteY2" fmla="*/ 55322 h 124767"/>
                  <a:gd name="connsiteX3" fmla="*/ 64593 w 79071"/>
                  <a:gd name="connsiteY3" fmla="*/ 55322 h 124767"/>
                  <a:gd name="connsiteX4" fmla="*/ 64593 w 79071"/>
                  <a:gd name="connsiteY4" fmla="*/ -2959 h 124767"/>
                  <a:gd name="connsiteX5" fmla="*/ 64593 w 79071"/>
                  <a:gd name="connsiteY5" fmla="*/ 63527 h 124767"/>
                  <a:gd name="connsiteX6" fmla="*/ -3529 w 79071"/>
                  <a:gd name="connsiteY6" fmla="*/ 63527 h 124767"/>
                  <a:gd name="connsiteX7" fmla="*/ -3529 w 79071"/>
                  <a:gd name="connsiteY7" fmla="*/ 121808 h 124767"/>
                  <a:gd name="connsiteX8" fmla="*/ 75542 w 79071"/>
                  <a:gd name="connsiteY8" fmla="*/ 121808 h 124767"/>
                  <a:gd name="connsiteX9" fmla="*/ -3529 w 79071"/>
                  <a:gd name="connsiteY9" fmla="*/ 121808 h 124767"/>
                  <a:gd name="connsiteX10" fmla="*/ -3529 w 79071"/>
                  <a:gd name="connsiteY10" fmla="*/ 110282 h 124767"/>
                  <a:gd name="connsiteX11" fmla="*/ 64593 w 79071"/>
                  <a:gd name="connsiteY11" fmla="*/ 110282 h 124767"/>
                  <a:gd name="connsiteX12" fmla="*/ 64593 w 79071"/>
                  <a:gd name="connsiteY12" fmla="*/ 63527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593" y="-2959"/>
                    </a:moveTo>
                    <a:lnTo>
                      <a:pt x="-3529" y="-2959"/>
                    </a:lnTo>
                    <a:lnTo>
                      <a:pt x="-3529" y="55322"/>
                    </a:lnTo>
                    <a:lnTo>
                      <a:pt x="64593" y="55322"/>
                    </a:lnTo>
                    <a:lnTo>
                      <a:pt x="64593" y="-2959"/>
                    </a:lnTo>
                    <a:moveTo>
                      <a:pt x="64593" y="63527"/>
                    </a:moveTo>
                    <a:lnTo>
                      <a:pt x="-3529" y="63527"/>
                    </a:lnTo>
                    <a:lnTo>
                      <a:pt x="-3529" y="121808"/>
                    </a:lnTo>
                    <a:lnTo>
                      <a:pt x="75542" y="121808"/>
                    </a:lnTo>
                    <a:lnTo>
                      <a:pt x="-3529" y="121808"/>
                    </a:lnTo>
                    <a:lnTo>
                      <a:pt x="-3529" y="110282"/>
                    </a:lnTo>
                    <a:lnTo>
                      <a:pt x="64593" y="110282"/>
                    </a:lnTo>
                    <a:lnTo>
                      <a:pt x="64593" y="63527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06818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0" name="Полилиния: фигура 20879">
                <a:extLst>
                  <a:ext uri="{FF2B5EF4-FFF2-40B4-BE49-F238E27FC236}">
                    <a16:creationId xmlns:a16="http://schemas.microsoft.com/office/drawing/2014/main" id="{5B4016C2-99E9-C28D-8670-58565B33652B}"/>
                  </a:ext>
                </a:extLst>
              </p:cNvPr>
              <p:cNvSpPr/>
              <p:nvPr/>
            </p:nvSpPr>
            <p:spPr>
              <a:xfrm flipV="1">
                <a:off x="13352427" y="-1910202"/>
                <a:ext cx="88324" cy="8205"/>
              </a:xfrm>
              <a:custGeom>
                <a:avLst/>
                <a:gdLst>
                  <a:gd name="connsiteX0" fmla="*/ -3529 w 88324"/>
                  <a:gd name="connsiteY0" fmla="*/ -2959 h 8205"/>
                  <a:gd name="connsiteX1" fmla="*/ 84795 w 88324"/>
                  <a:gd name="connsiteY1" fmla="*/ -2959 h 8205"/>
                  <a:gd name="connsiteX2" fmla="*/ 84795 w 88324"/>
                  <a:gd name="connsiteY2" fmla="*/ 5247 h 8205"/>
                  <a:gd name="connsiteX3" fmla="*/ -3529 w 88324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24" h="8205">
                    <a:moveTo>
                      <a:pt x="-3529" y="-2959"/>
                    </a:moveTo>
                    <a:lnTo>
                      <a:pt x="84795" y="-2959"/>
                    </a:lnTo>
                    <a:lnTo>
                      <a:pt x="84795" y="5247"/>
                    </a:lnTo>
                    <a:lnTo>
                      <a:pt x="-3529" y="5247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1" name="Полилиния: фигура 20880">
                <a:extLst>
                  <a:ext uri="{FF2B5EF4-FFF2-40B4-BE49-F238E27FC236}">
                    <a16:creationId xmlns:a16="http://schemas.microsoft.com/office/drawing/2014/main" id="{318C4488-E790-A90D-C868-3E02CA213DBD}"/>
                  </a:ext>
                </a:extLst>
              </p:cNvPr>
              <p:cNvSpPr/>
              <p:nvPr/>
            </p:nvSpPr>
            <p:spPr>
              <a:xfrm flipV="1">
                <a:off x="13346099" y="-1982113"/>
                <a:ext cx="100980" cy="10081"/>
              </a:xfrm>
              <a:custGeom>
                <a:avLst/>
                <a:gdLst>
                  <a:gd name="connsiteX0" fmla="*/ -3529 w 100980"/>
                  <a:gd name="connsiteY0" fmla="*/ -3026 h 10081"/>
                  <a:gd name="connsiteX1" fmla="*/ 97451 w 100980"/>
                  <a:gd name="connsiteY1" fmla="*/ -3026 h 10081"/>
                  <a:gd name="connsiteX2" fmla="*/ 97451 w 100980"/>
                  <a:gd name="connsiteY2" fmla="*/ 7055 h 10081"/>
                  <a:gd name="connsiteX3" fmla="*/ -3529 w 100980"/>
                  <a:gd name="connsiteY3" fmla="*/ 7055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81">
                    <a:moveTo>
                      <a:pt x="-3529" y="-3026"/>
                    </a:moveTo>
                    <a:lnTo>
                      <a:pt x="97451" y="-3026"/>
                    </a:lnTo>
                    <a:lnTo>
                      <a:pt x="97451" y="7055"/>
                    </a:lnTo>
                    <a:lnTo>
                      <a:pt x="-3529" y="7055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2" name="Полилиния: фигура 20881">
                <a:extLst>
                  <a:ext uri="{FF2B5EF4-FFF2-40B4-BE49-F238E27FC236}">
                    <a16:creationId xmlns:a16="http://schemas.microsoft.com/office/drawing/2014/main" id="{177BBE64-40D7-A925-A080-6708C8E73AD2}"/>
                  </a:ext>
                </a:extLst>
              </p:cNvPr>
              <p:cNvSpPr/>
              <p:nvPr/>
            </p:nvSpPr>
            <p:spPr>
              <a:xfrm flipV="1">
                <a:off x="13346099" y="-1839206"/>
                <a:ext cx="100980" cy="10085"/>
              </a:xfrm>
              <a:custGeom>
                <a:avLst/>
                <a:gdLst>
                  <a:gd name="connsiteX0" fmla="*/ -3529 w 100980"/>
                  <a:gd name="connsiteY0" fmla="*/ -2891 h 10085"/>
                  <a:gd name="connsiteX1" fmla="*/ 97451 w 100980"/>
                  <a:gd name="connsiteY1" fmla="*/ -2891 h 10085"/>
                  <a:gd name="connsiteX2" fmla="*/ 97451 w 100980"/>
                  <a:gd name="connsiteY2" fmla="*/ 7194 h 10085"/>
                  <a:gd name="connsiteX3" fmla="*/ -3529 w 100980"/>
                  <a:gd name="connsiteY3" fmla="*/ 7194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85">
                    <a:moveTo>
                      <a:pt x="-3529" y="-2891"/>
                    </a:moveTo>
                    <a:lnTo>
                      <a:pt x="97451" y="-2891"/>
                    </a:lnTo>
                    <a:lnTo>
                      <a:pt x="97451" y="7194"/>
                    </a:lnTo>
                    <a:lnTo>
                      <a:pt x="-3529" y="719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3" name="Полилиния: фигура 20882">
                <a:extLst>
                  <a:ext uri="{FF2B5EF4-FFF2-40B4-BE49-F238E27FC236}">
                    <a16:creationId xmlns:a16="http://schemas.microsoft.com/office/drawing/2014/main" id="{1D3B8FAF-ECDB-FB2E-5244-112F3C77B63A}"/>
                  </a:ext>
                </a:extLst>
              </p:cNvPr>
              <p:cNvSpPr/>
              <p:nvPr/>
            </p:nvSpPr>
            <p:spPr>
              <a:xfrm flipV="1">
                <a:off x="13501330" y="-1973604"/>
                <a:ext cx="88338" cy="135002"/>
              </a:xfrm>
              <a:custGeom>
                <a:avLst/>
                <a:gdLst>
                  <a:gd name="connsiteX0" fmla="*/ -3637 w 88338"/>
                  <a:gd name="connsiteY0" fmla="*/ -2959 h 135002"/>
                  <a:gd name="connsiteX1" fmla="*/ 84701 w 88338"/>
                  <a:gd name="connsiteY1" fmla="*/ -2959 h 135002"/>
                  <a:gd name="connsiteX2" fmla="*/ 84701 w 88338"/>
                  <a:gd name="connsiteY2" fmla="*/ 132043 h 135002"/>
                  <a:gd name="connsiteX3" fmla="*/ -3637 w 88338"/>
                  <a:gd name="connsiteY3" fmla="*/ 132043 h 135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135002">
                    <a:moveTo>
                      <a:pt x="-3637" y="-2959"/>
                    </a:moveTo>
                    <a:lnTo>
                      <a:pt x="84701" y="-2959"/>
                    </a:lnTo>
                    <a:lnTo>
                      <a:pt x="84701" y="132043"/>
                    </a:lnTo>
                    <a:lnTo>
                      <a:pt x="-3637" y="132043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4" name="Полилиния: фигура 20883">
                <a:extLst>
                  <a:ext uri="{FF2B5EF4-FFF2-40B4-BE49-F238E27FC236}">
                    <a16:creationId xmlns:a16="http://schemas.microsoft.com/office/drawing/2014/main" id="{6DD41997-3087-C2EC-8AD4-D94D1FCC892F}"/>
                  </a:ext>
                </a:extLst>
              </p:cNvPr>
              <p:cNvSpPr/>
              <p:nvPr/>
            </p:nvSpPr>
            <p:spPr>
              <a:xfrm flipV="1">
                <a:off x="13505962" y="-1968482"/>
                <a:ext cx="79071" cy="124767"/>
              </a:xfrm>
              <a:custGeom>
                <a:avLst/>
                <a:gdLst>
                  <a:gd name="connsiteX0" fmla="*/ 64486 w 79071"/>
                  <a:gd name="connsiteY0" fmla="*/ -2959 h 124767"/>
                  <a:gd name="connsiteX1" fmla="*/ -3637 w 79071"/>
                  <a:gd name="connsiteY1" fmla="*/ -2959 h 124767"/>
                  <a:gd name="connsiteX2" fmla="*/ -3637 w 79071"/>
                  <a:gd name="connsiteY2" fmla="*/ 55322 h 124767"/>
                  <a:gd name="connsiteX3" fmla="*/ 64486 w 79071"/>
                  <a:gd name="connsiteY3" fmla="*/ 55322 h 124767"/>
                  <a:gd name="connsiteX4" fmla="*/ 64486 w 79071"/>
                  <a:gd name="connsiteY4" fmla="*/ -2959 h 124767"/>
                  <a:gd name="connsiteX5" fmla="*/ 64486 w 79071"/>
                  <a:gd name="connsiteY5" fmla="*/ 63527 h 124767"/>
                  <a:gd name="connsiteX6" fmla="*/ -3637 w 79071"/>
                  <a:gd name="connsiteY6" fmla="*/ 63527 h 124767"/>
                  <a:gd name="connsiteX7" fmla="*/ -3637 w 79071"/>
                  <a:gd name="connsiteY7" fmla="*/ 121808 h 124767"/>
                  <a:gd name="connsiteX8" fmla="*/ 75434 w 79071"/>
                  <a:gd name="connsiteY8" fmla="*/ 121808 h 124767"/>
                  <a:gd name="connsiteX9" fmla="*/ -3637 w 79071"/>
                  <a:gd name="connsiteY9" fmla="*/ 121808 h 124767"/>
                  <a:gd name="connsiteX10" fmla="*/ -3637 w 79071"/>
                  <a:gd name="connsiteY10" fmla="*/ 110282 h 124767"/>
                  <a:gd name="connsiteX11" fmla="*/ 64486 w 79071"/>
                  <a:gd name="connsiteY11" fmla="*/ 110282 h 124767"/>
                  <a:gd name="connsiteX12" fmla="*/ 64486 w 79071"/>
                  <a:gd name="connsiteY12" fmla="*/ 63527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486" y="-2959"/>
                    </a:moveTo>
                    <a:lnTo>
                      <a:pt x="-3637" y="-2959"/>
                    </a:lnTo>
                    <a:lnTo>
                      <a:pt x="-3637" y="55322"/>
                    </a:lnTo>
                    <a:lnTo>
                      <a:pt x="64486" y="55322"/>
                    </a:lnTo>
                    <a:lnTo>
                      <a:pt x="64486" y="-2959"/>
                    </a:lnTo>
                    <a:moveTo>
                      <a:pt x="64486" y="63527"/>
                    </a:moveTo>
                    <a:lnTo>
                      <a:pt x="-3637" y="63527"/>
                    </a:lnTo>
                    <a:lnTo>
                      <a:pt x="-3637" y="121808"/>
                    </a:lnTo>
                    <a:lnTo>
                      <a:pt x="75434" y="121808"/>
                    </a:lnTo>
                    <a:lnTo>
                      <a:pt x="-3637" y="121808"/>
                    </a:lnTo>
                    <a:lnTo>
                      <a:pt x="-3637" y="110282"/>
                    </a:lnTo>
                    <a:lnTo>
                      <a:pt x="64486" y="110282"/>
                    </a:lnTo>
                    <a:lnTo>
                      <a:pt x="64486" y="63527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10264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5" name="Полилиния: фигура 20884">
                <a:extLst>
                  <a:ext uri="{FF2B5EF4-FFF2-40B4-BE49-F238E27FC236}">
                    <a16:creationId xmlns:a16="http://schemas.microsoft.com/office/drawing/2014/main" id="{B76445B1-0581-7B3F-A9C8-BC4DE5FEF211}"/>
                  </a:ext>
                </a:extLst>
              </p:cNvPr>
              <p:cNvSpPr/>
              <p:nvPr/>
            </p:nvSpPr>
            <p:spPr>
              <a:xfrm flipV="1">
                <a:off x="13501330" y="-1910202"/>
                <a:ext cx="88338" cy="8205"/>
              </a:xfrm>
              <a:custGeom>
                <a:avLst/>
                <a:gdLst>
                  <a:gd name="connsiteX0" fmla="*/ -3637 w 88338"/>
                  <a:gd name="connsiteY0" fmla="*/ -2959 h 8205"/>
                  <a:gd name="connsiteX1" fmla="*/ 84701 w 88338"/>
                  <a:gd name="connsiteY1" fmla="*/ -2959 h 8205"/>
                  <a:gd name="connsiteX2" fmla="*/ 84701 w 88338"/>
                  <a:gd name="connsiteY2" fmla="*/ 5247 h 8205"/>
                  <a:gd name="connsiteX3" fmla="*/ -3637 w 88338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8205">
                    <a:moveTo>
                      <a:pt x="-3637" y="-2959"/>
                    </a:moveTo>
                    <a:lnTo>
                      <a:pt x="84701" y="-2959"/>
                    </a:lnTo>
                    <a:lnTo>
                      <a:pt x="84701" y="5247"/>
                    </a:lnTo>
                    <a:lnTo>
                      <a:pt x="-3637" y="5247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6" name="Полилиния: фигура 20885">
                <a:extLst>
                  <a:ext uri="{FF2B5EF4-FFF2-40B4-BE49-F238E27FC236}">
                    <a16:creationId xmlns:a16="http://schemas.microsoft.com/office/drawing/2014/main" id="{29F0ADE7-F5BF-4ECE-C39E-1278F9A4A715}"/>
                  </a:ext>
                </a:extLst>
              </p:cNvPr>
              <p:cNvSpPr/>
              <p:nvPr/>
            </p:nvSpPr>
            <p:spPr>
              <a:xfrm flipV="1">
                <a:off x="13495014" y="-1982113"/>
                <a:ext cx="100971" cy="10081"/>
              </a:xfrm>
              <a:custGeom>
                <a:avLst/>
                <a:gdLst>
                  <a:gd name="connsiteX0" fmla="*/ -3637 w 100971"/>
                  <a:gd name="connsiteY0" fmla="*/ -3026 h 10081"/>
                  <a:gd name="connsiteX1" fmla="*/ 97335 w 100971"/>
                  <a:gd name="connsiteY1" fmla="*/ -3026 h 10081"/>
                  <a:gd name="connsiteX2" fmla="*/ 97335 w 100971"/>
                  <a:gd name="connsiteY2" fmla="*/ 7055 h 10081"/>
                  <a:gd name="connsiteX3" fmla="*/ -3637 w 100971"/>
                  <a:gd name="connsiteY3" fmla="*/ 7055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1">
                    <a:moveTo>
                      <a:pt x="-3637" y="-3026"/>
                    </a:moveTo>
                    <a:lnTo>
                      <a:pt x="97335" y="-3026"/>
                    </a:lnTo>
                    <a:lnTo>
                      <a:pt x="97335" y="7055"/>
                    </a:lnTo>
                    <a:lnTo>
                      <a:pt x="-3637" y="7055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7" name="Полилиния: фигура 20886">
                <a:extLst>
                  <a:ext uri="{FF2B5EF4-FFF2-40B4-BE49-F238E27FC236}">
                    <a16:creationId xmlns:a16="http://schemas.microsoft.com/office/drawing/2014/main" id="{0AF2E014-7F49-683F-4D90-85E2AF87364C}"/>
                  </a:ext>
                </a:extLst>
              </p:cNvPr>
              <p:cNvSpPr/>
              <p:nvPr/>
            </p:nvSpPr>
            <p:spPr>
              <a:xfrm flipV="1">
                <a:off x="13495014" y="-1839206"/>
                <a:ext cx="100971" cy="10085"/>
              </a:xfrm>
              <a:custGeom>
                <a:avLst/>
                <a:gdLst>
                  <a:gd name="connsiteX0" fmla="*/ -3637 w 100971"/>
                  <a:gd name="connsiteY0" fmla="*/ -2891 h 10085"/>
                  <a:gd name="connsiteX1" fmla="*/ 97335 w 100971"/>
                  <a:gd name="connsiteY1" fmla="*/ -2891 h 10085"/>
                  <a:gd name="connsiteX2" fmla="*/ 97335 w 100971"/>
                  <a:gd name="connsiteY2" fmla="*/ 7194 h 10085"/>
                  <a:gd name="connsiteX3" fmla="*/ -3637 w 100971"/>
                  <a:gd name="connsiteY3" fmla="*/ 7194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5">
                    <a:moveTo>
                      <a:pt x="-3637" y="-2891"/>
                    </a:moveTo>
                    <a:lnTo>
                      <a:pt x="97335" y="-2891"/>
                    </a:lnTo>
                    <a:lnTo>
                      <a:pt x="97335" y="7194"/>
                    </a:lnTo>
                    <a:lnTo>
                      <a:pt x="-3637" y="7194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8" name="Полилиния: фигура 20887">
                <a:extLst>
                  <a:ext uri="{FF2B5EF4-FFF2-40B4-BE49-F238E27FC236}">
                    <a16:creationId xmlns:a16="http://schemas.microsoft.com/office/drawing/2014/main" id="{B63A7ABE-DB3B-5611-DC13-BD33FE4919EE}"/>
                  </a:ext>
                </a:extLst>
              </p:cNvPr>
              <p:cNvSpPr/>
              <p:nvPr/>
            </p:nvSpPr>
            <p:spPr>
              <a:xfrm flipV="1">
                <a:off x="13054610" y="-1671433"/>
                <a:ext cx="88333" cy="135017"/>
              </a:xfrm>
              <a:custGeom>
                <a:avLst/>
                <a:gdLst>
                  <a:gd name="connsiteX0" fmla="*/ -3315 w 88333"/>
                  <a:gd name="connsiteY0" fmla="*/ -2675 h 135017"/>
                  <a:gd name="connsiteX1" fmla="*/ 85018 w 88333"/>
                  <a:gd name="connsiteY1" fmla="*/ -2675 h 135017"/>
                  <a:gd name="connsiteX2" fmla="*/ 85018 w 88333"/>
                  <a:gd name="connsiteY2" fmla="*/ 132343 h 135017"/>
                  <a:gd name="connsiteX3" fmla="*/ -3315 w 88333"/>
                  <a:gd name="connsiteY3" fmla="*/ 132343 h 13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135017">
                    <a:moveTo>
                      <a:pt x="-3315" y="-2675"/>
                    </a:moveTo>
                    <a:lnTo>
                      <a:pt x="85018" y="-2675"/>
                    </a:lnTo>
                    <a:lnTo>
                      <a:pt x="85018" y="132343"/>
                    </a:lnTo>
                    <a:lnTo>
                      <a:pt x="-3315" y="132343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89" name="Полилиния: фигура 20888">
                <a:extLst>
                  <a:ext uri="{FF2B5EF4-FFF2-40B4-BE49-F238E27FC236}">
                    <a16:creationId xmlns:a16="http://schemas.microsoft.com/office/drawing/2014/main" id="{4333CBD1-ABD6-E77A-9084-45C6F4282F95}"/>
                  </a:ext>
                </a:extLst>
              </p:cNvPr>
              <p:cNvSpPr/>
              <p:nvPr/>
            </p:nvSpPr>
            <p:spPr>
              <a:xfrm flipV="1">
                <a:off x="13059242" y="-1666309"/>
                <a:ext cx="79071" cy="124767"/>
              </a:xfrm>
              <a:custGeom>
                <a:avLst/>
                <a:gdLst>
                  <a:gd name="connsiteX0" fmla="*/ 64808 w 79071"/>
                  <a:gd name="connsiteY0" fmla="*/ -2675 h 124767"/>
                  <a:gd name="connsiteX1" fmla="*/ -3315 w 79071"/>
                  <a:gd name="connsiteY1" fmla="*/ -2675 h 124767"/>
                  <a:gd name="connsiteX2" fmla="*/ -3315 w 79071"/>
                  <a:gd name="connsiteY2" fmla="*/ 55606 h 124767"/>
                  <a:gd name="connsiteX3" fmla="*/ 64808 w 79071"/>
                  <a:gd name="connsiteY3" fmla="*/ 55606 h 124767"/>
                  <a:gd name="connsiteX4" fmla="*/ 64808 w 79071"/>
                  <a:gd name="connsiteY4" fmla="*/ -2675 h 124767"/>
                  <a:gd name="connsiteX5" fmla="*/ 64808 w 79071"/>
                  <a:gd name="connsiteY5" fmla="*/ 63812 h 124767"/>
                  <a:gd name="connsiteX6" fmla="*/ -3315 w 79071"/>
                  <a:gd name="connsiteY6" fmla="*/ 63812 h 124767"/>
                  <a:gd name="connsiteX7" fmla="*/ -3315 w 79071"/>
                  <a:gd name="connsiteY7" fmla="*/ 122093 h 124767"/>
                  <a:gd name="connsiteX8" fmla="*/ 75757 w 79071"/>
                  <a:gd name="connsiteY8" fmla="*/ 122093 h 124767"/>
                  <a:gd name="connsiteX9" fmla="*/ -3315 w 79071"/>
                  <a:gd name="connsiteY9" fmla="*/ 122093 h 124767"/>
                  <a:gd name="connsiteX10" fmla="*/ -3315 w 79071"/>
                  <a:gd name="connsiteY10" fmla="*/ 110555 h 124767"/>
                  <a:gd name="connsiteX11" fmla="*/ 64808 w 79071"/>
                  <a:gd name="connsiteY11" fmla="*/ 110555 h 124767"/>
                  <a:gd name="connsiteX12" fmla="*/ 64808 w 79071"/>
                  <a:gd name="connsiteY12" fmla="*/ 6381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808" y="-2675"/>
                    </a:moveTo>
                    <a:lnTo>
                      <a:pt x="-3315" y="-2675"/>
                    </a:lnTo>
                    <a:lnTo>
                      <a:pt x="-3315" y="55606"/>
                    </a:lnTo>
                    <a:lnTo>
                      <a:pt x="64808" y="55606"/>
                    </a:lnTo>
                    <a:lnTo>
                      <a:pt x="64808" y="-2675"/>
                    </a:lnTo>
                    <a:moveTo>
                      <a:pt x="64808" y="63812"/>
                    </a:moveTo>
                    <a:lnTo>
                      <a:pt x="-3315" y="63812"/>
                    </a:lnTo>
                    <a:lnTo>
                      <a:pt x="-3315" y="122093"/>
                    </a:lnTo>
                    <a:lnTo>
                      <a:pt x="75757" y="122093"/>
                    </a:lnTo>
                    <a:lnTo>
                      <a:pt x="-3315" y="122093"/>
                    </a:lnTo>
                    <a:lnTo>
                      <a:pt x="-3315" y="110555"/>
                    </a:lnTo>
                    <a:lnTo>
                      <a:pt x="64808" y="110555"/>
                    </a:lnTo>
                    <a:lnTo>
                      <a:pt x="64808" y="63812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15390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90" name="Полилиния: фигура 20889">
                <a:extLst>
                  <a:ext uri="{FF2B5EF4-FFF2-40B4-BE49-F238E27FC236}">
                    <a16:creationId xmlns:a16="http://schemas.microsoft.com/office/drawing/2014/main" id="{2B69EF98-53B8-F386-B32A-618F3CA3ED06}"/>
                  </a:ext>
                </a:extLst>
              </p:cNvPr>
              <p:cNvSpPr/>
              <p:nvPr/>
            </p:nvSpPr>
            <p:spPr>
              <a:xfrm flipV="1">
                <a:off x="13054610" y="-1608029"/>
                <a:ext cx="88333" cy="8205"/>
              </a:xfrm>
              <a:custGeom>
                <a:avLst/>
                <a:gdLst>
                  <a:gd name="connsiteX0" fmla="*/ -3315 w 88333"/>
                  <a:gd name="connsiteY0" fmla="*/ -2675 h 8205"/>
                  <a:gd name="connsiteX1" fmla="*/ 85018 w 88333"/>
                  <a:gd name="connsiteY1" fmla="*/ -2675 h 8205"/>
                  <a:gd name="connsiteX2" fmla="*/ 85018 w 88333"/>
                  <a:gd name="connsiteY2" fmla="*/ 5531 h 8205"/>
                  <a:gd name="connsiteX3" fmla="*/ -3315 w 88333"/>
                  <a:gd name="connsiteY3" fmla="*/ 553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3" h="8205">
                    <a:moveTo>
                      <a:pt x="-3315" y="-2675"/>
                    </a:moveTo>
                    <a:lnTo>
                      <a:pt x="85018" y="-2675"/>
                    </a:lnTo>
                    <a:lnTo>
                      <a:pt x="85018" y="5531"/>
                    </a:lnTo>
                    <a:lnTo>
                      <a:pt x="-3315" y="5531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91" name="Полилиния: фигура 20890">
                <a:extLst>
                  <a:ext uri="{FF2B5EF4-FFF2-40B4-BE49-F238E27FC236}">
                    <a16:creationId xmlns:a16="http://schemas.microsoft.com/office/drawing/2014/main" id="{1276A7EC-23A5-0DD0-58A8-DEFDF07021A6}"/>
                  </a:ext>
                </a:extLst>
              </p:cNvPr>
              <p:cNvSpPr/>
              <p:nvPr/>
            </p:nvSpPr>
            <p:spPr>
              <a:xfrm flipV="1">
                <a:off x="13048293" y="-1679929"/>
                <a:ext cx="100968" cy="10082"/>
              </a:xfrm>
              <a:custGeom>
                <a:avLst/>
                <a:gdLst>
                  <a:gd name="connsiteX0" fmla="*/ 97654 w 100968"/>
                  <a:gd name="connsiteY0" fmla="*/ -2741 h 10082"/>
                  <a:gd name="connsiteX1" fmla="*/ -3315 w 100968"/>
                  <a:gd name="connsiteY1" fmla="*/ -2741 h 10082"/>
                  <a:gd name="connsiteX2" fmla="*/ -3315 w 100968"/>
                  <a:gd name="connsiteY2" fmla="*/ 7341 h 10082"/>
                  <a:gd name="connsiteX3" fmla="*/ 97654 w 100968"/>
                  <a:gd name="connsiteY3" fmla="*/ 7341 h 10082"/>
                  <a:gd name="connsiteX4" fmla="*/ 97654 w 100968"/>
                  <a:gd name="connsiteY4" fmla="*/ -2741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7654" y="-2741"/>
                    </a:moveTo>
                    <a:lnTo>
                      <a:pt x="-3315" y="-2741"/>
                    </a:lnTo>
                    <a:lnTo>
                      <a:pt x="-3315" y="7341"/>
                    </a:lnTo>
                    <a:lnTo>
                      <a:pt x="97654" y="7341"/>
                    </a:lnTo>
                    <a:lnTo>
                      <a:pt x="97654" y="-274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892" name="Полилиния: фигура 20891">
                <a:extLst>
                  <a:ext uri="{FF2B5EF4-FFF2-40B4-BE49-F238E27FC236}">
                    <a16:creationId xmlns:a16="http://schemas.microsoft.com/office/drawing/2014/main" id="{ACDDA189-FE8B-5BCF-F639-89A03C87B5DF}"/>
                  </a:ext>
                </a:extLst>
              </p:cNvPr>
              <p:cNvSpPr/>
              <p:nvPr/>
            </p:nvSpPr>
            <p:spPr>
              <a:xfrm flipV="1">
                <a:off x="13048293" y="-1537019"/>
                <a:ext cx="100966" cy="10071"/>
              </a:xfrm>
              <a:custGeom>
                <a:avLst/>
                <a:gdLst>
                  <a:gd name="connsiteX0" fmla="*/ -3315 w 100966"/>
                  <a:gd name="connsiteY0" fmla="*/ -2607 h 10071"/>
                  <a:gd name="connsiteX1" fmla="*/ 97652 w 100966"/>
                  <a:gd name="connsiteY1" fmla="*/ -2607 h 10071"/>
                  <a:gd name="connsiteX2" fmla="*/ 97652 w 100966"/>
                  <a:gd name="connsiteY2" fmla="*/ 7465 h 10071"/>
                  <a:gd name="connsiteX3" fmla="*/ -3315 w 100966"/>
                  <a:gd name="connsiteY3" fmla="*/ 7465 h 1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71">
                    <a:moveTo>
                      <a:pt x="-3315" y="-2607"/>
                    </a:moveTo>
                    <a:lnTo>
                      <a:pt x="97652" y="-2607"/>
                    </a:lnTo>
                    <a:lnTo>
                      <a:pt x="97652" y="7465"/>
                    </a:lnTo>
                    <a:lnTo>
                      <a:pt x="-3315" y="7465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893" name="Рисунок 20892">
                <a:extLst>
                  <a:ext uri="{FF2B5EF4-FFF2-40B4-BE49-F238E27FC236}">
                    <a16:creationId xmlns:a16="http://schemas.microsoft.com/office/drawing/2014/main" id="{853FD9B2-53C0-0761-D694-3BC8A6960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053009" y="-2437173"/>
                <a:ext cx="92884" cy="139806"/>
              </a:xfrm>
              <a:custGeom>
                <a:avLst/>
                <a:gdLst>
                  <a:gd name="connsiteX0" fmla="*/ 510 w 92884"/>
                  <a:gd name="connsiteY0" fmla="*/ 271 h 139806"/>
                  <a:gd name="connsiteX1" fmla="*/ 93394 w 92884"/>
                  <a:gd name="connsiteY1" fmla="*/ 271 h 139806"/>
                  <a:gd name="connsiteX2" fmla="*/ 93394 w 92884"/>
                  <a:gd name="connsiteY2" fmla="*/ 140078 h 139806"/>
                  <a:gd name="connsiteX3" fmla="*/ 510 w 92884"/>
                  <a:gd name="connsiteY3" fmla="*/ 140078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84" h="139806">
                    <a:moveTo>
                      <a:pt x="510" y="271"/>
                    </a:moveTo>
                    <a:lnTo>
                      <a:pt x="93394" y="271"/>
                    </a:lnTo>
                    <a:lnTo>
                      <a:pt x="93394" y="140078"/>
                    </a:lnTo>
                    <a:lnTo>
                      <a:pt x="510" y="140078"/>
                    </a:lnTo>
                    <a:close/>
                  </a:path>
                </a:pathLst>
              </a:custGeom>
            </p:spPr>
          </p:pic>
          <p:sp>
            <p:nvSpPr>
              <p:cNvPr id="20894" name="Полилиния: фигура 20893">
                <a:extLst>
                  <a:ext uri="{FF2B5EF4-FFF2-40B4-BE49-F238E27FC236}">
                    <a16:creationId xmlns:a16="http://schemas.microsoft.com/office/drawing/2014/main" id="{C896937A-8299-D7DB-14A6-A9ECF2984944}"/>
                  </a:ext>
                </a:extLst>
              </p:cNvPr>
              <p:cNvSpPr/>
              <p:nvPr/>
            </p:nvSpPr>
            <p:spPr>
              <a:xfrm flipV="1">
                <a:off x="13127365" y="-2370184"/>
                <a:ext cx="10950" cy="8196"/>
              </a:xfrm>
              <a:custGeom>
                <a:avLst/>
                <a:gdLst>
                  <a:gd name="connsiteX0" fmla="*/ -3339 w 10950"/>
                  <a:gd name="connsiteY0" fmla="*/ -3393 h 8196"/>
                  <a:gd name="connsiteX1" fmla="*/ 7611 w 10950"/>
                  <a:gd name="connsiteY1" fmla="*/ -3393 h 8196"/>
                  <a:gd name="connsiteX2" fmla="*/ 7611 w 10950"/>
                  <a:gd name="connsiteY2" fmla="*/ 4804 h 8196"/>
                  <a:gd name="connsiteX3" fmla="*/ -3339 w 10950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196">
                    <a:moveTo>
                      <a:pt x="-3339" y="-3393"/>
                    </a:moveTo>
                    <a:lnTo>
                      <a:pt x="7611" y="-3393"/>
                    </a:lnTo>
                    <a:lnTo>
                      <a:pt x="7611" y="4804"/>
                    </a:lnTo>
                    <a:lnTo>
                      <a:pt x="-3339" y="4804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895" name="Рисунок 20894">
                <a:extLst>
                  <a:ext uri="{FF2B5EF4-FFF2-40B4-BE49-F238E27FC236}">
                    <a16:creationId xmlns:a16="http://schemas.microsoft.com/office/drawing/2014/main" id="{98FD307A-E092-3457-453D-8CE8C1D5A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197388" y="-2437173"/>
                <a:ext cx="98899" cy="139806"/>
              </a:xfrm>
              <a:custGeom>
                <a:avLst/>
                <a:gdLst>
                  <a:gd name="connsiteX0" fmla="*/ 526 w 98899"/>
                  <a:gd name="connsiteY0" fmla="*/ 271 h 139806"/>
                  <a:gd name="connsiteX1" fmla="*/ 99426 w 98899"/>
                  <a:gd name="connsiteY1" fmla="*/ 271 h 139806"/>
                  <a:gd name="connsiteX2" fmla="*/ 99426 w 98899"/>
                  <a:gd name="connsiteY2" fmla="*/ 140078 h 139806"/>
                  <a:gd name="connsiteX3" fmla="*/ 526 w 98899"/>
                  <a:gd name="connsiteY3" fmla="*/ 140078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99" h="139806">
                    <a:moveTo>
                      <a:pt x="526" y="271"/>
                    </a:moveTo>
                    <a:lnTo>
                      <a:pt x="99426" y="271"/>
                    </a:lnTo>
                    <a:lnTo>
                      <a:pt x="99426" y="140078"/>
                    </a:lnTo>
                    <a:lnTo>
                      <a:pt x="526" y="140078"/>
                    </a:lnTo>
                    <a:close/>
                  </a:path>
                </a:pathLst>
              </a:custGeom>
            </p:spPr>
          </p:pic>
          <p:sp>
            <p:nvSpPr>
              <p:cNvPr id="20896" name="Полилиния: фигура 20895">
                <a:extLst>
                  <a:ext uri="{FF2B5EF4-FFF2-40B4-BE49-F238E27FC236}">
                    <a16:creationId xmlns:a16="http://schemas.microsoft.com/office/drawing/2014/main" id="{208FB413-3C5D-5186-A4BD-8FBC03667DFA}"/>
                  </a:ext>
                </a:extLst>
              </p:cNvPr>
              <p:cNvSpPr/>
              <p:nvPr/>
            </p:nvSpPr>
            <p:spPr>
              <a:xfrm flipV="1">
                <a:off x="13276267" y="-2370184"/>
                <a:ext cx="10945" cy="8196"/>
              </a:xfrm>
              <a:custGeom>
                <a:avLst/>
                <a:gdLst>
                  <a:gd name="connsiteX0" fmla="*/ -3447 w 10945"/>
                  <a:gd name="connsiteY0" fmla="*/ -3393 h 8196"/>
                  <a:gd name="connsiteX1" fmla="*/ 7499 w 10945"/>
                  <a:gd name="connsiteY1" fmla="*/ -3393 h 8196"/>
                  <a:gd name="connsiteX2" fmla="*/ 7499 w 10945"/>
                  <a:gd name="connsiteY2" fmla="*/ 4804 h 8196"/>
                  <a:gd name="connsiteX3" fmla="*/ -3447 w 10945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5" h="8196">
                    <a:moveTo>
                      <a:pt x="-3447" y="-3393"/>
                    </a:moveTo>
                    <a:lnTo>
                      <a:pt x="7499" y="-3393"/>
                    </a:lnTo>
                    <a:lnTo>
                      <a:pt x="7499" y="4804"/>
                    </a:lnTo>
                    <a:lnTo>
                      <a:pt x="-3447" y="4804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897" name="Рисунок 20896">
                <a:extLst>
                  <a:ext uri="{FF2B5EF4-FFF2-40B4-BE49-F238E27FC236}">
                    <a16:creationId xmlns:a16="http://schemas.microsoft.com/office/drawing/2014/main" id="{3C85A772-CEDE-E46A-1C16-79F7BC5DB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347783" y="-2437173"/>
                <a:ext cx="98899" cy="139806"/>
              </a:xfrm>
              <a:custGeom>
                <a:avLst/>
                <a:gdLst>
                  <a:gd name="connsiteX0" fmla="*/ 543 w 98899"/>
                  <a:gd name="connsiteY0" fmla="*/ 271 h 139806"/>
                  <a:gd name="connsiteX1" fmla="*/ 99442 w 98899"/>
                  <a:gd name="connsiteY1" fmla="*/ 271 h 139806"/>
                  <a:gd name="connsiteX2" fmla="*/ 99442 w 98899"/>
                  <a:gd name="connsiteY2" fmla="*/ 140078 h 139806"/>
                  <a:gd name="connsiteX3" fmla="*/ 543 w 98899"/>
                  <a:gd name="connsiteY3" fmla="*/ 140078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99" h="139806">
                    <a:moveTo>
                      <a:pt x="543" y="271"/>
                    </a:moveTo>
                    <a:lnTo>
                      <a:pt x="99442" y="271"/>
                    </a:lnTo>
                    <a:lnTo>
                      <a:pt x="99442" y="140078"/>
                    </a:lnTo>
                    <a:lnTo>
                      <a:pt x="543" y="140078"/>
                    </a:lnTo>
                    <a:close/>
                  </a:path>
                </a:pathLst>
              </a:custGeom>
            </p:spPr>
          </p:pic>
          <p:sp>
            <p:nvSpPr>
              <p:cNvPr id="20898" name="Полилиния: фигура 20897">
                <a:extLst>
                  <a:ext uri="{FF2B5EF4-FFF2-40B4-BE49-F238E27FC236}">
                    <a16:creationId xmlns:a16="http://schemas.microsoft.com/office/drawing/2014/main" id="{AD497DA4-3777-0507-52CA-43E1F9793236}"/>
                  </a:ext>
                </a:extLst>
              </p:cNvPr>
              <p:cNvSpPr/>
              <p:nvPr/>
            </p:nvSpPr>
            <p:spPr>
              <a:xfrm flipV="1">
                <a:off x="13425182" y="-2370184"/>
                <a:ext cx="10950" cy="8196"/>
              </a:xfrm>
              <a:custGeom>
                <a:avLst/>
                <a:gdLst>
                  <a:gd name="connsiteX0" fmla="*/ -3554 w 10950"/>
                  <a:gd name="connsiteY0" fmla="*/ -3393 h 8196"/>
                  <a:gd name="connsiteX1" fmla="*/ 7397 w 10950"/>
                  <a:gd name="connsiteY1" fmla="*/ -3393 h 8196"/>
                  <a:gd name="connsiteX2" fmla="*/ 7397 w 10950"/>
                  <a:gd name="connsiteY2" fmla="*/ 4804 h 8196"/>
                  <a:gd name="connsiteX3" fmla="*/ -3554 w 10950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196">
                    <a:moveTo>
                      <a:pt x="-3554" y="-3393"/>
                    </a:moveTo>
                    <a:lnTo>
                      <a:pt x="7397" y="-3393"/>
                    </a:lnTo>
                    <a:lnTo>
                      <a:pt x="7397" y="4804"/>
                    </a:lnTo>
                    <a:lnTo>
                      <a:pt x="-3554" y="4804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899" name="Рисунок 20898">
                <a:extLst>
                  <a:ext uri="{FF2B5EF4-FFF2-40B4-BE49-F238E27FC236}">
                    <a16:creationId xmlns:a16="http://schemas.microsoft.com/office/drawing/2014/main" id="{2E9393F0-8B0B-D691-6071-9BB0F8E3F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496975" y="-2437173"/>
                <a:ext cx="100102" cy="139806"/>
              </a:xfrm>
              <a:custGeom>
                <a:avLst/>
                <a:gdLst>
                  <a:gd name="connsiteX0" fmla="*/ 559 w 100102"/>
                  <a:gd name="connsiteY0" fmla="*/ 271 h 139806"/>
                  <a:gd name="connsiteX1" fmla="*/ 100662 w 100102"/>
                  <a:gd name="connsiteY1" fmla="*/ 271 h 139806"/>
                  <a:gd name="connsiteX2" fmla="*/ 100662 w 100102"/>
                  <a:gd name="connsiteY2" fmla="*/ 140078 h 139806"/>
                  <a:gd name="connsiteX3" fmla="*/ 559 w 100102"/>
                  <a:gd name="connsiteY3" fmla="*/ 140078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102" h="139806">
                    <a:moveTo>
                      <a:pt x="559" y="271"/>
                    </a:moveTo>
                    <a:lnTo>
                      <a:pt x="100662" y="271"/>
                    </a:lnTo>
                    <a:lnTo>
                      <a:pt x="100662" y="140078"/>
                    </a:lnTo>
                    <a:lnTo>
                      <a:pt x="559" y="140078"/>
                    </a:lnTo>
                    <a:close/>
                  </a:path>
                </a:pathLst>
              </a:custGeom>
            </p:spPr>
          </p:pic>
          <p:sp>
            <p:nvSpPr>
              <p:cNvPr id="20900" name="Полилиния: фигура 20899">
                <a:extLst>
                  <a:ext uri="{FF2B5EF4-FFF2-40B4-BE49-F238E27FC236}">
                    <a16:creationId xmlns:a16="http://schemas.microsoft.com/office/drawing/2014/main" id="{A1140231-B0C1-F8D7-2DCA-164B145F51D4}"/>
                  </a:ext>
                </a:extLst>
              </p:cNvPr>
              <p:cNvSpPr/>
              <p:nvPr/>
            </p:nvSpPr>
            <p:spPr>
              <a:xfrm flipV="1">
                <a:off x="13574085" y="-2370184"/>
                <a:ext cx="10950" cy="8196"/>
              </a:xfrm>
              <a:custGeom>
                <a:avLst/>
                <a:gdLst>
                  <a:gd name="connsiteX0" fmla="*/ -3661 w 10950"/>
                  <a:gd name="connsiteY0" fmla="*/ -3393 h 8196"/>
                  <a:gd name="connsiteX1" fmla="*/ 7289 w 10950"/>
                  <a:gd name="connsiteY1" fmla="*/ -3393 h 8196"/>
                  <a:gd name="connsiteX2" fmla="*/ 7289 w 10950"/>
                  <a:gd name="connsiteY2" fmla="*/ 4804 h 8196"/>
                  <a:gd name="connsiteX3" fmla="*/ -3661 w 10950"/>
                  <a:gd name="connsiteY3" fmla="*/ 4804 h 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196">
                    <a:moveTo>
                      <a:pt x="-3661" y="-3393"/>
                    </a:moveTo>
                    <a:lnTo>
                      <a:pt x="7289" y="-3393"/>
                    </a:lnTo>
                    <a:lnTo>
                      <a:pt x="7289" y="4804"/>
                    </a:lnTo>
                    <a:lnTo>
                      <a:pt x="-3661" y="4804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01" name="Рисунок 20900">
                <a:extLst>
                  <a:ext uri="{FF2B5EF4-FFF2-40B4-BE49-F238E27FC236}">
                    <a16:creationId xmlns:a16="http://schemas.microsoft.com/office/drawing/2014/main" id="{3D590476-E4C0-8893-1E9B-3FE9D0960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053009" y="-2206166"/>
                <a:ext cx="92884" cy="139806"/>
              </a:xfrm>
              <a:custGeom>
                <a:avLst/>
                <a:gdLst>
                  <a:gd name="connsiteX0" fmla="*/ 510 w 92884"/>
                  <a:gd name="connsiteY0" fmla="*/ 296 h 139806"/>
                  <a:gd name="connsiteX1" fmla="*/ 93394 w 92884"/>
                  <a:gd name="connsiteY1" fmla="*/ 296 h 139806"/>
                  <a:gd name="connsiteX2" fmla="*/ 93394 w 92884"/>
                  <a:gd name="connsiteY2" fmla="*/ 140103 h 139806"/>
                  <a:gd name="connsiteX3" fmla="*/ 510 w 92884"/>
                  <a:gd name="connsiteY3" fmla="*/ 140103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84" h="139806">
                    <a:moveTo>
                      <a:pt x="510" y="296"/>
                    </a:moveTo>
                    <a:lnTo>
                      <a:pt x="93394" y="296"/>
                    </a:lnTo>
                    <a:lnTo>
                      <a:pt x="93394" y="140103"/>
                    </a:lnTo>
                    <a:lnTo>
                      <a:pt x="510" y="140103"/>
                    </a:lnTo>
                    <a:close/>
                  </a:path>
                </a:pathLst>
              </a:custGeom>
            </p:spPr>
          </p:pic>
          <p:sp>
            <p:nvSpPr>
              <p:cNvPr id="20902" name="Полилиния: фигура 20901">
                <a:extLst>
                  <a:ext uri="{FF2B5EF4-FFF2-40B4-BE49-F238E27FC236}">
                    <a16:creationId xmlns:a16="http://schemas.microsoft.com/office/drawing/2014/main" id="{7AB90361-8AAC-A936-6948-584BAE6E28CD}"/>
                  </a:ext>
                </a:extLst>
              </p:cNvPr>
              <p:cNvSpPr/>
              <p:nvPr/>
            </p:nvSpPr>
            <p:spPr>
              <a:xfrm flipV="1">
                <a:off x="13127365" y="-2140197"/>
                <a:ext cx="10950" cy="8205"/>
              </a:xfrm>
              <a:custGeom>
                <a:avLst/>
                <a:gdLst>
                  <a:gd name="connsiteX0" fmla="*/ -3339 w 10950"/>
                  <a:gd name="connsiteY0" fmla="*/ -3176 h 8205"/>
                  <a:gd name="connsiteX1" fmla="*/ 7611 w 10950"/>
                  <a:gd name="connsiteY1" fmla="*/ -3176 h 8205"/>
                  <a:gd name="connsiteX2" fmla="*/ 7611 w 10950"/>
                  <a:gd name="connsiteY2" fmla="*/ 5030 h 8205"/>
                  <a:gd name="connsiteX3" fmla="*/ -3339 w 10950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339" y="-3176"/>
                    </a:moveTo>
                    <a:lnTo>
                      <a:pt x="7611" y="-3176"/>
                    </a:lnTo>
                    <a:lnTo>
                      <a:pt x="7611" y="5030"/>
                    </a:lnTo>
                    <a:lnTo>
                      <a:pt x="-3339" y="5030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03" name="Рисунок 20902">
                <a:extLst>
                  <a:ext uri="{FF2B5EF4-FFF2-40B4-BE49-F238E27FC236}">
                    <a16:creationId xmlns:a16="http://schemas.microsoft.com/office/drawing/2014/main" id="{A02D5B5C-57CF-0365-FBE6-BF34FCB35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197388" y="-2206166"/>
                <a:ext cx="98899" cy="139806"/>
              </a:xfrm>
              <a:custGeom>
                <a:avLst/>
                <a:gdLst>
                  <a:gd name="connsiteX0" fmla="*/ 526 w 98899"/>
                  <a:gd name="connsiteY0" fmla="*/ 296 h 139806"/>
                  <a:gd name="connsiteX1" fmla="*/ 99426 w 98899"/>
                  <a:gd name="connsiteY1" fmla="*/ 296 h 139806"/>
                  <a:gd name="connsiteX2" fmla="*/ 99426 w 98899"/>
                  <a:gd name="connsiteY2" fmla="*/ 140103 h 139806"/>
                  <a:gd name="connsiteX3" fmla="*/ 526 w 98899"/>
                  <a:gd name="connsiteY3" fmla="*/ 140103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99" h="139806">
                    <a:moveTo>
                      <a:pt x="526" y="296"/>
                    </a:moveTo>
                    <a:lnTo>
                      <a:pt x="99426" y="296"/>
                    </a:lnTo>
                    <a:lnTo>
                      <a:pt x="99426" y="140103"/>
                    </a:lnTo>
                    <a:lnTo>
                      <a:pt x="526" y="140103"/>
                    </a:lnTo>
                    <a:close/>
                  </a:path>
                </a:pathLst>
              </a:custGeom>
            </p:spPr>
          </p:pic>
          <p:sp>
            <p:nvSpPr>
              <p:cNvPr id="20904" name="Полилиния: фигура 20903">
                <a:extLst>
                  <a:ext uri="{FF2B5EF4-FFF2-40B4-BE49-F238E27FC236}">
                    <a16:creationId xmlns:a16="http://schemas.microsoft.com/office/drawing/2014/main" id="{6B4145E4-08ED-A903-1AB9-1DD6AFA3E05B}"/>
                  </a:ext>
                </a:extLst>
              </p:cNvPr>
              <p:cNvSpPr/>
              <p:nvPr/>
            </p:nvSpPr>
            <p:spPr>
              <a:xfrm flipV="1">
                <a:off x="13276267" y="-2140197"/>
                <a:ext cx="10945" cy="8205"/>
              </a:xfrm>
              <a:custGeom>
                <a:avLst/>
                <a:gdLst>
                  <a:gd name="connsiteX0" fmla="*/ -3447 w 10945"/>
                  <a:gd name="connsiteY0" fmla="*/ -3176 h 8205"/>
                  <a:gd name="connsiteX1" fmla="*/ 7499 w 10945"/>
                  <a:gd name="connsiteY1" fmla="*/ -3176 h 8205"/>
                  <a:gd name="connsiteX2" fmla="*/ 7499 w 10945"/>
                  <a:gd name="connsiteY2" fmla="*/ 5030 h 8205"/>
                  <a:gd name="connsiteX3" fmla="*/ -3447 w 10945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5" h="8205">
                    <a:moveTo>
                      <a:pt x="-3447" y="-3176"/>
                    </a:moveTo>
                    <a:lnTo>
                      <a:pt x="7499" y="-3176"/>
                    </a:lnTo>
                    <a:lnTo>
                      <a:pt x="7499" y="5030"/>
                    </a:lnTo>
                    <a:lnTo>
                      <a:pt x="-3447" y="5030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05" name="Рисунок 20904">
                <a:extLst>
                  <a:ext uri="{FF2B5EF4-FFF2-40B4-BE49-F238E27FC236}">
                    <a16:creationId xmlns:a16="http://schemas.microsoft.com/office/drawing/2014/main" id="{F0FD4BE4-14A7-29AA-731E-0C3CB7A08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347783" y="-2206166"/>
                <a:ext cx="98899" cy="139806"/>
              </a:xfrm>
              <a:custGeom>
                <a:avLst/>
                <a:gdLst>
                  <a:gd name="connsiteX0" fmla="*/ 543 w 98899"/>
                  <a:gd name="connsiteY0" fmla="*/ 296 h 139806"/>
                  <a:gd name="connsiteX1" fmla="*/ 99442 w 98899"/>
                  <a:gd name="connsiteY1" fmla="*/ 296 h 139806"/>
                  <a:gd name="connsiteX2" fmla="*/ 99442 w 98899"/>
                  <a:gd name="connsiteY2" fmla="*/ 140103 h 139806"/>
                  <a:gd name="connsiteX3" fmla="*/ 543 w 98899"/>
                  <a:gd name="connsiteY3" fmla="*/ 140103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99" h="139806">
                    <a:moveTo>
                      <a:pt x="543" y="296"/>
                    </a:moveTo>
                    <a:lnTo>
                      <a:pt x="99442" y="296"/>
                    </a:lnTo>
                    <a:lnTo>
                      <a:pt x="99442" y="140103"/>
                    </a:lnTo>
                    <a:lnTo>
                      <a:pt x="543" y="140103"/>
                    </a:lnTo>
                    <a:close/>
                  </a:path>
                </a:pathLst>
              </a:custGeom>
            </p:spPr>
          </p:pic>
          <p:sp>
            <p:nvSpPr>
              <p:cNvPr id="20906" name="Полилиния: фигура 20905">
                <a:extLst>
                  <a:ext uri="{FF2B5EF4-FFF2-40B4-BE49-F238E27FC236}">
                    <a16:creationId xmlns:a16="http://schemas.microsoft.com/office/drawing/2014/main" id="{BD1B6DCA-1B02-0598-ACE4-A5D50BB698BB}"/>
                  </a:ext>
                </a:extLst>
              </p:cNvPr>
              <p:cNvSpPr/>
              <p:nvPr/>
            </p:nvSpPr>
            <p:spPr>
              <a:xfrm flipV="1">
                <a:off x="13425182" y="-2140197"/>
                <a:ext cx="10950" cy="8205"/>
              </a:xfrm>
              <a:custGeom>
                <a:avLst/>
                <a:gdLst>
                  <a:gd name="connsiteX0" fmla="*/ -3554 w 10950"/>
                  <a:gd name="connsiteY0" fmla="*/ -3176 h 8205"/>
                  <a:gd name="connsiteX1" fmla="*/ 7397 w 10950"/>
                  <a:gd name="connsiteY1" fmla="*/ -3176 h 8205"/>
                  <a:gd name="connsiteX2" fmla="*/ 7397 w 10950"/>
                  <a:gd name="connsiteY2" fmla="*/ 5030 h 8205"/>
                  <a:gd name="connsiteX3" fmla="*/ -3554 w 10950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554" y="-3176"/>
                    </a:moveTo>
                    <a:lnTo>
                      <a:pt x="7397" y="-3176"/>
                    </a:lnTo>
                    <a:lnTo>
                      <a:pt x="7397" y="5030"/>
                    </a:lnTo>
                    <a:lnTo>
                      <a:pt x="-3554" y="5030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07" name="Рисунок 20906">
                <a:extLst>
                  <a:ext uri="{FF2B5EF4-FFF2-40B4-BE49-F238E27FC236}">
                    <a16:creationId xmlns:a16="http://schemas.microsoft.com/office/drawing/2014/main" id="{B3897159-2CB8-085C-634D-A368143C1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496975" y="-2206166"/>
                <a:ext cx="100102" cy="139806"/>
              </a:xfrm>
              <a:custGeom>
                <a:avLst/>
                <a:gdLst>
                  <a:gd name="connsiteX0" fmla="*/ 559 w 100102"/>
                  <a:gd name="connsiteY0" fmla="*/ 296 h 139806"/>
                  <a:gd name="connsiteX1" fmla="*/ 100662 w 100102"/>
                  <a:gd name="connsiteY1" fmla="*/ 296 h 139806"/>
                  <a:gd name="connsiteX2" fmla="*/ 100662 w 100102"/>
                  <a:gd name="connsiteY2" fmla="*/ 140103 h 139806"/>
                  <a:gd name="connsiteX3" fmla="*/ 559 w 100102"/>
                  <a:gd name="connsiteY3" fmla="*/ 140103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102" h="139806">
                    <a:moveTo>
                      <a:pt x="559" y="296"/>
                    </a:moveTo>
                    <a:lnTo>
                      <a:pt x="100662" y="296"/>
                    </a:lnTo>
                    <a:lnTo>
                      <a:pt x="100662" y="140103"/>
                    </a:lnTo>
                    <a:lnTo>
                      <a:pt x="559" y="140103"/>
                    </a:lnTo>
                    <a:close/>
                  </a:path>
                </a:pathLst>
              </a:custGeom>
            </p:spPr>
          </p:pic>
          <p:sp>
            <p:nvSpPr>
              <p:cNvPr id="20908" name="Полилиния: фигура 20907">
                <a:extLst>
                  <a:ext uri="{FF2B5EF4-FFF2-40B4-BE49-F238E27FC236}">
                    <a16:creationId xmlns:a16="http://schemas.microsoft.com/office/drawing/2014/main" id="{71DFB3C9-E854-162E-A8AF-D3373F869CDF}"/>
                  </a:ext>
                </a:extLst>
              </p:cNvPr>
              <p:cNvSpPr/>
              <p:nvPr/>
            </p:nvSpPr>
            <p:spPr>
              <a:xfrm flipV="1">
                <a:off x="13574085" y="-2140197"/>
                <a:ext cx="10950" cy="8205"/>
              </a:xfrm>
              <a:custGeom>
                <a:avLst/>
                <a:gdLst>
                  <a:gd name="connsiteX0" fmla="*/ -3661 w 10950"/>
                  <a:gd name="connsiteY0" fmla="*/ -3176 h 8205"/>
                  <a:gd name="connsiteX1" fmla="*/ 7289 w 10950"/>
                  <a:gd name="connsiteY1" fmla="*/ -3176 h 8205"/>
                  <a:gd name="connsiteX2" fmla="*/ 7289 w 10950"/>
                  <a:gd name="connsiteY2" fmla="*/ 5030 h 8205"/>
                  <a:gd name="connsiteX3" fmla="*/ -3661 w 10950"/>
                  <a:gd name="connsiteY3" fmla="*/ 5030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661" y="-3176"/>
                    </a:moveTo>
                    <a:lnTo>
                      <a:pt x="7289" y="-3176"/>
                    </a:lnTo>
                    <a:lnTo>
                      <a:pt x="7289" y="5030"/>
                    </a:lnTo>
                    <a:lnTo>
                      <a:pt x="-3661" y="5030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09" name="Рисунок 20908">
                <a:extLst>
                  <a:ext uri="{FF2B5EF4-FFF2-40B4-BE49-F238E27FC236}">
                    <a16:creationId xmlns:a16="http://schemas.microsoft.com/office/drawing/2014/main" id="{A83AD7DB-9DF1-74A8-42A6-D1EDDEB18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053009" y="-1975160"/>
                <a:ext cx="92884" cy="139806"/>
              </a:xfrm>
              <a:custGeom>
                <a:avLst/>
                <a:gdLst>
                  <a:gd name="connsiteX0" fmla="*/ 510 w 92884"/>
                  <a:gd name="connsiteY0" fmla="*/ 322 h 139806"/>
                  <a:gd name="connsiteX1" fmla="*/ 93394 w 92884"/>
                  <a:gd name="connsiteY1" fmla="*/ 322 h 139806"/>
                  <a:gd name="connsiteX2" fmla="*/ 93394 w 92884"/>
                  <a:gd name="connsiteY2" fmla="*/ 140129 h 139806"/>
                  <a:gd name="connsiteX3" fmla="*/ 510 w 92884"/>
                  <a:gd name="connsiteY3" fmla="*/ 140129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84" h="139806">
                    <a:moveTo>
                      <a:pt x="510" y="322"/>
                    </a:moveTo>
                    <a:lnTo>
                      <a:pt x="93394" y="322"/>
                    </a:lnTo>
                    <a:lnTo>
                      <a:pt x="93394" y="140129"/>
                    </a:lnTo>
                    <a:lnTo>
                      <a:pt x="510" y="140129"/>
                    </a:lnTo>
                    <a:close/>
                  </a:path>
                </a:pathLst>
              </a:custGeom>
            </p:spPr>
          </p:pic>
          <p:sp>
            <p:nvSpPr>
              <p:cNvPr id="20910" name="Полилиния: фигура 20909">
                <a:extLst>
                  <a:ext uri="{FF2B5EF4-FFF2-40B4-BE49-F238E27FC236}">
                    <a16:creationId xmlns:a16="http://schemas.microsoft.com/office/drawing/2014/main" id="{D3E3A1C4-598C-5082-7314-F31D11F341A0}"/>
                  </a:ext>
                </a:extLst>
              </p:cNvPr>
              <p:cNvSpPr/>
              <p:nvPr/>
            </p:nvSpPr>
            <p:spPr>
              <a:xfrm flipV="1">
                <a:off x="13127365" y="-1910202"/>
                <a:ext cx="10950" cy="8205"/>
              </a:xfrm>
              <a:custGeom>
                <a:avLst/>
                <a:gdLst>
                  <a:gd name="connsiteX0" fmla="*/ -3339 w 10950"/>
                  <a:gd name="connsiteY0" fmla="*/ -2959 h 8205"/>
                  <a:gd name="connsiteX1" fmla="*/ 7611 w 10950"/>
                  <a:gd name="connsiteY1" fmla="*/ -2959 h 8205"/>
                  <a:gd name="connsiteX2" fmla="*/ 7611 w 10950"/>
                  <a:gd name="connsiteY2" fmla="*/ 5247 h 8205"/>
                  <a:gd name="connsiteX3" fmla="*/ -3339 w 10950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339" y="-2959"/>
                    </a:moveTo>
                    <a:lnTo>
                      <a:pt x="7611" y="-2959"/>
                    </a:lnTo>
                    <a:lnTo>
                      <a:pt x="7611" y="5247"/>
                    </a:lnTo>
                    <a:lnTo>
                      <a:pt x="-3339" y="5247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11" name="Рисунок 20910">
                <a:extLst>
                  <a:ext uri="{FF2B5EF4-FFF2-40B4-BE49-F238E27FC236}">
                    <a16:creationId xmlns:a16="http://schemas.microsoft.com/office/drawing/2014/main" id="{BC576D53-00A4-5CEB-28AB-968FAC10D8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197388" y="-1975160"/>
                <a:ext cx="98899" cy="139806"/>
              </a:xfrm>
              <a:custGeom>
                <a:avLst/>
                <a:gdLst>
                  <a:gd name="connsiteX0" fmla="*/ 526 w 98899"/>
                  <a:gd name="connsiteY0" fmla="*/ 322 h 139806"/>
                  <a:gd name="connsiteX1" fmla="*/ 99426 w 98899"/>
                  <a:gd name="connsiteY1" fmla="*/ 322 h 139806"/>
                  <a:gd name="connsiteX2" fmla="*/ 99426 w 98899"/>
                  <a:gd name="connsiteY2" fmla="*/ 140129 h 139806"/>
                  <a:gd name="connsiteX3" fmla="*/ 526 w 98899"/>
                  <a:gd name="connsiteY3" fmla="*/ 140129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99" h="139806">
                    <a:moveTo>
                      <a:pt x="526" y="322"/>
                    </a:moveTo>
                    <a:lnTo>
                      <a:pt x="99426" y="322"/>
                    </a:lnTo>
                    <a:lnTo>
                      <a:pt x="99426" y="140129"/>
                    </a:lnTo>
                    <a:lnTo>
                      <a:pt x="526" y="140129"/>
                    </a:lnTo>
                    <a:close/>
                  </a:path>
                </a:pathLst>
              </a:custGeom>
            </p:spPr>
          </p:pic>
          <p:sp>
            <p:nvSpPr>
              <p:cNvPr id="20912" name="Полилиния: фигура 20911">
                <a:extLst>
                  <a:ext uri="{FF2B5EF4-FFF2-40B4-BE49-F238E27FC236}">
                    <a16:creationId xmlns:a16="http://schemas.microsoft.com/office/drawing/2014/main" id="{796E76A3-0A18-08CE-9016-6EE19BD0FE42}"/>
                  </a:ext>
                </a:extLst>
              </p:cNvPr>
              <p:cNvSpPr/>
              <p:nvPr/>
            </p:nvSpPr>
            <p:spPr>
              <a:xfrm flipV="1">
                <a:off x="13276267" y="-1910202"/>
                <a:ext cx="10945" cy="8205"/>
              </a:xfrm>
              <a:custGeom>
                <a:avLst/>
                <a:gdLst>
                  <a:gd name="connsiteX0" fmla="*/ -3447 w 10945"/>
                  <a:gd name="connsiteY0" fmla="*/ -2959 h 8205"/>
                  <a:gd name="connsiteX1" fmla="*/ 7499 w 10945"/>
                  <a:gd name="connsiteY1" fmla="*/ -2959 h 8205"/>
                  <a:gd name="connsiteX2" fmla="*/ 7499 w 10945"/>
                  <a:gd name="connsiteY2" fmla="*/ 5247 h 8205"/>
                  <a:gd name="connsiteX3" fmla="*/ -3447 w 10945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5" h="8205">
                    <a:moveTo>
                      <a:pt x="-3447" y="-2959"/>
                    </a:moveTo>
                    <a:lnTo>
                      <a:pt x="7499" y="-2959"/>
                    </a:lnTo>
                    <a:lnTo>
                      <a:pt x="7499" y="5247"/>
                    </a:lnTo>
                    <a:lnTo>
                      <a:pt x="-3447" y="5247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13" name="Рисунок 20912">
                <a:extLst>
                  <a:ext uri="{FF2B5EF4-FFF2-40B4-BE49-F238E27FC236}">
                    <a16:creationId xmlns:a16="http://schemas.microsoft.com/office/drawing/2014/main" id="{126847D3-E7D6-DEF9-DD3F-284A4F16B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347783" y="-1975160"/>
                <a:ext cx="98899" cy="139806"/>
              </a:xfrm>
              <a:custGeom>
                <a:avLst/>
                <a:gdLst>
                  <a:gd name="connsiteX0" fmla="*/ 543 w 98899"/>
                  <a:gd name="connsiteY0" fmla="*/ 322 h 139806"/>
                  <a:gd name="connsiteX1" fmla="*/ 99442 w 98899"/>
                  <a:gd name="connsiteY1" fmla="*/ 322 h 139806"/>
                  <a:gd name="connsiteX2" fmla="*/ 99442 w 98899"/>
                  <a:gd name="connsiteY2" fmla="*/ 140129 h 139806"/>
                  <a:gd name="connsiteX3" fmla="*/ 543 w 98899"/>
                  <a:gd name="connsiteY3" fmla="*/ 140129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899" h="139806">
                    <a:moveTo>
                      <a:pt x="543" y="322"/>
                    </a:moveTo>
                    <a:lnTo>
                      <a:pt x="99442" y="322"/>
                    </a:lnTo>
                    <a:lnTo>
                      <a:pt x="99442" y="140129"/>
                    </a:lnTo>
                    <a:lnTo>
                      <a:pt x="543" y="140129"/>
                    </a:lnTo>
                    <a:close/>
                  </a:path>
                </a:pathLst>
              </a:custGeom>
            </p:spPr>
          </p:pic>
          <p:sp>
            <p:nvSpPr>
              <p:cNvPr id="20914" name="Полилиния: фигура 20913">
                <a:extLst>
                  <a:ext uri="{FF2B5EF4-FFF2-40B4-BE49-F238E27FC236}">
                    <a16:creationId xmlns:a16="http://schemas.microsoft.com/office/drawing/2014/main" id="{6B304538-7BCF-847C-7C96-DDA101500FFE}"/>
                  </a:ext>
                </a:extLst>
              </p:cNvPr>
              <p:cNvSpPr/>
              <p:nvPr/>
            </p:nvSpPr>
            <p:spPr>
              <a:xfrm flipV="1">
                <a:off x="13425182" y="-1910202"/>
                <a:ext cx="10950" cy="8205"/>
              </a:xfrm>
              <a:custGeom>
                <a:avLst/>
                <a:gdLst>
                  <a:gd name="connsiteX0" fmla="*/ -3554 w 10950"/>
                  <a:gd name="connsiteY0" fmla="*/ -2959 h 8205"/>
                  <a:gd name="connsiteX1" fmla="*/ 7397 w 10950"/>
                  <a:gd name="connsiteY1" fmla="*/ -2959 h 8205"/>
                  <a:gd name="connsiteX2" fmla="*/ 7397 w 10950"/>
                  <a:gd name="connsiteY2" fmla="*/ 5247 h 8205"/>
                  <a:gd name="connsiteX3" fmla="*/ -3554 w 10950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554" y="-2959"/>
                    </a:moveTo>
                    <a:lnTo>
                      <a:pt x="7397" y="-2959"/>
                    </a:lnTo>
                    <a:lnTo>
                      <a:pt x="7397" y="5247"/>
                    </a:lnTo>
                    <a:lnTo>
                      <a:pt x="-3554" y="5247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15" name="Рисунок 20914">
                <a:extLst>
                  <a:ext uri="{FF2B5EF4-FFF2-40B4-BE49-F238E27FC236}">
                    <a16:creationId xmlns:a16="http://schemas.microsoft.com/office/drawing/2014/main" id="{45529ED0-84B9-DEA7-9F15-4BDAB981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496975" y="-1975160"/>
                <a:ext cx="100102" cy="139806"/>
              </a:xfrm>
              <a:custGeom>
                <a:avLst/>
                <a:gdLst>
                  <a:gd name="connsiteX0" fmla="*/ 559 w 100102"/>
                  <a:gd name="connsiteY0" fmla="*/ 322 h 139806"/>
                  <a:gd name="connsiteX1" fmla="*/ 100662 w 100102"/>
                  <a:gd name="connsiteY1" fmla="*/ 322 h 139806"/>
                  <a:gd name="connsiteX2" fmla="*/ 100662 w 100102"/>
                  <a:gd name="connsiteY2" fmla="*/ 140129 h 139806"/>
                  <a:gd name="connsiteX3" fmla="*/ 559 w 100102"/>
                  <a:gd name="connsiteY3" fmla="*/ 140129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102" h="139806">
                    <a:moveTo>
                      <a:pt x="559" y="322"/>
                    </a:moveTo>
                    <a:lnTo>
                      <a:pt x="100662" y="322"/>
                    </a:lnTo>
                    <a:lnTo>
                      <a:pt x="100662" y="140129"/>
                    </a:lnTo>
                    <a:lnTo>
                      <a:pt x="559" y="140129"/>
                    </a:lnTo>
                    <a:close/>
                  </a:path>
                </a:pathLst>
              </a:custGeom>
            </p:spPr>
          </p:pic>
          <p:sp>
            <p:nvSpPr>
              <p:cNvPr id="20916" name="Полилиния: фигура 20915">
                <a:extLst>
                  <a:ext uri="{FF2B5EF4-FFF2-40B4-BE49-F238E27FC236}">
                    <a16:creationId xmlns:a16="http://schemas.microsoft.com/office/drawing/2014/main" id="{A928DEBF-3F60-C4B5-7610-6D9203C6E96B}"/>
                  </a:ext>
                </a:extLst>
              </p:cNvPr>
              <p:cNvSpPr/>
              <p:nvPr/>
            </p:nvSpPr>
            <p:spPr>
              <a:xfrm flipV="1">
                <a:off x="13574085" y="-1910202"/>
                <a:ext cx="10950" cy="8205"/>
              </a:xfrm>
              <a:custGeom>
                <a:avLst/>
                <a:gdLst>
                  <a:gd name="connsiteX0" fmla="*/ -3661 w 10950"/>
                  <a:gd name="connsiteY0" fmla="*/ -2959 h 8205"/>
                  <a:gd name="connsiteX1" fmla="*/ 7289 w 10950"/>
                  <a:gd name="connsiteY1" fmla="*/ -2959 h 8205"/>
                  <a:gd name="connsiteX2" fmla="*/ 7289 w 10950"/>
                  <a:gd name="connsiteY2" fmla="*/ 5247 h 8205"/>
                  <a:gd name="connsiteX3" fmla="*/ -3661 w 10950"/>
                  <a:gd name="connsiteY3" fmla="*/ 5247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661" y="-2959"/>
                    </a:moveTo>
                    <a:lnTo>
                      <a:pt x="7289" y="-2959"/>
                    </a:lnTo>
                    <a:lnTo>
                      <a:pt x="7289" y="5247"/>
                    </a:lnTo>
                    <a:lnTo>
                      <a:pt x="-3661" y="5247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17" name="Рисунок 20916">
                <a:extLst>
                  <a:ext uri="{FF2B5EF4-FFF2-40B4-BE49-F238E27FC236}">
                    <a16:creationId xmlns:a16="http://schemas.microsoft.com/office/drawing/2014/main" id="{B23ACA8E-6862-F8F5-E27C-2100BD24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053009" y="-1674370"/>
                <a:ext cx="92884" cy="139806"/>
              </a:xfrm>
              <a:custGeom>
                <a:avLst/>
                <a:gdLst>
                  <a:gd name="connsiteX0" fmla="*/ 510 w 92884"/>
                  <a:gd name="connsiteY0" fmla="*/ 355 h 139806"/>
                  <a:gd name="connsiteX1" fmla="*/ 93394 w 92884"/>
                  <a:gd name="connsiteY1" fmla="*/ 355 h 139806"/>
                  <a:gd name="connsiteX2" fmla="*/ 93394 w 92884"/>
                  <a:gd name="connsiteY2" fmla="*/ 140162 h 139806"/>
                  <a:gd name="connsiteX3" fmla="*/ 510 w 92884"/>
                  <a:gd name="connsiteY3" fmla="*/ 140162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84" h="139806">
                    <a:moveTo>
                      <a:pt x="510" y="355"/>
                    </a:moveTo>
                    <a:lnTo>
                      <a:pt x="93394" y="355"/>
                    </a:lnTo>
                    <a:lnTo>
                      <a:pt x="93394" y="140162"/>
                    </a:lnTo>
                    <a:lnTo>
                      <a:pt x="510" y="140162"/>
                    </a:lnTo>
                    <a:close/>
                  </a:path>
                </a:pathLst>
              </a:custGeom>
            </p:spPr>
          </p:pic>
          <p:sp>
            <p:nvSpPr>
              <p:cNvPr id="20918" name="Полилиния: фигура 20917">
                <a:extLst>
                  <a:ext uri="{FF2B5EF4-FFF2-40B4-BE49-F238E27FC236}">
                    <a16:creationId xmlns:a16="http://schemas.microsoft.com/office/drawing/2014/main" id="{7922F4B0-AABC-0C4E-A2DE-246C1525E3B6}"/>
                  </a:ext>
                </a:extLst>
              </p:cNvPr>
              <p:cNvSpPr/>
              <p:nvPr/>
            </p:nvSpPr>
            <p:spPr>
              <a:xfrm flipV="1">
                <a:off x="13127365" y="-1608029"/>
                <a:ext cx="10950" cy="8205"/>
              </a:xfrm>
              <a:custGeom>
                <a:avLst/>
                <a:gdLst>
                  <a:gd name="connsiteX0" fmla="*/ -3339 w 10950"/>
                  <a:gd name="connsiteY0" fmla="*/ -2675 h 8205"/>
                  <a:gd name="connsiteX1" fmla="*/ 7611 w 10950"/>
                  <a:gd name="connsiteY1" fmla="*/ -2675 h 8205"/>
                  <a:gd name="connsiteX2" fmla="*/ 7611 w 10950"/>
                  <a:gd name="connsiteY2" fmla="*/ 5531 h 8205"/>
                  <a:gd name="connsiteX3" fmla="*/ -3339 w 10950"/>
                  <a:gd name="connsiteY3" fmla="*/ 553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339" y="-2675"/>
                    </a:moveTo>
                    <a:lnTo>
                      <a:pt x="7611" y="-2675"/>
                    </a:lnTo>
                    <a:lnTo>
                      <a:pt x="7611" y="5531"/>
                    </a:lnTo>
                    <a:lnTo>
                      <a:pt x="-3339" y="5531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19" name="Полилиния: фигура 20918">
                <a:extLst>
                  <a:ext uri="{FF2B5EF4-FFF2-40B4-BE49-F238E27FC236}">
                    <a16:creationId xmlns:a16="http://schemas.microsoft.com/office/drawing/2014/main" id="{E9C6E7F6-D62A-5CB2-4ECD-C4A26E2A139A}"/>
                  </a:ext>
                </a:extLst>
              </p:cNvPr>
              <p:cNvSpPr/>
              <p:nvPr/>
            </p:nvSpPr>
            <p:spPr>
              <a:xfrm flipV="1">
                <a:off x="13501330" y="-1671433"/>
                <a:ext cx="88338" cy="135017"/>
              </a:xfrm>
              <a:custGeom>
                <a:avLst/>
                <a:gdLst>
                  <a:gd name="connsiteX0" fmla="*/ -3637 w 88338"/>
                  <a:gd name="connsiteY0" fmla="*/ -2675 h 135017"/>
                  <a:gd name="connsiteX1" fmla="*/ 84701 w 88338"/>
                  <a:gd name="connsiteY1" fmla="*/ -2675 h 135017"/>
                  <a:gd name="connsiteX2" fmla="*/ 84701 w 88338"/>
                  <a:gd name="connsiteY2" fmla="*/ 132343 h 135017"/>
                  <a:gd name="connsiteX3" fmla="*/ -3637 w 88338"/>
                  <a:gd name="connsiteY3" fmla="*/ 132343 h 13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135017">
                    <a:moveTo>
                      <a:pt x="-3637" y="-2675"/>
                    </a:moveTo>
                    <a:lnTo>
                      <a:pt x="84701" y="-2675"/>
                    </a:lnTo>
                    <a:lnTo>
                      <a:pt x="84701" y="132343"/>
                    </a:lnTo>
                    <a:lnTo>
                      <a:pt x="-3637" y="132343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20" name="Полилиния: фигура 20919">
                <a:extLst>
                  <a:ext uri="{FF2B5EF4-FFF2-40B4-BE49-F238E27FC236}">
                    <a16:creationId xmlns:a16="http://schemas.microsoft.com/office/drawing/2014/main" id="{AAD53432-D61F-E8A7-9D91-353E71043BD7}"/>
                  </a:ext>
                </a:extLst>
              </p:cNvPr>
              <p:cNvSpPr/>
              <p:nvPr/>
            </p:nvSpPr>
            <p:spPr>
              <a:xfrm flipV="1">
                <a:off x="13505962" y="-1666309"/>
                <a:ext cx="79071" cy="124767"/>
              </a:xfrm>
              <a:custGeom>
                <a:avLst/>
                <a:gdLst>
                  <a:gd name="connsiteX0" fmla="*/ 64486 w 79071"/>
                  <a:gd name="connsiteY0" fmla="*/ -2675 h 124767"/>
                  <a:gd name="connsiteX1" fmla="*/ -3637 w 79071"/>
                  <a:gd name="connsiteY1" fmla="*/ -2675 h 124767"/>
                  <a:gd name="connsiteX2" fmla="*/ -3637 w 79071"/>
                  <a:gd name="connsiteY2" fmla="*/ 55606 h 124767"/>
                  <a:gd name="connsiteX3" fmla="*/ 64486 w 79071"/>
                  <a:gd name="connsiteY3" fmla="*/ 55606 h 124767"/>
                  <a:gd name="connsiteX4" fmla="*/ 64486 w 79071"/>
                  <a:gd name="connsiteY4" fmla="*/ -2675 h 124767"/>
                  <a:gd name="connsiteX5" fmla="*/ 64486 w 79071"/>
                  <a:gd name="connsiteY5" fmla="*/ 63812 h 124767"/>
                  <a:gd name="connsiteX6" fmla="*/ -3637 w 79071"/>
                  <a:gd name="connsiteY6" fmla="*/ 63812 h 124767"/>
                  <a:gd name="connsiteX7" fmla="*/ -3637 w 79071"/>
                  <a:gd name="connsiteY7" fmla="*/ 122093 h 124767"/>
                  <a:gd name="connsiteX8" fmla="*/ 75434 w 79071"/>
                  <a:gd name="connsiteY8" fmla="*/ 122093 h 124767"/>
                  <a:gd name="connsiteX9" fmla="*/ -3637 w 79071"/>
                  <a:gd name="connsiteY9" fmla="*/ 122093 h 124767"/>
                  <a:gd name="connsiteX10" fmla="*/ -3637 w 79071"/>
                  <a:gd name="connsiteY10" fmla="*/ 110555 h 124767"/>
                  <a:gd name="connsiteX11" fmla="*/ 64486 w 79071"/>
                  <a:gd name="connsiteY11" fmla="*/ 110555 h 124767"/>
                  <a:gd name="connsiteX12" fmla="*/ 64486 w 79071"/>
                  <a:gd name="connsiteY12" fmla="*/ 6381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71" h="124767">
                    <a:moveTo>
                      <a:pt x="64486" y="-2675"/>
                    </a:moveTo>
                    <a:lnTo>
                      <a:pt x="-3637" y="-2675"/>
                    </a:lnTo>
                    <a:lnTo>
                      <a:pt x="-3637" y="55606"/>
                    </a:lnTo>
                    <a:lnTo>
                      <a:pt x="64486" y="55606"/>
                    </a:lnTo>
                    <a:lnTo>
                      <a:pt x="64486" y="-2675"/>
                    </a:lnTo>
                    <a:moveTo>
                      <a:pt x="64486" y="63812"/>
                    </a:moveTo>
                    <a:lnTo>
                      <a:pt x="-3637" y="63812"/>
                    </a:lnTo>
                    <a:lnTo>
                      <a:pt x="-3637" y="122093"/>
                    </a:lnTo>
                    <a:lnTo>
                      <a:pt x="75434" y="122093"/>
                    </a:lnTo>
                    <a:lnTo>
                      <a:pt x="-3637" y="122093"/>
                    </a:lnTo>
                    <a:lnTo>
                      <a:pt x="-3637" y="110555"/>
                    </a:lnTo>
                    <a:lnTo>
                      <a:pt x="64486" y="110555"/>
                    </a:lnTo>
                    <a:lnTo>
                      <a:pt x="64486" y="63812"/>
                    </a:lnTo>
                  </a:path>
                </a:pathLst>
              </a:custGeom>
              <a:gradFill>
                <a:gsLst>
                  <a:gs pos="0">
                    <a:srgbClr val="9CD5D2"/>
                  </a:gs>
                  <a:gs pos="23262">
                    <a:srgbClr val="B3E1DA"/>
                  </a:gs>
                  <a:gs pos="46524">
                    <a:srgbClr val="CAEDE2"/>
                  </a:gs>
                  <a:gs pos="100000">
                    <a:srgbClr val="9CD5D2"/>
                  </a:gs>
                </a:gsLst>
                <a:lin ang="1515390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21" name="Полилиния: фигура 20920">
                <a:extLst>
                  <a:ext uri="{FF2B5EF4-FFF2-40B4-BE49-F238E27FC236}">
                    <a16:creationId xmlns:a16="http://schemas.microsoft.com/office/drawing/2014/main" id="{CBCA3C97-BAE4-9259-C5A3-CAB970F41E03}"/>
                  </a:ext>
                </a:extLst>
              </p:cNvPr>
              <p:cNvSpPr/>
              <p:nvPr/>
            </p:nvSpPr>
            <p:spPr>
              <a:xfrm flipV="1">
                <a:off x="13501330" y="-1608029"/>
                <a:ext cx="88338" cy="8205"/>
              </a:xfrm>
              <a:custGeom>
                <a:avLst/>
                <a:gdLst>
                  <a:gd name="connsiteX0" fmla="*/ -3637 w 88338"/>
                  <a:gd name="connsiteY0" fmla="*/ -2675 h 8205"/>
                  <a:gd name="connsiteX1" fmla="*/ 84701 w 88338"/>
                  <a:gd name="connsiteY1" fmla="*/ -2675 h 8205"/>
                  <a:gd name="connsiteX2" fmla="*/ 84701 w 88338"/>
                  <a:gd name="connsiteY2" fmla="*/ 5531 h 8205"/>
                  <a:gd name="connsiteX3" fmla="*/ -3637 w 88338"/>
                  <a:gd name="connsiteY3" fmla="*/ 553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38" h="8205">
                    <a:moveTo>
                      <a:pt x="-3637" y="-2675"/>
                    </a:moveTo>
                    <a:lnTo>
                      <a:pt x="84701" y="-2675"/>
                    </a:lnTo>
                    <a:lnTo>
                      <a:pt x="84701" y="5531"/>
                    </a:lnTo>
                    <a:lnTo>
                      <a:pt x="-3637" y="5531"/>
                    </a:lnTo>
                    <a:close/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22" name="Полилиния: фигура 20921">
                <a:extLst>
                  <a:ext uri="{FF2B5EF4-FFF2-40B4-BE49-F238E27FC236}">
                    <a16:creationId xmlns:a16="http://schemas.microsoft.com/office/drawing/2014/main" id="{4F761A56-6FA4-F3AC-B478-5A8F1C89097C}"/>
                  </a:ext>
                </a:extLst>
              </p:cNvPr>
              <p:cNvSpPr/>
              <p:nvPr/>
            </p:nvSpPr>
            <p:spPr>
              <a:xfrm flipV="1">
                <a:off x="13495014" y="-1679929"/>
                <a:ext cx="100968" cy="10082"/>
              </a:xfrm>
              <a:custGeom>
                <a:avLst/>
                <a:gdLst>
                  <a:gd name="connsiteX0" fmla="*/ 97332 w 100968"/>
                  <a:gd name="connsiteY0" fmla="*/ -2741 h 10082"/>
                  <a:gd name="connsiteX1" fmla="*/ -3637 w 100968"/>
                  <a:gd name="connsiteY1" fmla="*/ -2741 h 10082"/>
                  <a:gd name="connsiteX2" fmla="*/ -3637 w 100968"/>
                  <a:gd name="connsiteY2" fmla="*/ 7341 h 10082"/>
                  <a:gd name="connsiteX3" fmla="*/ 97332 w 100968"/>
                  <a:gd name="connsiteY3" fmla="*/ 7341 h 10082"/>
                  <a:gd name="connsiteX4" fmla="*/ 97332 w 100968"/>
                  <a:gd name="connsiteY4" fmla="*/ -2741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7332" y="-2741"/>
                    </a:moveTo>
                    <a:lnTo>
                      <a:pt x="-3637" y="-2741"/>
                    </a:lnTo>
                    <a:lnTo>
                      <a:pt x="-3637" y="7341"/>
                    </a:lnTo>
                    <a:lnTo>
                      <a:pt x="97332" y="7341"/>
                    </a:lnTo>
                    <a:lnTo>
                      <a:pt x="97332" y="-274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23" name="Полилиния: фигура 20922">
                <a:extLst>
                  <a:ext uri="{FF2B5EF4-FFF2-40B4-BE49-F238E27FC236}">
                    <a16:creationId xmlns:a16="http://schemas.microsoft.com/office/drawing/2014/main" id="{3E4D15C3-87C5-9B50-1CEB-3B4902258AF5}"/>
                  </a:ext>
                </a:extLst>
              </p:cNvPr>
              <p:cNvSpPr/>
              <p:nvPr/>
            </p:nvSpPr>
            <p:spPr>
              <a:xfrm flipV="1">
                <a:off x="13495014" y="-1537019"/>
                <a:ext cx="100971" cy="10071"/>
              </a:xfrm>
              <a:custGeom>
                <a:avLst/>
                <a:gdLst>
                  <a:gd name="connsiteX0" fmla="*/ -3637 w 100971"/>
                  <a:gd name="connsiteY0" fmla="*/ -2607 h 10071"/>
                  <a:gd name="connsiteX1" fmla="*/ 97335 w 100971"/>
                  <a:gd name="connsiteY1" fmla="*/ -2607 h 10071"/>
                  <a:gd name="connsiteX2" fmla="*/ 97335 w 100971"/>
                  <a:gd name="connsiteY2" fmla="*/ 7465 h 10071"/>
                  <a:gd name="connsiteX3" fmla="*/ -3637 w 100971"/>
                  <a:gd name="connsiteY3" fmla="*/ 7465 h 1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71">
                    <a:moveTo>
                      <a:pt x="-3637" y="-2607"/>
                    </a:moveTo>
                    <a:lnTo>
                      <a:pt x="97335" y="-2607"/>
                    </a:lnTo>
                    <a:lnTo>
                      <a:pt x="97335" y="7465"/>
                    </a:lnTo>
                    <a:lnTo>
                      <a:pt x="-3637" y="7465"/>
                    </a:lnTo>
                    <a:close/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0924" name="Рисунок 20923">
                <a:extLst>
                  <a:ext uri="{FF2B5EF4-FFF2-40B4-BE49-F238E27FC236}">
                    <a16:creationId xmlns:a16="http://schemas.microsoft.com/office/drawing/2014/main" id="{776CBCB4-9239-A056-98DE-7A005EA5C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496975" y="-1674370"/>
                <a:ext cx="100102" cy="139806"/>
              </a:xfrm>
              <a:custGeom>
                <a:avLst/>
                <a:gdLst>
                  <a:gd name="connsiteX0" fmla="*/ 559 w 100102"/>
                  <a:gd name="connsiteY0" fmla="*/ 355 h 139806"/>
                  <a:gd name="connsiteX1" fmla="*/ 100662 w 100102"/>
                  <a:gd name="connsiteY1" fmla="*/ 355 h 139806"/>
                  <a:gd name="connsiteX2" fmla="*/ 100662 w 100102"/>
                  <a:gd name="connsiteY2" fmla="*/ 140162 h 139806"/>
                  <a:gd name="connsiteX3" fmla="*/ 559 w 100102"/>
                  <a:gd name="connsiteY3" fmla="*/ 140162 h 13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102" h="139806">
                    <a:moveTo>
                      <a:pt x="559" y="355"/>
                    </a:moveTo>
                    <a:lnTo>
                      <a:pt x="100662" y="355"/>
                    </a:lnTo>
                    <a:lnTo>
                      <a:pt x="100662" y="140162"/>
                    </a:lnTo>
                    <a:lnTo>
                      <a:pt x="559" y="140162"/>
                    </a:lnTo>
                    <a:close/>
                  </a:path>
                </a:pathLst>
              </a:custGeom>
            </p:spPr>
          </p:pic>
          <p:sp>
            <p:nvSpPr>
              <p:cNvPr id="20925" name="Полилиния: фигура 20924">
                <a:extLst>
                  <a:ext uri="{FF2B5EF4-FFF2-40B4-BE49-F238E27FC236}">
                    <a16:creationId xmlns:a16="http://schemas.microsoft.com/office/drawing/2014/main" id="{73550F44-3983-C0FA-2DA0-9D9AD54405EB}"/>
                  </a:ext>
                </a:extLst>
              </p:cNvPr>
              <p:cNvSpPr/>
              <p:nvPr/>
            </p:nvSpPr>
            <p:spPr>
              <a:xfrm flipV="1">
                <a:off x="13574085" y="-1608029"/>
                <a:ext cx="10950" cy="8205"/>
              </a:xfrm>
              <a:custGeom>
                <a:avLst/>
                <a:gdLst>
                  <a:gd name="connsiteX0" fmla="*/ -3661 w 10950"/>
                  <a:gd name="connsiteY0" fmla="*/ -2675 h 8205"/>
                  <a:gd name="connsiteX1" fmla="*/ 7289 w 10950"/>
                  <a:gd name="connsiteY1" fmla="*/ -2675 h 8205"/>
                  <a:gd name="connsiteX2" fmla="*/ 7289 w 10950"/>
                  <a:gd name="connsiteY2" fmla="*/ 5531 h 8205"/>
                  <a:gd name="connsiteX3" fmla="*/ -3661 w 10950"/>
                  <a:gd name="connsiteY3" fmla="*/ 553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0" h="8205">
                    <a:moveTo>
                      <a:pt x="-3661" y="-2675"/>
                    </a:moveTo>
                    <a:lnTo>
                      <a:pt x="7289" y="-2675"/>
                    </a:lnTo>
                    <a:lnTo>
                      <a:pt x="7289" y="5531"/>
                    </a:lnTo>
                    <a:lnTo>
                      <a:pt x="-3661" y="5531"/>
                    </a:lnTo>
                    <a:close/>
                  </a:path>
                </a:pathLst>
              </a:custGeom>
              <a:gradFill>
                <a:gsLst>
                  <a:gs pos="0">
                    <a:srgbClr val="9BADA6"/>
                  </a:gs>
                  <a:gs pos="23262">
                    <a:srgbClr val="B1B9AC"/>
                  </a:gs>
                  <a:gs pos="46524">
                    <a:srgbClr val="C8C5B2"/>
                  </a:gs>
                  <a:gs pos="100000">
                    <a:srgbClr val="9BADA6"/>
                  </a:gs>
                </a:gsLst>
                <a:lin ang="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1" name="Полилиния: фигура 20940">
                <a:extLst>
                  <a:ext uri="{FF2B5EF4-FFF2-40B4-BE49-F238E27FC236}">
                    <a16:creationId xmlns:a16="http://schemas.microsoft.com/office/drawing/2014/main" id="{9D0C7878-D3BA-D62D-0BAA-095613D61898}"/>
                  </a:ext>
                </a:extLst>
              </p:cNvPr>
              <p:cNvSpPr/>
              <p:nvPr/>
            </p:nvSpPr>
            <p:spPr>
              <a:xfrm flipV="1">
                <a:off x="13175780" y="-1706759"/>
                <a:ext cx="278820" cy="309247"/>
              </a:xfrm>
              <a:custGeom>
                <a:avLst/>
                <a:gdLst>
                  <a:gd name="connsiteX0" fmla="*/ 275349 w 278820"/>
                  <a:gd name="connsiteY0" fmla="*/ -2626 h 309247"/>
                  <a:gd name="connsiteX1" fmla="*/ -3471 w 278820"/>
                  <a:gd name="connsiteY1" fmla="*/ -2626 h 309247"/>
                  <a:gd name="connsiteX2" fmla="*/ -3471 w 278820"/>
                  <a:gd name="connsiteY2" fmla="*/ 306622 h 309247"/>
                  <a:gd name="connsiteX3" fmla="*/ 275349 w 278820"/>
                  <a:gd name="connsiteY3" fmla="*/ 306622 h 309247"/>
                  <a:gd name="connsiteX4" fmla="*/ 275349 w 278820"/>
                  <a:gd name="connsiteY4" fmla="*/ -2626 h 309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820" h="309247">
                    <a:moveTo>
                      <a:pt x="275349" y="-2626"/>
                    </a:moveTo>
                    <a:lnTo>
                      <a:pt x="-3471" y="-2626"/>
                    </a:lnTo>
                    <a:lnTo>
                      <a:pt x="-3471" y="306622"/>
                    </a:lnTo>
                    <a:lnTo>
                      <a:pt x="275349" y="306622"/>
                    </a:lnTo>
                    <a:lnTo>
                      <a:pt x="275349" y="-2626"/>
                    </a:lnTo>
                  </a:path>
                </a:pathLst>
              </a:custGeom>
              <a:solidFill>
                <a:srgbClr val="C7B7AC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2" name="Полилиния: фигура 20941">
                <a:extLst>
                  <a:ext uri="{FF2B5EF4-FFF2-40B4-BE49-F238E27FC236}">
                    <a16:creationId xmlns:a16="http://schemas.microsoft.com/office/drawing/2014/main" id="{BE695698-EE46-BE28-510F-6BA7AFB40B96}"/>
                  </a:ext>
                </a:extLst>
              </p:cNvPr>
              <p:cNvSpPr/>
              <p:nvPr/>
            </p:nvSpPr>
            <p:spPr>
              <a:xfrm flipV="1">
                <a:off x="13195018" y="-1682215"/>
                <a:ext cx="240342" cy="284703"/>
              </a:xfrm>
              <a:custGeom>
                <a:avLst/>
                <a:gdLst>
                  <a:gd name="connsiteX0" fmla="*/ 236872 w 240342"/>
                  <a:gd name="connsiteY0" fmla="*/ -2614 h 284703"/>
                  <a:gd name="connsiteX1" fmla="*/ -3471 w 240342"/>
                  <a:gd name="connsiteY1" fmla="*/ -2614 h 284703"/>
                  <a:gd name="connsiteX2" fmla="*/ -3471 w 240342"/>
                  <a:gd name="connsiteY2" fmla="*/ 282089 h 284703"/>
                  <a:gd name="connsiteX3" fmla="*/ 236872 w 240342"/>
                  <a:gd name="connsiteY3" fmla="*/ 282089 h 284703"/>
                  <a:gd name="connsiteX4" fmla="*/ 236872 w 240342"/>
                  <a:gd name="connsiteY4" fmla="*/ -2614 h 28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342" h="284703">
                    <a:moveTo>
                      <a:pt x="236872" y="-2614"/>
                    </a:moveTo>
                    <a:lnTo>
                      <a:pt x="-3471" y="-2614"/>
                    </a:lnTo>
                    <a:lnTo>
                      <a:pt x="-3471" y="282089"/>
                    </a:lnTo>
                    <a:lnTo>
                      <a:pt x="236872" y="282089"/>
                    </a:lnTo>
                    <a:lnTo>
                      <a:pt x="236872" y="-2614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3" name="Полилиния: фигура 20942">
                <a:extLst>
                  <a:ext uri="{FF2B5EF4-FFF2-40B4-BE49-F238E27FC236}">
                    <a16:creationId xmlns:a16="http://schemas.microsoft.com/office/drawing/2014/main" id="{694B88B8-77AB-3E79-C2D7-136EBEF8BC38}"/>
                  </a:ext>
                </a:extLst>
              </p:cNvPr>
              <p:cNvSpPr/>
              <p:nvPr/>
            </p:nvSpPr>
            <p:spPr>
              <a:xfrm flipV="1">
                <a:off x="13224159" y="-1607270"/>
                <a:ext cx="182061" cy="209758"/>
              </a:xfrm>
              <a:custGeom>
                <a:avLst/>
                <a:gdLst>
                  <a:gd name="connsiteX0" fmla="*/ 178591 w 182061"/>
                  <a:gd name="connsiteY0" fmla="*/ -2579 h 209758"/>
                  <a:gd name="connsiteX1" fmla="*/ -3471 w 182061"/>
                  <a:gd name="connsiteY1" fmla="*/ -2579 h 209758"/>
                  <a:gd name="connsiteX2" fmla="*/ -3471 w 182061"/>
                  <a:gd name="connsiteY2" fmla="*/ 207180 h 209758"/>
                  <a:gd name="connsiteX3" fmla="*/ 178591 w 182061"/>
                  <a:gd name="connsiteY3" fmla="*/ 207180 h 209758"/>
                  <a:gd name="connsiteX4" fmla="*/ 178591 w 182061"/>
                  <a:gd name="connsiteY4" fmla="*/ -2579 h 20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061" h="209758">
                    <a:moveTo>
                      <a:pt x="178591" y="-2579"/>
                    </a:moveTo>
                    <a:lnTo>
                      <a:pt x="-3471" y="-2579"/>
                    </a:lnTo>
                    <a:lnTo>
                      <a:pt x="-3471" y="207180"/>
                    </a:lnTo>
                    <a:lnTo>
                      <a:pt x="178591" y="207180"/>
                    </a:lnTo>
                    <a:lnTo>
                      <a:pt x="178591" y="-2579"/>
                    </a:lnTo>
                  </a:path>
                </a:pathLst>
              </a:custGeom>
              <a:solidFill>
                <a:srgbClr val="36373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4" name="Полилиния: фигура 20943">
                <a:extLst>
                  <a:ext uri="{FF2B5EF4-FFF2-40B4-BE49-F238E27FC236}">
                    <a16:creationId xmlns:a16="http://schemas.microsoft.com/office/drawing/2014/main" id="{EE5E2C54-42C4-7A2B-5B00-5F8C1DC58296}"/>
                  </a:ext>
                </a:extLst>
              </p:cNvPr>
              <p:cNvSpPr/>
              <p:nvPr/>
            </p:nvSpPr>
            <p:spPr>
              <a:xfrm flipV="1">
                <a:off x="13237766" y="-1592736"/>
                <a:ext cx="154858" cy="195224"/>
              </a:xfrm>
              <a:custGeom>
                <a:avLst/>
                <a:gdLst>
                  <a:gd name="connsiteX0" fmla="*/ 151388 w 154858"/>
                  <a:gd name="connsiteY0" fmla="*/ -2572 h 195224"/>
                  <a:gd name="connsiteX1" fmla="*/ -3471 w 154858"/>
                  <a:gd name="connsiteY1" fmla="*/ -2572 h 195224"/>
                  <a:gd name="connsiteX2" fmla="*/ -3471 w 154858"/>
                  <a:gd name="connsiteY2" fmla="*/ 192652 h 195224"/>
                  <a:gd name="connsiteX3" fmla="*/ 151388 w 154858"/>
                  <a:gd name="connsiteY3" fmla="*/ 192652 h 195224"/>
                  <a:gd name="connsiteX4" fmla="*/ 151388 w 154858"/>
                  <a:gd name="connsiteY4" fmla="*/ -2572 h 19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858" h="195224">
                    <a:moveTo>
                      <a:pt x="151388" y="-2572"/>
                    </a:moveTo>
                    <a:lnTo>
                      <a:pt x="-3471" y="-2572"/>
                    </a:lnTo>
                    <a:lnTo>
                      <a:pt x="-3471" y="192652"/>
                    </a:lnTo>
                    <a:lnTo>
                      <a:pt x="151388" y="192652"/>
                    </a:lnTo>
                    <a:lnTo>
                      <a:pt x="151388" y="-2572"/>
                    </a:lnTo>
                  </a:path>
                </a:pathLst>
              </a:custGeom>
              <a:gradFill>
                <a:gsLst>
                  <a:gs pos="0">
                    <a:srgbClr val="73B6CB"/>
                  </a:gs>
                  <a:gs pos="50000">
                    <a:srgbClr val="496777"/>
                  </a:gs>
                  <a:gs pos="100000">
                    <a:srgbClr val="201824"/>
                  </a:gs>
                </a:gsLst>
                <a:lin ang="1498128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5" name="Полилиния: фигура 20944">
                <a:extLst>
                  <a:ext uri="{FF2B5EF4-FFF2-40B4-BE49-F238E27FC236}">
                    <a16:creationId xmlns:a16="http://schemas.microsoft.com/office/drawing/2014/main" id="{3E527C76-7B10-7ACE-1732-C183986898D7}"/>
                  </a:ext>
                </a:extLst>
              </p:cNvPr>
              <p:cNvSpPr/>
              <p:nvPr/>
            </p:nvSpPr>
            <p:spPr>
              <a:xfrm flipV="1">
                <a:off x="13308572" y="-1598379"/>
                <a:ext cx="13234" cy="200867"/>
              </a:xfrm>
              <a:custGeom>
                <a:avLst/>
                <a:gdLst>
                  <a:gd name="connsiteX0" fmla="*/ 9764 w 13234"/>
                  <a:gd name="connsiteY0" fmla="*/ -2575 h 200867"/>
                  <a:gd name="connsiteX1" fmla="*/ -3471 w 13234"/>
                  <a:gd name="connsiteY1" fmla="*/ -2575 h 200867"/>
                  <a:gd name="connsiteX2" fmla="*/ -3471 w 13234"/>
                  <a:gd name="connsiteY2" fmla="*/ 198292 h 200867"/>
                  <a:gd name="connsiteX3" fmla="*/ 9764 w 13234"/>
                  <a:gd name="connsiteY3" fmla="*/ 198292 h 200867"/>
                  <a:gd name="connsiteX4" fmla="*/ 9764 w 13234"/>
                  <a:gd name="connsiteY4" fmla="*/ -2575 h 20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4" h="200867">
                    <a:moveTo>
                      <a:pt x="9764" y="-2575"/>
                    </a:moveTo>
                    <a:lnTo>
                      <a:pt x="-3471" y="-2575"/>
                    </a:lnTo>
                    <a:lnTo>
                      <a:pt x="-3471" y="198292"/>
                    </a:lnTo>
                    <a:lnTo>
                      <a:pt x="9764" y="198292"/>
                    </a:lnTo>
                    <a:lnTo>
                      <a:pt x="9764" y="-2575"/>
                    </a:lnTo>
                  </a:path>
                </a:pathLst>
              </a:custGeom>
              <a:solidFill>
                <a:srgbClr val="36373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6" name="Полилиния: фигура 20945">
                <a:extLst>
                  <a:ext uri="{FF2B5EF4-FFF2-40B4-BE49-F238E27FC236}">
                    <a16:creationId xmlns:a16="http://schemas.microsoft.com/office/drawing/2014/main" id="{5D4491F9-55B6-1A22-86A0-E01A3D1B9F5C}"/>
                  </a:ext>
                </a:extLst>
              </p:cNvPr>
              <p:cNvSpPr/>
              <p:nvPr/>
            </p:nvSpPr>
            <p:spPr>
              <a:xfrm flipV="1">
                <a:off x="13319016" y="-1517479"/>
                <a:ext cx="21428" cy="55646"/>
              </a:xfrm>
              <a:custGeom>
                <a:avLst/>
                <a:gdLst>
                  <a:gd name="connsiteX0" fmla="*/ -3481 w 21428"/>
                  <a:gd name="connsiteY0" fmla="*/ 53079 h 55646"/>
                  <a:gd name="connsiteX1" fmla="*/ -3481 w 21428"/>
                  <a:gd name="connsiteY1" fmla="*/ 47905 h 55646"/>
                  <a:gd name="connsiteX2" fmla="*/ 12424 w 21428"/>
                  <a:gd name="connsiteY2" fmla="*/ 47905 h 55646"/>
                  <a:gd name="connsiteX3" fmla="*/ 12424 w 21428"/>
                  <a:gd name="connsiteY3" fmla="*/ 2607 h 55646"/>
                  <a:gd name="connsiteX4" fmla="*/ -3481 w 21428"/>
                  <a:gd name="connsiteY4" fmla="*/ 2607 h 55646"/>
                  <a:gd name="connsiteX5" fmla="*/ -3481 w 21428"/>
                  <a:gd name="connsiteY5" fmla="*/ -2567 h 55646"/>
                  <a:gd name="connsiteX6" fmla="*/ 17947 w 21428"/>
                  <a:gd name="connsiteY6" fmla="*/ -2567 h 55646"/>
                  <a:gd name="connsiteX7" fmla="*/ 17947 w 21428"/>
                  <a:gd name="connsiteY7" fmla="*/ 53079 h 55646"/>
                  <a:gd name="connsiteX8" fmla="*/ -3481 w 21428"/>
                  <a:gd name="connsiteY8" fmla="*/ 53079 h 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28" h="55646">
                    <a:moveTo>
                      <a:pt x="-3481" y="53079"/>
                    </a:moveTo>
                    <a:lnTo>
                      <a:pt x="-3481" y="47905"/>
                    </a:lnTo>
                    <a:lnTo>
                      <a:pt x="12424" y="47905"/>
                    </a:lnTo>
                    <a:lnTo>
                      <a:pt x="12424" y="2607"/>
                    </a:lnTo>
                    <a:lnTo>
                      <a:pt x="-3481" y="2607"/>
                    </a:lnTo>
                    <a:lnTo>
                      <a:pt x="-3481" y="-2567"/>
                    </a:lnTo>
                    <a:lnTo>
                      <a:pt x="17947" y="-2567"/>
                    </a:lnTo>
                    <a:lnTo>
                      <a:pt x="17947" y="53079"/>
                    </a:lnTo>
                    <a:lnTo>
                      <a:pt x="-3481" y="53079"/>
                    </a:lnTo>
                  </a:path>
                </a:pathLst>
              </a:custGeom>
              <a:solidFill>
                <a:srgbClr val="75767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7" name="Полилиния: фигура 20946">
                <a:extLst>
                  <a:ext uri="{FF2B5EF4-FFF2-40B4-BE49-F238E27FC236}">
                    <a16:creationId xmlns:a16="http://schemas.microsoft.com/office/drawing/2014/main" id="{4F18E9E3-B5EA-BCB7-8551-5E12049FC5F8}"/>
                  </a:ext>
                </a:extLst>
              </p:cNvPr>
              <p:cNvSpPr/>
              <p:nvPr/>
            </p:nvSpPr>
            <p:spPr>
              <a:xfrm flipV="1">
                <a:off x="13289935" y="-1517479"/>
                <a:ext cx="21428" cy="55646"/>
              </a:xfrm>
              <a:custGeom>
                <a:avLst/>
                <a:gdLst>
                  <a:gd name="connsiteX0" fmla="*/ 17968 w 21428"/>
                  <a:gd name="connsiteY0" fmla="*/ 53079 h 55646"/>
                  <a:gd name="connsiteX1" fmla="*/ 17968 w 21428"/>
                  <a:gd name="connsiteY1" fmla="*/ 47905 h 55646"/>
                  <a:gd name="connsiteX2" fmla="*/ 2062 w 21428"/>
                  <a:gd name="connsiteY2" fmla="*/ 47905 h 55646"/>
                  <a:gd name="connsiteX3" fmla="*/ 2062 w 21428"/>
                  <a:gd name="connsiteY3" fmla="*/ 2607 h 55646"/>
                  <a:gd name="connsiteX4" fmla="*/ 17968 w 21428"/>
                  <a:gd name="connsiteY4" fmla="*/ 2607 h 55646"/>
                  <a:gd name="connsiteX5" fmla="*/ 17968 w 21428"/>
                  <a:gd name="connsiteY5" fmla="*/ -2567 h 55646"/>
                  <a:gd name="connsiteX6" fmla="*/ -3460 w 21428"/>
                  <a:gd name="connsiteY6" fmla="*/ -2567 h 55646"/>
                  <a:gd name="connsiteX7" fmla="*/ -3460 w 21428"/>
                  <a:gd name="connsiteY7" fmla="*/ 53079 h 55646"/>
                  <a:gd name="connsiteX8" fmla="*/ 17968 w 21428"/>
                  <a:gd name="connsiteY8" fmla="*/ 53079 h 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428" h="55646">
                    <a:moveTo>
                      <a:pt x="17968" y="53079"/>
                    </a:moveTo>
                    <a:lnTo>
                      <a:pt x="17968" y="47905"/>
                    </a:lnTo>
                    <a:lnTo>
                      <a:pt x="2062" y="47905"/>
                    </a:lnTo>
                    <a:lnTo>
                      <a:pt x="2062" y="2607"/>
                    </a:lnTo>
                    <a:lnTo>
                      <a:pt x="17968" y="2607"/>
                    </a:lnTo>
                    <a:lnTo>
                      <a:pt x="17968" y="-2567"/>
                    </a:lnTo>
                    <a:lnTo>
                      <a:pt x="-3460" y="-2567"/>
                    </a:lnTo>
                    <a:lnTo>
                      <a:pt x="-3460" y="53079"/>
                    </a:lnTo>
                    <a:lnTo>
                      <a:pt x="17968" y="53079"/>
                    </a:lnTo>
                  </a:path>
                </a:pathLst>
              </a:custGeom>
              <a:solidFill>
                <a:srgbClr val="75767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0948" name="Полилиния: фигура 20947">
                <a:extLst>
                  <a:ext uri="{FF2B5EF4-FFF2-40B4-BE49-F238E27FC236}">
                    <a16:creationId xmlns:a16="http://schemas.microsoft.com/office/drawing/2014/main" id="{8B10BFE4-80C4-CE67-612C-2743EAFF91F0}"/>
                  </a:ext>
                </a:extLst>
              </p:cNvPr>
              <p:cNvSpPr/>
              <p:nvPr/>
            </p:nvSpPr>
            <p:spPr>
              <a:xfrm flipV="1">
                <a:off x="13195018" y="-1642246"/>
                <a:ext cx="245732" cy="7399"/>
              </a:xfrm>
              <a:custGeom>
                <a:avLst/>
                <a:gdLst>
                  <a:gd name="connsiteX0" fmla="*/ 242260 w 245732"/>
                  <a:gd name="connsiteY0" fmla="*/ -2707 h 7399"/>
                  <a:gd name="connsiteX1" fmla="*/ -3473 w 245732"/>
                  <a:gd name="connsiteY1" fmla="*/ -2707 h 7399"/>
                  <a:gd name="connsiteX2" fmla="*/ -3473 w 245732"/>
                  <a:gd name="connsiteY2" fmla="*/ 4692 h 7399"/>
                  <a:gd name="connsiteX3" fmla="*/ 242260 w 245732"/>
                  <a:gd name="connsiteY3" fmla="*/ 4692 h 7399"/>
                  <a:gd name="connsiteX4" fmla="*/ 242260 w 245732"/>
                  <a:gd name="connsiteY4" fmla="*/ -2707 h 7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732" h="7399">
                    <a:moveTo>
                      <a:pt x="242260" y="-2707"/>
                    </a:moveTo>
                    <a:lnTo>
                      <a:pt x="-3473" y="-2707"/>
                    </a:lnTo>
                    <a:lnTo>
                      <a:pt x="-3473" y="4692"/>
                    </a:lnTo>
                    <a:lnTo>
                      <a:pt x="242260" y="4692"/>
                    </a:lnTo>
                    <a:lnTo>
                      <a:pt x="242260" y="-2707"/>
                    </a:lnTo>
                  </a:path>
                </a:pathLst>
              </a:custGeom>
              <a:solidFill>
                <a:srgbClr val="C7B7AC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  <p:grpSp>
          <p:nvGrpSpPr>
            <p:cNvPr id="21342" name="Группа 21341">
              <a:extLst>
                <a:ext uri="{FF2B5EF4-FFF2-40B4-BE49-F238E27FC236}">
                  <a16:creationId xmlns:a16="http://schemas.microsoft.com/office/drawing/2014/main" id="{11FBACEB-CB8C-E524-1711-E72B0F534A46}"/>
                </a:ext>
              </a:extLst>
            </p:cNvPr>
            <p:cNvGrpSpPr/>
            <p:nvPr/>
          </p:nvGrpSpPr>
          <p:grpSpPr>
            <a:xfrm>
              <a:off x="10758698" y="2703223"/>
              <a:ext cx="681653" cy="1200695"/>
              <a:chOff x="-5940474" y="5202334"/>
              <a:chExt cx="814818" cy="1435257"/>
            </a:xfrm>
          </p:grpSpPr>
          <p:sp>
            <p:nvSpPr>
              <p:cNvPr id="16398" name="Полилиния: фигура 16397">
                <a:extLst>
                  <a:ext uri="{FF2B5EF4-FFF2-40B4-BE49-F238E27FC236}">
                    <a16:creationId xmlns:a16="http://schemas.microsoft.com/office/drawing/2014/main" id="{3317D71D-DF3A-B4EF-26A5-467FF72CF91D}"/>
                  </a:ext>
                </a:extLst>
              </p:cNvPr>
              <p:cNvSpPr/>
              <p:nvPr/>
            </p:nvSpPr>
            <p:spPr>
              <a:xfrm flipV="1">
                <a:off x="-5184241" y="5923747"/>
                <a:ext cx="31319" cy="57737"/>
              </a:xfrm>
              <a:custGeom>
                <a:avLst/>
                <a:gdLst>
                  <a:gd name="connsiteX0" fmla="*/ 3638 w 31319"/>
                  <a:gd name="connsiteY0" fmla="*/ 57644 h 57737"/>
                  <a:gd name="connsiteX1" fmla="*/ 25036 w 31319"/>
                  <a:gd name="connsiteY1" fmla="*/ -93 h 57737"/>
                  <a:gd name="connsiteX2" fmla="*/ 3638 w 31319"/>
                  <a:gd name="connsiteY2" fmla="*/ 57644 h 57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19" h="57737">
                    <a:moveTo>
                      <a:pt x="3638" y="57644"/>
                    </a:moveTo>
                    <a:cubicBezTo>
                      <a:pt x="3638" y="57644"/>
                      <a:pt x="-14822" y="26037"/>
                      <a:pt x="25036" y="-93"/>
                    </a:cubicBezTo>
                    <a:cubicBezTo>
                      <a:pt x="25036" y="-93"/>
                      <a:pt x="47239" y="45504"/>
                      <a:pt x="3638" y="57644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99" name="Полилиния: фигура 16398">
                <a:extLst>
                  <a:ext uri="{FF2B5EF4-FFF2-40B4-BE49-F238E27FC236}">
                    <a16:creationId xmlns:a16="http://schemas.microsoft.com/office/drawing/2014/main" id="{76E34BE8-9983-D7B1-2E35-9CAD9C0478B9}"/>
                  </a:ext>
                </a:extLst>
              </p:cNvPr>
              <p:cNvSpPr/>
              <p:nvPr/>
            </p:nvSpPr>
            <p:spPr>
              <a:xfrm flipV="1">
                <a:off x="-5390633" y="6082388"/>
                <a:ext cx="61567" cy="28863"/>
              </a:xfrm>
              <a:custGeom>
                <a:avLst/>
                <a:gdLst>
                  <a:gd name="connsiteX0" fmla="*/ -493 w 61567"/>
                  <a:gd name="connsiteY0" fmla="*/ 12271 h 28863"/>
                  <a:gd name="connsiteX1" fmla="*/ 61075 w 61567"/>
                  <a:gd name="connsiteY1" fmla="*/ 13028 h 28863"/>
                  <a:gd name="connsiteX2" fmla="*/ -493 w 61567"/>
                  <a:gd name="connsiteY2" fmla="*/ 12271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567" h="28863">
                    <a:moveTo>
                      <a:pt x="-493" y="12271"/>
                    </a:moveTo>
                    <a:cubicBezTo>
                      <a:pt x="-493" y="12271"/>
                      <a:pt x="23077" y="-15740"/>
                      <a:pt x="61075" y="13028"/>
                    </a:cubicBezTo>
                    <a:cubicBezTo>
                      <a:pt x="61075" y="13028"/>
                      <a:pt x="25587" y="49255"/>
                      <a:pt x="-493" y="12271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400" name="Полилиния: фигура 16399">
                <a:extLst>
                  <a:ext uri="{FF2B5EF4-FFF2-40B4-BE49-F238E27FC236}">
                    <a16:creationId xmlns:a16="http://schemas.microsoft.com/office/drawing/2014/main" id="{477C280E-4059-2B95-237A-12BC08406400}"/>
                  </a:ext>
                </a:extLst>
              </p:cNvPr>
              <p:cNvSpPr/>
              <p:nvPr/>
            </p:nvSpPr>
            <p:spPr>
              <a:xfrm flipV="1">
                <a:off x="-5366617" y="6047276"/>
                <a:ext cx="39439" cy="48005"/>
              </a:xfrm>
              <a:custGeom>
                <a:avLst/>
                <a:gdLst>
                  <a:gd name="connsiteX0" fmla="*/ -60 w 39439"/>
                  <a:gd name="connsiteY0" fmla="*/ 47943 h 48005"/>
                  <a:gd name="connsiteX1" fmla="*/ 38610 w 39439"/>
                  <a:gd name="connsiteY1" fmla="*/ 19 h 48005"/>
                  <a:gd name="connsiteX2" fmla="*/ -60 w 39439"/>
                  <a:gd name="connsiteY2" fmla="*/ 47943 h 4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439" h="48005">
                    <a:moveTo>
                      <a:pt x="-60" y="47943"/>
                    </a:moveTo>
                    <a:cubicBezTo>
                      <a:pt x="-60" y="47943"/>
                      <a:pt x="-7495" y="12097"/>
                      <a:pt x="38610" y="19"/>
                    </a:cubicBezTo>
                    <a:cubicBezTo>
                      <a:pt x="38610" y="19"/>
                      <a:pt x="45138" y="50311"/>
                      <a:pt x="-60" y="47943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440" name="Полилиния: фигура 16439">
                <a:extLst>
                  <a:ext uri="{FF2B5EF4-FFF2-40B4-BE49-F238E27FC236}">
                    <a16:creationId xmlns:a16="http://schemas.microsoft.com/office/drawing/2014/main" id="{9A6EBBD9-B928-5286-1FE4-57CF14EFB3F3}"/>
                  </a:ext>
                </a:extLst>
              </p:cNvPr>
              <p:cNvSpPr/>
              <p:nvPr/>
            </p:nvSpPr>
            <p:spPr>
              <a:xfrm flipV="1">
                <a:off x="-5205854" y="5955311"/>
                <a:ext cx="41024" cy="21805"/>
              </a:xfrm>
              <a:custGeom>
                <a:avLst/>
                <a:gdLst>
                  <a:gd name="connsiteX0" fmla="*/ -618 w 41024"/>
                  <a:gd name="connsiteY0" fmla="*/ 15813 h 21805"/>
                  <a:gd name="connsiteX1" fmla="*/ 40406 w 41024"/>
                  <a:gd name="connsiteY1" fmla="*/ 2672 h 21805"/>
                  <a:gd name="connsiteX2" fmla="*/ -618 w 41024"/>
                  <a:gd name="connsiteY2" fmla="*/ 15813 h 2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24" h="21805">
                    <a:moveTo>
                      <a:pt x="-618" y="15813"/>
                    </a:moveTo>
                    <a:cubicBezTo>
                      <a:pt x="-618" y="15813"/>
                      <a:pt x="8813" y="-8001"/>
                      <a:pt x="40406" y="2672"/>
                    </a:cubicBezTo>
                    <a:cubicBezTo>
                      <a:pt x="40406" y="2672"/>
                      <a:pt x="24892" y="34579"/>
                      <a:pt x="-618" y="15813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441" name="Полилиния: фигура 16440">
                <a:extLst>
                  <a:ext uri="{FF2B5EF4-FFF2-40B4-BE49-F238E27FC236}">
                    <a16:creationId xmlns:a16="http://schemas.microsoft.com/office/drawing/2014/main" id="{56EBFCD3-D007-9F2B-52D6-F698EEA271F4}"/>
                  </a:ext>
                </a:extLst>
              </p:cNvPr>
              <p:cNvSpPr/>
              <p:nvPr/>
            </p:nvSpPr>
            <p:spPr>
              <a:xfrm flipV="1">
                <a:off x="-5154607" y="5942251"/>
                <a:ext cx="28951" cy="32833"/>
              </a:xfrm>
              <a:custGeom>
                <a:avLst/>
                <a:gdLst>
                  <a:gd name="connsiteX0" fmla="*/ 397 w 28951"/>
                  <a:gd name="connsiteY0" fmla="*/ -87 h 32833"/>
                  <a:gd name="connsiteX1" fmla="*/ 28300 w 28951"/>
                  <a:gd name="connsiteY1" fmla="*/ 32746 h 32833"/>
                  <a:gd name="connsiteX2" fmla="*/ 397 w 28951"/>
                  <a:gd name="connsiteY2" fmla="*/ -87 h 3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51" h="32833">
                    <a:moveTo>
                      <a:pt x="397" y="-87"/>
                    </a:moveTo>
                    <a:cubicBezTo>
                      <a:pt x="397" y="-87"/>
                      <a:pt x="26007" y="-533"/>
                      <a:pt x="28300" y="32746"/>
                    </a:cubicBezTo>
                    <a:cubicBezTo>
                      <a:pt x="28300" y="32746"/>
                      <a:pt x="-7123" y="30673"/>
                      <a:pt x="397" y="-87"/>
                    </a:cubicBezTo>
                  </a:path>
                </a:pathLst>
              </a:custGeom>
              <a:solidFill>
                <a:srgbClr val="569F4B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25" name="Полилиния: фигура 16524">
                <a:extLst>
                  <a:ext uri="{FF2B5EF4-FFF2-40B4-BE49-F238E27FC236}">
                    <a16:creationId xmlns:a16="http://schemas.microsoft.com/office/drawing/2014/main" id="{A5B32601-2E37-9B6F-629C-00B92B288528}"/>
                  </a:ext>
                </a:extLst>
              </p:cNvPr>
              <p:cNvSpPr/>
              <p:nvPr/>
            </p:nvSpPr>
            <p:spPr>
              <a:xfrm flipV="1">
                <a:off x="-5327175" y="6235894"/>
                <a:ext cx="51139" cy="28723"/>
              </a:xfrm>
              <a:custGeom>
                <a:avLst/>
                <a:gdLst>
                  <a:gd name="connsiteX0" fmla="*/ -535 w 51139"/>
                  <a:gd name="connsiteY0" fmla="*/ 25328 h 28723"/>
                  <a:gd name="connsiteX1" fmla="*/ 50604 w 51139"/>
                  <a:gd name="connsiteY1" fmla="*/ 3271 h 28723"/>
                  <a:gd name="connsiteX2" fmla="*/ -535 w 51139"/>
                  <a:gd name="connsiteY2" fmla="*/ 25328 h 28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139" h="28723">
                    <a:moveTo>
                      <a:pt x="-535" y="25328"/>
                    </a:moveTo>
                    <a:cubicBezTo>
                      <a:pt x="-535" y="25328"/>
                      <a:pt x="24788" y="-10302"/>
                      <a:pt x="50604" y="3271"/>
                    </a:cubicBezTo>
                    <a:cubicBezTo>
                      <a:pt x="50604" y="3271"/>
                      <a:pt x="31884" y="40353"/>
                      <a:pt x="-535" y="25328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26" name="Полилиния: фигура 16525">
                <a:extLst>
                  <a:ext uri="{FF2B5EF4-FFF2-40B4-BE49-F238E27FC236}">
                    <a16:creationId xmlns:a16="http://schemas.microsoft.com/office/drawing/2014/main" id="{CB902457-0B5E-4435-38A9-8A31A8915B61}"/>
                  </a:ext>
                </a:extLst>
              </p:cNvPr>
              <p:cNvSpPr/>
              <p:nvPr/>
            </p:nvSpPr>
            <p:spPr>
              <a:xfrm flipV="1">
                <a:off x="-5279741" y="6232774"/>
                <a:ext cx="60901" cy="33435"/>
              </a:xfrm>
              <a:custGeom>
                <a:avLst/>
                <a:gdLst>
                  <a:gd name="connsiteX0" fmla="*/ 60329 w 60901"/>
                  <a:gd name="connsiteY0" fmla="*/ 30538 h 33435"/>
                  <a:gd name="connsiteX1" fmla="*/ -572 w 60901"/>
                  <a:gd name="connsiteY1" fmla="*/ 4477 h 33435"/>
                  <a:gd name="connsiteX2" fmla="*/ 60329 w 60901"/>
                  <a:gd name="connsiteY2" fmla="*/ 30538 h 3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01" h="33435">
                    <a:moveTo>
                      <a:pt x="60329" y="30538"/>
                    </a:moveTo>
                    <a:cubicBezTo>
                      <a:pt x="60329" y="30538"/>
                      <a:pt x="13870" y="46842"/>
                      <a:pt x="-572" y="4477"/>
                    </a:cubicBezTo>
                    <a:cubicBezTo>
                      <a:pt x="-572" y="4477"/>
                      <a:pt x="31387" y="-15436"/>
                      <a:pt x="60329" y="30538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27" name="Полилиния: фигура 16526">
                <a:extLst>
                  <a:ext uri="{FF2B5EF4-FFF2-40B4-BE49-F238E27FC236}">
                    <a16:creationId xmlns:a16="http://schemas.microsoft.com/office/drawing/2014/main" id="{471C6B42-C69C-4C9B-D25A-5D9E69898444}"/>
                  </a:ext>
                </a:extLst>
              </p:cNvPr>
              <p:cNvSpPr/>
              <p:nvPr/>
            </p:nvSpPr>
            <p:spPr>
              <a:xfrm flipV="1">
                <a:off x="-5430873" y="6404683"/>
                <a:ext cx="48756" cy="26767"/>
              </a:xfrm>
              <a:custGeom>
                <a:avLst/>
                <a:gdLst>
                  <a:gd name="connsiteX0" fmla="*/ 48298 w 48756"/>
                  <a:gd name="connsiteY0" fmla="*/ 24643 h 26767"/>
                  <a:gd name="connsiteX1" fmla="*/ -459 w 48756"/>
                  <a:gd name="connsiteY1" fmla="*/ 3780 h 26767"/>
                  <a:gd name="connsiteX2" fmla="*/ 48298 w 48756"/>
                  <a:gd name="connsiteY2" fmla="*/ 24643 h 26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56" h="26767">
                    <a:moveTo>
                      <a:pt x="48298" y="24643"/>
                    </a:moveTo>
                    <a:cubicBezTo>
                      <a:pt x="48298" y="24643"/>
                      <a:pt x="11107" y="37699"/>
                      <a:pt x="-459" y="3780"/>
                    </a:cubicBezTo>
                    <a:cubicBezTo>
                      <a:pt x="-459" y="3780"/>
                      <a:pt x="25127" y="-12161"/>
                      <a:pt x="48298" y="24643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28" name="Полилиния: фигура 16527">
                <a:extLst>
                  <a:ext uri="{FF2B5EF4-FFF2-40B4-BE49-F238E27FC236}">
                    <a16:creationId xmlns:a16="http://schemas.microsoft.com/office/drawing/2014/main" id="{4368B7E8-D2EC-24D5-2B4C-44FA7B6AE949}"/>
                  </a:ext>
                </a:extLst>
              </p:cNvPr>
              <p:cNvSpPr/>
              <p:nvPr/>
            </p:nvSpPr>
            <p:spPr>
              <a:xfrm flipV="1">
                <a:off x="-5438905" y="6389548"/>
                <a:ext cx="38694" cy="18320"/>
              </a:xfrm>
              <a:custGeom>
                <a:avLst/>
                <a:gdLst>
                  <a:gd name="connsiteX0" fmla="*/ 38245 w 38694"/>
                  <a:gd name="connsiteY0" fmla="*/ 3316 h 18320"/>
                  <a:gd name="connsiteX1" fmla="*/ -450 w 38694"/>
                  <a:gd name="connsiteY1" fmla="*/ 14159 h 18320"/>
                  <a:gd name="connsiteX2" fmla="*/ 38245 w 38694"/>
                  <a:gd name="connsiteY2" fmla="*/ 3316 h 1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694" h="18320">
                    <a:moveTo>
                      <a:pt x="38245" y="3316"/>
                    </a:moveTo>
                    <a:cubicBezTo>
                      <a:pt x="38245" y="3316"/>
                      <a:pt x="22481" y="28681"/>
                      <a:pt x="-450" y="14159"/>
                    </a:cubicBezTo>
                    <a:cubicBezTo>
                      <a:pt x="-450" y="14159"/>
                      <a:pt x="7084" y="-7404"/>
                      <a:pt x="38245" y="3316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29" name="Полилиния: фигура 16528">
                <a:extLst>
                  <a:ext uri="{FF2B5EF4-FFF2-40B4-BE49-F238E27FC236}">
                    <a16:creationId xmlns:a16="http://schemas.microsoft.com/office/drawing/2014/main" id="{3A7E1855-016B-1B83-BB22-3F838AE57040}"/>
                  </a:ext>
                </a:extLst>
              </p:cNvPr>
              <p:cNvSpPr/>
              <p:nvPr/>
            </p:nvSpPr>
            <p:spPr>
              <a:xfrm flipV="1">
                <a:off x="-5296751" y="6197668"/>
                <a:ext cx="32138" cy="61398"/>
              </a:xfrm>
              <a:custGeom>
                <a:avLst/>
                <a:gdLst>
                  <a:gd name="connsiteX0" fmla="*/ 6808 w 32138"/>
                  <a:gd name="connsiteY0" fmla="*/ 61565 h 61398"/>
                  <a:gd name="connsiteX1" fmla="*/ 19488 w 32138"/>
                  <a:gd name="connsiteY1" fmla="*/ 167 h 61398"/>
                  <a:gd name="connsiteX2" fmla="*/ 6808 w 32138"/>
                  <a:gd name="connsiteY2" fmla="*/ 61565 h 61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138" h="61398">
                    <a:moveTo>
                      <a:pt x="6808" y="61565"/>
                    </a:moveTo>
                    <a:cubicBezTo>
                      <a:pt x="6808" y="61565"/>
                      <a:pt x="-16343" y="11057"/>
                      <a:pt x="19488" y="167"/>
                    </a:cubicBezTo>
                    <a:cubicBezTo>
                      <a:pt x="19488" y="167"/>
                      <a:pt x="53830" y="41986"/>
                      <a:pt x="6808" y="61565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0" name="Полилиния: фигура 16529">
                <a:extLst>
                  <a:ext uri="{FF2B5EF4-FFF2-40B4-BE49-F238E27FC236}">
                    <a16:creationId xmlns:a16="http://schemas.microsoft.com/office/drawing/2014/main" id="{E0F2849D-2878-45F9-A3C6-82AA65019FEB}"/>
                  </a:ext>
                </a:extLst>
              </p:cNvPr>
              <p:cNvSpPr/>
              <p:nvPr/>
            </p:nvSpPr>
            <p:spPr>
              <a:xfrm flipV="1">
                <a:off x="-5279800" y="6261233"/>
                <a:ext cx="31086" cy="36047"/>
              </a:xfrm>
              <a:custGeom>
                <a:avLst/>
                <a:gdLst>
                  <a:gd name="connsiteX0" fmla="*/ -412 w 31086"/>
                  <a:gd name="connsiteY0" fmla="*/ 36263 h 36047"/>
                  <a:gd name="connsiteX1" fmla="*/ 28599 w 31086"/>
                  <a:gd name="connsiteY1" fmla="*/ 215 h 36047"/>
                  <a:gd name="connsiteX2" fmla="*/ -412 w 31086"/>
                  <a:gd name="connsiteY2" fmla="*/ 36263 h 36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86" h="36047">
                    <a:moveTo>
                      <a:pt x="-412" y="36263"/>
                    </a:moveTo>
                    <a:cubicBezTo>
                      <a:pt x="-412" y="36263"/>
                      <a:pt x="-4379" y="5042"/>
                      <a:pt x="28599" y="215"/>
                    </a:cubicBezTo>
                    <a:cubicBezTo>
                      <a:pt x="28599" y="215"/>
                      <a:pt x="41693" y="34096"/>
                      <a:pt x="-412" y="36263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1" name="Полилиния: фигура 16530">
                <a:extLst>
                  <a:ext uri="{FF2B5EF4-FFF2-40B4-BE49-F238E27FC236}">
                    <a16:creationId xmlns:a16="http://schemas.microsoft.com/office/drawing/2014/main" id="{F8820DED-CC08-19B7-8729-9173A4EC5C2D}"/>
                  </a:ext>
                </a:extLst>
              </p:cNvPr>
              <p:cNvSpPr/>
              <p:nvPr/>
            </p:nvSpPr>
            <p:spPr>
              <a:xfrm flipV="1">
                <a:off x="-5293180" y="6261233"/>
                <a:ext cx="20015" cy="43083"/>
              </a:xfrm>
              <a:custGeom>
                <a:avLst/>
                <a:gdLst>
                  <a:gd name="connsiteX0" fmla="*/ 12981 w 20015"/>
                  <a:gd name="connsiteY0" fmla="*/ 43302 h 43083"/>
                  <a:gd name="connsiteX1" fmla="*/ 3008 w 20015"/>
                  <a:gd name="connsiteY1" fmla="*/ 218 h 43083"/>
                  <a:gd name="connsiteX2" fmla="*/ 12981 w 20015"/>
                  <a:gd name="connsiteY2" fmla="*/ 43302 h 43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5" h="43083">
                    <a:moveTo>
                      <a:pt x="12981" y="43302"/>
                    </a:moveTo>
                    <a:cubicBezTo>
                      <a:pt x="12981" y="43302"/>
                      <a:pt x="-8920" y="25987"/>
                      <a:pt x="3008" y="218"/>
                    </a:cubicBezTo>
                    <a:cubicBezTo>
                      <a:pt x="3008" y="218"/>
                      <a:pt x="32048" y="21297"/>
                      <a:pt x="12981" y="43302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2" name="Полилиния: фигура 16531">
                <a:extLst>
                  <a:ext uri="{FF2B5EF4-FFF2-40B4-BE49-F238E27FC236}">
                    <a16:creationId xmlns:a16="http://schemas.microsoft.com/office/drawing/2014/main" id="{CE48A3B4-6CC1-E7A7-7552-7819A033309C}"/>
                  </a:ext>
                </a:extLst>
              </p:cNvPr>
              <p:cNvSpPr/>
              <p:nvPr/>
            </p:nvSpPr>
            <p:spPr>
              <a:xfrm flipV="1">
                <a:off x="-5324398" y="6258472"/>
                <a:ext cx="47205" cy="23156"/>
              </a:xfrm>
              <a:custGeom>
                <a:avLst/>
                <a:gdLst>
                  <a:gd name="connsiteX0" fmla="*/ 46671 w 47205"/>
                  <a:gd name="connsiteY0" fmla="*/ 19169 h 23156"/>
                  <a:gd name="connsiteX1" fmla="*/ -535 w 47205"/>
                  <a:gd name="connsiteY1" fmla="*/ 5059 h 23156"/>
                  <a:gd name="connsiteX2" fmla="*/ 46671 w 47205"/>
                  <a:gd name="connsiteY2" fmla="*/ 19169 h 2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05" h="23156">
                    <a:moveTo>
                      <a:pt x="46671" y="19169"/>
                    </a:moveTo>
                    <a:cubicBezTo>
                      <a:pt x="46671" y="19169"/>
                      <a:pt x="23313" y="35030"/>
                      <a:pt x="-535" y="5059"/>
                    </a:cubicBezTo>
                    <a:cubicBezTo>
                      <a:pt x="-535" y="5059"/>
                      <a:pt x="29497" y="-12495"/>
                      <a:pt x="46671" y="19169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3" name="Полилиния: фигура 16532">
                <a:extLst>
                  <a:ext uri="{FF2B5EF4-FFF2-40B4-BE49-F238E27FC236}">
                    <a16:creationId xmlns:a16="http://schemas.microsoft.com/office/drawing/2014/main" id="{CA7F1404-71CE-915E-2EE7-2E869F935011}"/>
                  </a:ext>
                </a:extLst>
              </p:cNvPr>
              <p:cNvSpPr/>
              <p:nvPr/>
            </p:nvSpPr>
            <p:spPr>
              <a:xfrm flipV="1">
                <a:off x="-5463033" y="6224610"/>
                <a:ext cx="51139" cy="28721"/>
              </a:xfrm>
              <a:custGeom>
                <a:avLst/>
                <a:gdLst>
                  <a:gd name="connsiteX0" fmla="*/ -437 w 51139"/>
                  <a:gd name="connsiteY0" fmla="*/ 25315 h 28721"/>
                  <a:gd name="connsiteX1" fmla="*/ 50702 w 51139"/>
                  <a:gd name="connsiteY1" fmla="*/ 3259 h 28721"/>
                  <a:gd name="connsiteX2" fmla="*/ -437 w 51139"/>
                  <a:gd name="connsiteY2" fmla="*/ 25315 h 28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139" h="28721">
                    <a:moveTo>
                      <a:pt x="-437" y="25315"/>
                    </a:moveTo>
                    <a:cubicBezTo>
                      <a:pt x="-437" y="25315"/>
                      <a:pt x="24890" y="-10309"/>
                      <a:pt x="50702" y="3259"/>
                    </a:cubicBezTo>
                    <a:cubicBezTo>
                      <a:pt x="50702" y="3259"/>
                      <a:pt x="31982" y="40340"/>
                      <a:pt x="-437" y="25315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4" name="Полилиния: фигура 16533">
                <a:extLst>
                  <a:ext uri="{FF2B5EF4-FFF2-40B4-BE49-F238E27FC236}">
                    <a16:creationId xmlns:a16="http://schemas.microsoft.com/office/drawing/2014/main" id="{C3CA6956-887B-D030-DFF5-155EC69AAE0A}"/>
                  </a:ext>
                </a:extLst>
              </p:cNvPr>
              <p:cNvSpPr/>
              <p:nvPr/>
            </p:nvSpPr>
            <p:spPr>
              <a:xfrm flipV="1">
                <a:off x="-5432607" y="6186398"/>
                <a:ext cx="32138" cy="61383"/>
              </a:xfrm>
              <a:custGeom>
                <a:avLst/>
                <a:gdLst>
                  <a:gd name="connsiteX0" fmla="*/ 6908 w 32138"/>
                  <a:gd name="connsiteY0" fmla="*/ 61540 h 61383"/>
                  <a:gd name="connsiteX1" fmla="*/ 19588 w 32138"/>
                  <a:gd name="connsiteY1" fmla="*/ 156 h 61383"/>
                  <a:gd name="connsiteX2" fmla="*/ 6908 w 32138"/>
                  <a:gd name="connsiteY2" fmla="*/ 61540 h 6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138" h="61383">
                    <a:moveTo>
                      <a:pt x="6908" y="61540"/>
                    </a:moveTo>
                    <a:cubicBezTo>
                      <a:pt x="6908" y="61540"/>
                      <a:pt x="-16248" y="11045"/>
                      <a:pt x="19588" y="156"/>
                    </a:cubicBezTo>
                    <a:cubicBezTo>
                      <a:pt x="19588" y="156"/>
                      <a:pt x="53925" y="41979"/>
                      <a:pt x="6908" y="61540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5" name="Полилиния: фигура 16534">
                <a:extLst>
                  <a:ext uri="{FF2B5EF4-FFF2-40B4-BE49-F238E27FC236}">
                    <a16:creationId xmlns:a16="http://schemas.microsoft.com/office/drawing/2014/main" id="{645B996D-A245-504A-DAA7-F47E022084D0}"/>
                  </a:ext>
                </a:extLst>
              </p:cNvPr>
              <p:cNvSpPr/>
              <p:nvPr/>
            </p:nvSpPr>
            <p:spPr>
              <a:xfrm flipV="1">
                <a:off x="-5460257" y="6247186"/>
                <a:ext cx="47205" cy="23162"/>
              </a:xfrm>
              <a:custGeom>
                <a:avLst/>
                <a:gdLst>
                  <a:gd name="connsiteX0" fmla="*/ 46769 w 47205"/>
                  <a:gd name="connsiteY0" fmla="*/ 19167 h 23162"/>
                  <a:gd name="connsiteX1" fmla="*/ -437 w 47205"/>
                  <a:gd name="connsiteY1" fmla="*/ 5054 h 23162"/>
                  <a:gd name="connsiteX2" fmla="*/ 46769 w 47205"/>
                  <a:gd name="connsiteY2" fmla="*/ 19167 h 2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05" h="23162">
                    <a:moveTo>
                      <a:pt x="46769" y="19167"/>
                    </a:moveTo>
                    <a:cubicBezTo>
                      <a:pt x="46769" y="19167"/>
                      <a:pt x="23410" y="35024"/>
                      <a:pt x="-437" y="5054"/>
                    </a:cubicBezTo>
                    <a:cubicBezTo>
                      <a:pt x="-437" y="5054"/>
                      <a:pt x="29595" y="-12515"/>
                      <a:pt x="46769" y="19167"/>
                    </a:cubicBez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6" name="Полилиния: фигура 16535">
                <a:extLst>
                  <a:ext uri="{FF2B5EF4-FFF2-40B4-BE49-F238E27FC236}">
                    <a16:creationId xmlns:a16="http://schemas.microsoft.com/office/drawing/2014/main" id="{0C7505DF-15B4-DACA-5CB6-5565276CFE0E}"/>
                  </a:ext>
                </a:extLst>
              </p:cNvPr>
              <p:cNvSpPr/>
              <p:nvPr/>
            </p:nvSpPr>
            <p:spPr>
              <a:xfrm flipV="1">
                <a:off x="-5218839" y="6038601"/>
                <a:ext cx="51138" cy="28714"/>
              </a:xfrm>
              <a:custGeom>
                <a:avLst/>
                <a:gdLst>
                  <a:gd name="connsiteX0" fmla="*/ -613 w 51138"/>
                  <a:gd name="connsiteY0" fmla="*/ 25130 h 28714"/>
                  <a:gd name="connsiteX1" fmla="*/ 50526 w 51138"/>
                  <a:gd name="connsiteY1" fmla="*/ 3092 h 28714"/>
                  <a:gd name="connsiteX2" fmla="*/ -613 w 51138"/>
                  <a:gd name="connsiteY2" fmla="*/ 25130 h 28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138" h="28714">
                    <a:moveTo>
                      <a:pt x="-613" y="25130"/>
                    </a:moveTo>
                    <a:cubicBezTo>
                      <a:pt x="-613" y="25130"/>
                      <a:pt x="24714" y="-10496"/>
                      <a:pt x="50526" y="3092"/>
                    </a:cubicBezTo>
                    <a:cubicBezTo>
                      <a:pt x="50526" y="3092"/>
                      <a:pt x="31806" y="40160"/>
                      <a:pt x="-613" y="25130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7" name="Полилиния: фигура 16536">
                <a:extLst>
                  <a:ext uri="{FF2B5EF4-FFF2-40B4-BE49-F238E27FC236}">
                    <a16:creationId xmlns:a16="http://schemas.microsoft.com/office/drawing/2014/main" id="{888277E1-13E3-CBB7-14A9-1096A789447C}"/>
                  </a:ext>
                </a:extLst>
              </p:cNvPr>
              <p:cNvSpPr/>
              <p:nvPr/>
            </p:nvSpPr>
            <p:spPr>
              <a:xfrm flipV="1">
                <a:off x="-5171329" y="6038598"/>
                <a:ext cx="42670" cy="23435"/>
              </a:xfrm>
              <a:custGeom>
                <a:avLst/>
                <a:gdLst>
                  <a:gd name="connsiteX0" fmla="*/ 42026 w 42670"/>
                  <a:gd name="connsiteY0" fmla="*/ 21278 h 23435"/>
                  <a:gd name="connsiteX1" fmla="*/ -644 w 42670"/>
                  <a:gd name="connsiteY1" fmla="*/ 3001 h 23435"/>
                  <a:gd name="connsiteX2" fmla="*/ 42026 w 42670"/>
                  <a:gd name="connsiteY2" fmla="*/ 21278 h 2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670" h="23435">
                    <a:moveTo>
                      <a:pt x="42026" y="21278"/>
                    </a:moveTo>
                    <a:cubicBezTo>
                      <a:pt x="42026" y="21278"/>
                      <a:pt x="9475" y="32694"/>
                      <a:pt x="-644" y="3001"/>
                    </a:cubicBezTo>
                    <a:cubicBezTo>
                      <a:pt x="-644" y="3001"/>
                      <a:pt x="21746" y="-10944"/>
                      <a:pt x="42026" y="21278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8" name="Полилиния: фигура 16537">
                <a:extLst>
                  <a:ext uri="{FF2B5EF4-FFF2-40B4-BE49-F238E27FC236}">
                    <a16:creationId xmlns:a16="http://schemas.microsoft.com/office/drawing/2014/main" id="{166074D4-1BC4-9914-75A2-BAD30522201B}"/>
                  </a:ext>
                </a:extLst>
              </p:cNvPr>
              <p:cNvSpPr/>
              <p:nvPr/>
            </p:nvSpPr>
            <p:spPr>
              <a:xfrm flipV="1">
                <a:off x="-5171329" y="6061171"/>
                <a:ext cx="26027" cy="33763"/>
              </a:xfrm>
              <a:custGeom>
                <a:avLst/>
                <a:gdLst>
                  <a:gd name="connsiteX0" fmla="*/ -638 w 26027"/>
                  <a:gd name="connsiteY0" fmla="*/ 33788 h 33763"/>
                  <a:gd name="connsiteX1" fmla="*/ 24882 w 26027"/>
                  <a:gd name="connsiteY1" fmla="*/ 25 h 33763"/>
                  <a:gd name="connsiteX2" fmla="*/ -638 w 26027"/>
                  <a:gd name="connsiteY2" fmla="*/ 33788 h 3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27" h="33763">
                    <a:moveTo>
                      <a:pt x="-638" y="33788"/>
                    </a:moveTo>
                    <a:cubicBezTo>
                      <a:pt x="-638" y="33788"/>
                      <a:pt x="-135" y="5045"/>
                      <a:pt x="24882" y="25"/>
                    </a:cubicBezTo>
                    <a:cubicBezTo>
                      <a:pt x="24882" y="25"/>
                      <a:pt x="31184" y="30672"/>
                      <a:pt x="-638" y="33788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39" name="Полилиния: фигура 16538">
                <a:extLst>
                  <a:ext uri="{FF2B5EF4-FFF2-40B4-BE49-F238E27FC236}">
                    <a16:creationId xmlns:a16="http://schemas.microsoft.com/office/drawing/2014/main" id="{58FFD178-4E50-78BA-8B7F-5ABA67EA21F1}"/>
                  </a:ext>
                </a:extLst>
              </p:cNvPr>
              <p:cNvSpPr/>
              <p:nvPr/>
            </p:nvSpPr>
            <p:spPr>
              <a:xfrm flipV="1">
                <a:off x="-5188013" y="6021095"/>
                <a:ext cx="26355" cy="42844"/>
              </a:xfrm>
              <a:custGeom>
                <a:avLst/>
                <a:gdLst>
                  <a:gd name="connsiteX0" fmla="*/ 2039 w 26355"/>
                  <a:gd name="connsiteY0" fmla="*/ 42836 h 42844"/>
                  <a:gd name="connsiteX1" fmla="*/ 19522 w 26355"/>
                  <a:gd name="connsiteY1" fmla="*/ -8 h 42844"/>
                  <a:gd name="connsiteX2" fmla="*/ 2039 w 26355"/>
                  <a:gd name="connsiteY2" fmla="*/ 42836 h 42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355" h="42844">
                    <a:moveTo>
                      <a:pt x="2039" y="42836"/>
                    </a:moveTo>
                    <a:cubicBezTo>
                      <a:pt x="2039" y="42836"/>
                      <a:pt x="-10698" y="14059"/>
                      <a:pt x="19522" y="-8"/>
                    </a:cubicBezTo>
                    <a:cubicBezTo>
                      <a:pt x="19522" y="-8"/>
                      <a:pt x="41766" y="28714"/>
                      <a:pt x="2039" y="42836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40" name="Полилиния: фигура 16539">
                <a:extLst>
                  <a:ext uri="{FF2B5EF4-FFF2-40B4-BE49-F238E27FC236}">
                    <a16:creationId xmlns:a16="http://schemas.microsoft.com/office/drawing/2014/main" id="{2197DDCC-A3C5-AC39-332B-67FCBBEE6B4F}"/>
                  </a:ext>
                </a:extLst>
              </p:cNvPr>
              <p:cNvSpPr/>
              <p:nvPr/>
            </p:nvSpPr>
            <p:spPr>
              <a:xfrm flipV="1">
                <a:off x="-5184844" y="6063939"/>
                <a:ext cx="20017" cy="43082"/>
              </a:xfrm>
              <a:custGeom>
                <a:avLst/>
                <a:gdLst>
                  <a:gd name="connsiteX0" fmla="*/ 12904 w 20017"/>
                  <a:gd name="connsiteY0" fmla="*/ 43115 h 43082"/>
                  <a:gd name="connsiteX1" fmla="*/ 2931 w 20017"/>
                  <a:gd name="connsiteY1" fmla="*/ 32 h 43082"/>
                  <a:gd name="connsiteX2" fmla="*/ 12904 w 20017"/>
                  <a:gd name="connsiteY2" fmla="*/ 43115 h 4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7" h="43082">
                    <a:moveTo>
                      <a:pt x="12904" y="43115"/>
                    </a:moveTo>
                    <a:cubicBezTo>
                      <a:pt x="12904" y="43115"/>
                      <a:pt x="-8999" y="25816"/>
                      <a:pt x="2931" y="32"/>
                    </a:cubicBezTo>
                    <a:cubicBezTo>
                      <a:pt x="2931" y="32"/>
                      <a:pt x="31975" y="21110"/>
                      <a:pt x="12904" y="43115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41" name="Полилиния: фигура 16540">
                <a:extLst>
                  <a:ext uri="{FF2B5EF4-FFF2-40B4-BE49-F238E27FC236}">
                    <a16:creationId xmlns:a16="http://schemas.microsoft.com/office/drawing/2014/main" id="{831ED27E-A13E-A0F8-9B07-190C6CF4FC1D}"/>
                  </a:ext>
                </a:extLst>
              </p:cNvPr>
              <p:cNvSpPr/>
              <p:nvPr/>
            </p:nvSpPr>
            <p:spPr>
              <a:xfrm flipV="1">
                <a:off x="-5216062" y="6061181"/>
                <a:ext cx="47205" cy="23157"/>
              </a:xfrm>
              <a:custGeom>
                <a:avLst/>
                <a:gdLst>
                  <a:gd name="connsiteX0" fmla="*/ 46593 w 47205"/>
                  <a:gd name="connsiteY0" fmla="*/ 18986 h 23157"/>
                  <a:gd name="connsiteX1" fmla="*/ -613 w 47205"/>
                  <a:gd name="connsiteY1" fmla="*/ 4873 h 23157"/>
                  <a:gd name="connsiteX2" fmla="*/ 46593 w 47205"/>
                  <a:gd name="connsiteY2" fmla="*/ 18986 h 23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05" h="23157">
                    <a:moveTo>
                      <a:pt x="46593" y="18986"/>
                    </a:moveTo>
                    <a:cubicBezTo>
                      <a:pt x="46593" y="18986"/>
                      <a:pt x="23235" y="34843"/>
                      <a:pt x="-613" y="4873"/>
                    </a:cubicBezTo>
                    <a:cubicBezTo>
                      <a:pt x="-613" y="4873"/>
                      <a:pt x="29419" y="-12681"/>
                      <a:pt x="46593" y="18986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42" name="Полилиния: фигура 16541">
                <a:extLst>
                  <a:ext uri="{FF2B5EF4-FFF2-40B4-BE49-F238E27FC236}">
                    <a16:creationId xmlns:a16="http://schemas.microsoft.com/office/drawing/2014/main" id="{E1016FB7-ACF9-0BF0-D41A-D48807079D21}"/>
                  </a:ext>
                </a:extLst>
              </p:cNvPr>
              <p:cNvSpPr/>
              <p:nvPr/>
            </p:nvSpPr>
            <p:spPr>
              <a:xfrm flipV="1">
                <a:off x="-5168274" y="6056256"/>
                <a:ext cx="40380" cy="17301"/>
              </a:xfrm>
              <a:custGeom>
                <a:avLst/>
                <a:gdLst>
                  <a:gd name="connsiteX0" fmla="*/ 39735 w 40380"/>
                  <a:gd name="connsiteY0" fmla="*/ 7680 h 17301"/>
                  <a:gd name="connsiteX1" fmla="*/ -645 w 40380"/>
                  <a:gd name="connsiteY1" fmla="*/ 11112 h 17301"/>
                  <a:gd name="connsiteX2" fmla="*/ 39735 w 40380"/>
                  <a:gd name="connsiteY2" fmla="*/ 7680 h 17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380" h="17301">
                    <a:moveTo>
                      <a:pt x="39735" y="7680"/>
                    </a:moveTo>
                    <a:cubicBezTo>
                      <a:pt x="39735" y="7680"/>
                      <a:pt x="26642" y="26847"/>
                      <a:pt x="-645" y="11112"/>
                    </a:cubicBezTo>
                    <a:cubicBezTo>
                      <a:pt x="-645" y="11112"/>
                      <a:pt x="17040" y="-11386"/>
                      <a:pt x="39735" y="7680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543" name="Полилиния: фигура 16542">
                <a:extLst>
                  <a:ext uri="{FF2B5EF4-FFF2-40B4-BE49-F238E27FC236}">
                    <a16:creationId xmlns:a16="http://schemas.microsoft.com/office/drawing/2014/main" id="{DFDF3A02-EB74-E874-4C56-4E1E783A0FBD}"/>
                  </a:ext>
                </a:extLst>
              </p:cNvPr>
              <p:cNvSpPr/>
              <p:nvPr/>
            </p:nvSpPr>
            <p:spPr>
              <a:xfrm flipV="1">
                <a:off x="-5305059" y="6367028"/>
                <a:ext cx="64580" cy="40942"/>
              </a:xfrm>
              <a:custGeom>
                <a:avLst/>
                <a:gdLst>
                  <a:gd name="connsiteX0" fmla="*/ -555 w 64580"/>
                  <a:gd name="connsiteY0" fmla="*/ 36594 h 40942"/>
                  <a:gd name="connsiteX1" fmla="*/ 64025 w 64580"/>
                  <a:gd name="connsiteY1" fmla="*/ 6115 h 40942"/>
                  <a:gd name="connsiteX2" fmla="*/ -555 w 64580"/>
                  <a:gd name="connsiteY2" fmla="*/ 36594 h 40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580" h="40942">
                    <a:moveTo>
                      <a:pt x="-555" y="36594"/>
                    </a:moveTo>
                    <a:cubicBezTo>
                      <a:pt x="-555" y="36594"/>
                      <a:pt x="19429" y="-17031"/>
                      <a:pt x="64025" y="6115"/>
                    </a:cubicBezTo>
                    <a:cubicBezTo>
                      <a:pt x="64025" y="6115"/>
                      <a:pt x="53978" y="56531"/>
                      <a:pt x="-555" y="36594"/>
                    </a:cubicBezTo>
                  </a:path>
                </a:pathLst>
              </a:custGeom>
              <a:solidFill>
                <a:srgbClr val="21634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19211" name="Рисунок 19210">
                <a:extLst>
                  <a:ext uri="{FF2B5EF4-FFF2-40B4-BE49-F238E27FC236}">
                    <a16:creationId xmlns:a16="http://schemas.microsoft.com/office/drawing/2014/main" id="{76E0C63F-587E-F25F-A069-3D1D9B89C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-5241439" y="5381604"/>
                <a:ext cx="18288" cy="24303"/>
              </a:xfrm>
              <a:custGeom>
                <a:avLst/>
                <a:gdLst>
                  <a:gd name="connsiteX0" fmla="*/ 89 w 18288"/>
                  <a:gd name="connsiteY0" fmla="*/ 597 h 24303"/>
                  <a:gd name="connsiteX1" fmla="*/ 18377 w 18288"/>
                  <a:gd name="connsiteY1" fmla="*/ 597 h 24303"/>
                  <a:gd name="connsiteX2" fmla="*/ 18377 w 18288"/>
                  <a:gd name="connsiteY2" fmla="*/ 24901 h 24303"/>
                  <a:gd name="connsiteX3" fmla="*/ 89 w 18288"/>
                  <a:gd name="connsiteY3" fmla="*/ 24901 h 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" h="24303">
                    <a:moveTo>
                      <a:pt x="89" y="597"/>
                    </a:moveTo>
                    <a:lnTo>
                      <a:pt x="18377" y="597"/>
                    </a:lnTo>
                    <a:lnTo>
                      <a:pt x="18377" y="24901"/>
                    </a:lnTo>
                    <a:lnTo>
                      <a:pt x="89" y="24901"/>
                    </a:lnTo>
                    <a:close/>
                  </a:path>
                </a:pathLst>
              </a:custGeom>
            </p:spPr>
          </p:pic>
          <p:pic>
            <p:nvPicPr>
              <p:cNvPr id="19214" name="Рисунок 19213">
                <a:extLst>
                  <a:ext uri="{FF2B5EF4-FFF2-40B4-BE49-F238E27FC236}">
                    <a16:creationId xmlns:a16="http://schemas.microsoft.com/office/drawing/2014/main" id="{B3EB6D99-06F1-1B16-F113-426C8D1B5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-5577121" y="5307009"/>
                <a:ext cx="36335" cy="92883"/>
              </a:xfrm>
              <a:custGeom>
                <a:avLst/>
                <a:gdLst>
                  <a:gd name="connsiteX0" fmla="*/ 53 w 36335"/>
                  <a:gd name="connsiteY0" fmla="*/ 593 h 92883"/>
                  <a:gd name="connsiteX1" fmla="*/ 36389 w 36335"/>
                  <a:gd name="connsiteY1" fmla="*/ 593 h 92883"/>
                  <a:gd name="connsiteX2" fmla="*/ 36389 w 36335"/>
                  <a:gd name="connsiteY2" fmla="*/ 93477 h 92883"/>
                  <a:gd name="connsiteX3" fmla="*/ 53 w 36335"/>
                  <a:gd name="connsiteY3" fmla="*/ 93477 h 92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35" h="92883">
                    <a:moveTo>
                      <a:pt x="53" y="593"/>
                    </a:moveTo>
                    <a:lnTo>
                      <a:pt x="36389" y="593"/>
                    </a:lnTo>
                    <a:lnTo>
                      <a:pt x="36389" y="93477"/>
                    </a:lnTo>
                    <a:lnTo>
                      <a:pt x="53" y="93477"/>
                    </a:lnTo>
                    <a:close/>
                  </a:path>
                </a:pathLst>
              </a:custGeom>
            </p:spPr>
          </p:pic>
          <p:pic>
            <p:nvPicPr>
              <p:cNvPr id="19215" name="Рисунок 19214">
                <a:extLst>
                  <a:ext uri="{FF2B5EF4-FFF2-40B4-BE49-F238E27FC236}">
                    <a16:creationId xmlns:a16="http://schemas.microsoft.com/office/drawing/2014/main" id="{86FA91CF-312B-704F-8E69-D51815FA0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-5940474" y="5202334"/>
                <a:ext cx="76039" cy="71226"/>
              </a:xfrm>
              <a:custGeom>
                <a:avLst/>
                <a:gdLst>
                  <a:gd name="connsiteX0" fmla="*/ 15 w 76039"/>
                  <a:gd name="connsiteY0" fmla="*/ 580 h 71226"/>
                  <a:gd name="connsiteX1" fmla="*/ 76055 w 76039"/>
                  <a:gd name="connsiteY1" fmla="*/ 580 h 71226"/>
                  <a:gd name="connsiteX2" fmla="*/ 76055 w 76039"/>
                  <a:gd name="connsiteY2" fmla="*/ 71807 h 71226"/>
                  <a:gd name="connsiteX3" fmla="*/ 15 w 76039"/>
                  <a:gd name="connsiteY3" fmla="*/ 71807 h 7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71226">
                    <a:moveTo>
                      <a:pt x="15" y="580"/>
                    </a:moveTo>
                    <a:lnTo>
                      <a:pt x="76055" y="580"/>
                    </a:lnTo>
                    <a:lnTo>
                      <a:pt x="76055" y="71807"/>
                    </a:lnTo>
                    <a:lnTo>
                      <a:pt x="15" y="71807"/>
                    </a:lnTo>
                    <a:close/>
                  </a:path>
                </a:pathLst>
              </a:custGeom>
            </p:spPr>
          </p:pic>
          <p:sp>
            <p:nvSpPr>
              <p:cNvPr id="19218" name="Полилиния: фигура 19217">
                <a:extLst>
                  <a:ext uri="{FF2B5EF4-FFF2-40B4-BE49-F238E27FC236}">
                    <a16:creationId xmlns:a16="http://schemas.microsoft.com/office/drawing/2014/main" id="{A5615A22-011B-768A-2F8D-A8306C851768}"/>
                  </a:ext>
                </a:extLst>
              </p:cNvPr>
              <p:cNvSpPr/>
              <p:nvPr/>
            </p:nvSpPr>
            <p:spPr>
              <a:xfrm flipV="1">
                <a:off x="-5780028" y="5266667"/>
                <a:ext cx="17436" cy="50737"/>
              </a:xfrm>
              <a:custGeom>
                <a:avLst/>
                <a:gdLst>
                  <a:gd name="connsiteX0" fmla="*/ 17240 w 17436"/>
                  <a:gd name="connsiteY0" fmla="*/ 50022 h 50737"/>
                  <a:gd name="connsiteX1" fmla="*/ -196 w 17436"/>
                  <a:gd name="connsiteY1" fmla="*/ 20388 h 50737"/>
                  <a:gd name="connsiteX2" fmla="*/ 17240 w 17436"/>
                  <a:gd name="connsiteY2" fmla="*/ -715 h 5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36" h="50737">
                    <a:moveTo>
                      <a:pt x="17240" y="50022"/>
                    </a:moveTo>
                    <a:lnTo>
                      <a:pt x="-196" y="20388"/>
                    </a:lnTo>
                    <a:lnTo>
                      <a:pt x="17240" y="-715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19" name="Полилиния: фигура 19218">
                <a:extLst>
                  <a:ext uri="{FF2B5EF4-FFF2-40B4-BE49-F238E27FC236}">
                    <a16:creationId xmlns:a16="http://schemas.microsoft.com/office/drawing/2014/main" id="{8738788B-D7D1-720E-D8D9-7D81434B05ED}"/>
                  </a:ext>
                </a:extLst>
              </p:cNvPr>
              <p:cNvSpPr/>
              <p:nvPr/>
            </p:nvSpPr>
            <p:spPr>
              <a:xfrm flipV="1">
                <a:off x="-5762592" y="5266667"/>
                <a:ext cx="17440" cy="50737"/>
              </a:xfrm>
              <a:custGeom>
                <a:avLst/>
                <a:gdLst>
                  <a:gd name="connsiteX0" fmla="*/ -209 w 17440"/>
                  <a:gd name="connsiteY0" fmla="*/ 50022 h 50737"/>
                  <a:gd name="connsiteX1" fmla="*/ 17232 w 17440"/>
                  <a:gd name="connsiteY1" fmla="*/ 20388 h 50737"/>
                  <a:gd name="connsiteX2" fmla="*/ -209 w 17440"/>
                  <a:gd name="connsiteY2" fmla="*/ -715 h 5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40" h="50737">
                    <a:moveTo>
                      <a:pt x="-209" y="50022"/>
                    </a:moveTo>
                    <a:lnTo>
                      <a:pt x="17232" y="20388"/>
                    </a:lnTo>
                    <a:lnTo>
                      <a:pt x="-209" y="-715"/>
                    </a:lnTo>
                    <a:close/>
                  </a:path>
                </a:pathLst>
              </a:custGeom>
              <a:solidFill>
                <a:srgbClr val="5C57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0" name="Полилиния: фигура 19219">
                <a:extLst>
                  <a:ext uri="{FF2B5EF4-FFF2-40B4-BE49-F238E27FC236}">
                    <a16:creationId xmlns:a16="http://schemas.microsoft.com/office/drawing/2014/main" id="{C0101785-0DC7-C917-C117-8ABEEC588760}"/>
                  </a:ext>
                </a:extLst>
              </p:cNvPr>
              <p:cNvSpPr/>
              <p:nvPr/>
            </p:nvSpPr>
            <p:spPr>
              <a:xfrm flipV="1">
                <a:off x="-5462094" y="5266667"/>
                <a:ext cx="17436" cy="50737"/>
              </a:xfrm>
              <a:custGeom>
                <a:avLst/>
                <a:gdLst>
                  <a:gd name="connsiteX0" fmla="*/ 17011 w 17436"/>
                  <a:gd name="connsiteY0" fmla="*/ 50022 h 50737"/>
                  <a:gd name="connsiteX1" fmla="*/ -425 w 17436"/>
                  <a:gd name="connsiteY1" fmla="*/ 20388 h 50737"/>
                  <a:gd name="connsiteX2" fmla="*/ 17011 w 17436"/>
                  <a:gd name="connsiteY2" fmla="*/ -715 h 5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36" h="50737">
                    <a:moveTo>
                      <a:pt x="17011" y="50022"/>
                    </a:moveTo>
                    <a:lnTo>
                      <a:pt x="-425" y="20388"/>
                    </a:lnTo>
                    <a:lnTo>
                      <a:pt x="17011" y="-715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1" name="Полилиния: фигура 19220">
                <a:extLst>
                  <a:ext uri="{FF2B5EF4-FFF2-40B4-BE49-F238E27FC236}">
                    <a16:creationId xmlns:a16="http://schemas.microsoft.com/office/drawing/2014/main" id="{164E74F8-A25E-E2A3-15EE-410A2428617B}"/>
                  </a:ext>
                </a:extLst>
              </p:cNvPr>
              <p:cNvSpPr/>
              <p:nvPr/>
            </p:nvSpPr>
            <p:spPr>
              <a:xfrm flipV="1">
                <a:off x="-5444658" y="5266667"/>
                <a:ext cx="17440" cy="50737"/>
              </a:xfrm>
              <a:custGeom>
                <a:avLst/>
                <a:gdLst>
                  <a:gd name="connsiteX0" fmla="*/ -438 w 17440"/>
                  <a:gd name="connsiteY0" fmla="*/ 50022 h 50737"/>
                  <a:gd name="connsiteX1" fmla="*/ 17003 w 17440"/>
                  <a:gd name="connsiteY1" fmla="*/ 20388 h 50737"/>
                  <a:gd name="connsiteX2" fmla="*/ -438 w 17440"/>
                  <a:gd name="connsiteY2" fmla="*/ -715 h 5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40" h="50737">
                    <a:moveTo>
                      <a:pt x="-438" y="50022"/>
                    </a:moveTo>
                    <a:lnTo>
                      <a:pt x="17003" y="20388"/>
                    </a:lnTo>
                    <a:lnTo>
                      <a:pt x="-438" y="-715"/>
                    </a:lnTo>
                    <a:close/>
                  </a:path>
                </a:pathLst>
              </a:custGeom>
              <a:solidFill>
                <a:srgbClr val="5C57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2" name="Полилиния: фигура 19221">
                <a:extLst>
                  <a:ext uri="{FF2B5EF4-FFF2-40B4-BE49-F238E27FC236}">
                    <a16:creationId xmlns:a16="http://schemas.microsoft.com/office/drawing/2014/main" id="{82224717-E177-034F-BBA6-6502FEF815AD}"/>
                  </a:ext>
                </a:extLst>
              </p:cNvPr>
              <p:cNvSpPr/>
              <p:nvPr/>
            </p:nvSpPr>
            <p:spPr>
              <a:xfrm flipV="1">
                <a:off x="-5630432" y="5365879"/>
                <a:ext cx="26807" cy="78012"/>
              </a:xfrm>
              <a:custGeom>
                <a:avLst/>
                <a:gdLst>
                  <a:gd name="connsiteX0" fmla="*/ 26500 w 26807"/>
                  <a:gd name="connsiteY0" fmla="*/ 77404 h 78012"/>
                  <a:gd name="connsiteX1" fmla="*/ -307 w 26807"/>
                  <a:gd name="connsiteY1" fmla="*/ 31853 h 78012"/>
                  <a:gd name="connsiteX2" fmla="*/ 26500 w 26807"/>
                  <a:gd name="connsiteY2" fmla="*/ -609 h 78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807" h="78012">
                    <a:moveTo>
                      <a:pt x="26500" y="77404"/>
                    </a:moveTo>
                    <a:lnTo>
                      <a:pt x="-307" y="31853"/>
                    </a:lnTo>
                    <a:lnTo>
                      <a:pt x="26500" y="-609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3" name="Полилиния: фигура 19222">
                <a:extLst>
                  <a:ext uri="{FF2B5EF4-FFF2-40B4-BE49-F238E27FC236}">
                    <a16:creationId xmlns:a16="http://schemas.microsoft.com/office/drawing/2014/main" id="{9600753E-4A48-5B06-176F-C95A9772A78F}"/>
                  </a:ext>
                </a:extLst>
              </p:cNvPr>
              <p:cNvSpPr/>
              <p:nvPr/>
            </p:nvSpPr>
            <p:spPr>
              <a:xfrm flipV="1">
                <a:off x="-5603625" y="5365879"/>
                <a:ext cx="26812" cy="78012"/>
              </a:xfrm>
              <a:custGeom>
                <a:avLst/>
                <a:gdLst>
                  <a:gd name="connsiteX0" fmla="*/ -327 w 26812"/>
                  <a:gd name="connsiteY0" fmla="*/ 77404 h 78012"/>
                  <a:gd name="connsiteX1" fmla="*/ 26486 w 26812"/>
                  <a:gd name="connsiteY1" fmla="*/ 31853 h 78012"/>
                  <a:gd name="connsiteX2" fmla="*/ -327 w 26812"/>
                  <a:gd name="connsiteY2" fmla="*/ -609 h 78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812" h="78012">
                    <a:moveTo>
                      <a:pt x="-327" y="77404"/>
                    </a:moveTo>
                    <a:lnTo>
                      <a:pt x="26486" y="31853"/>
                    </a:lnTo>
                    <a:lnTo>
                      <a:pt x="-327" y="-609"/>
                    </a:lnTo>
                    <a:close/>
                  </a:path>
                </a:pathLst>
              </a:custGeom>
              <a:solidFill>
                <a:srgbClr val="5C57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4" name="Полилиния: фигура 19223">
                <a:extLst>
                  <a:ext uri="{FF2B5EF4-FFF2-40B4-BE49-F238E27FC236}">
                    <a16:creationId xmlns:a16="http://schemas.microsoft.com/office/drawing/2014/main" id="{B30C80B2-174C-C256-D645-408D4802141C}"/>
                  </a:ext>
                </a:extLst>
              </p:cNvPr>
              <p:cNvSpPr/>
              <p:nvPr/>
            </p:nvSpPr>
            <p:spPr>
              <a:xfrm flipV="1">
                <a:off x="-5618580" y="5448103"/>
                <a:ext cx="23650" cy="1028904"/>
              </a:xfrm>
              <a:custGeom>
                <a:avLst/>
                <a:gdLst>
                  <a:gd name="connsiteX0" fmla="*/ -315 w 23650"/>
                  <a:gd name="connsiteY0" fmla="*/ 1028821 h 1028904"/>
                  <a:gd name="connsiteX1" fmla="*/ -315 w 23650"/>
                  <a:gd name="connsiteY1" fmla="*/ -83 h 1028904"/>
                  <a:gd name="connsiteX2" fmla="*/ 23336 w 23650"/>
                  <a:gd name="connsiteY2" fmla="*/ -83 h 1028904"/>
                  <a:gd name="connsiteX3" fmla="*/ 23336 w 23650"/>
                  <a:gd name="connsiteY3" fmla="*/ 1028821 h 1028904"/>
                  <a:gd name="connsiteX4" fmla="*/ -315 w 23650"/>
                  <a:gd name="connsiteY4" fmla="*/ 1028821 h 102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50" h="1028904">
                    <a:moveTo>
                      <a:pt x="-315" y="1028821"/>
                    </a:moveTo>
                    <a:lnTo>
                      <a:pt x="-315" y="-83"/>
                    </a:lnTo>
                    <a:lnTo>
                      <a:pt x="23336" y="-83"/>
                    </a:lnTo>
                    <a:lnTo>
                      <a:pt x="23336" y="1028821"/>
                    </a:lnTo>
                    <a:lnTo>
                      <a:pt x="-315" y="1028821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5" name="Полилиния: фигура 19224">
                <a:extLst>
                  <a:ext uri="{FF2B5EF4-FFF2-40B4-BE49-F238E27FC236}">
                    <a16:creationId xmlns:a16="http://schemas.microsoft.com/office/drawing/2014/main" id="{139ED670-D339-E7CB-CAFC-5CBE5247E0E4}"/>
                  </a:ext>
                </a:extLst>
              </p:cNvPr>
              <p:cNvSpPr/>
              <p:nvPr/>
            </p:nvSpPr>
            <p:spPr>
              <a:xfrm flipV="1">
                <a:off x="-5601820" y="5448103"/>
                <a:ext cx="12341" cy="1028904"/>
              </a:xfrm>
              <a:custGeom>
                <a:avLst/>
                <a:gdLst>
                  <a:gd name="connsiteX0" fmla="*/ -323 w 12341"/>
                  <a:gd name="connsiteY0" fmla="*/ 1028821 h 1028904"/>
                  <a:gd name="connsiteX1" fmla="*/ -323 w 12341"/>
                  <a:gd name="connsiteY1" fmla="*/ -83 h 1028904"/>
                  <a:gd name="connsiteX2" fmla="*/ 12019 w 12341"/>
                  <a:gd name="connsiteY2" fmla="*/ -83 h 1028904"/>
                  <a:gd name="connsiteX3" fmla="*/ 12019 w 12341"/>
                  <a:gd name="connsiteY3" fmla="*/ 1028821 h 1028904"/>
                  <a:gd name="connsiteX4" fmla="*/ -323 w 12341"/>
                  <a:gd name="connsiteY4" fmla="*/ 1028821 h 102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41" h="1028904">
                    <a:moveTo>
                      <a:pt x="-323" y="1028821"/>
                    </a:moveTo>
                    <a:lnTo>
                      <a:pt x="-323" y="-83"/>
                    </a:lnTo>
                    <a:lnTo>
                      <a:pt x="12019" y="-83"/>
                    </a:lnTo>
                    <a:lnTo>
                      <a:pt x="12019" y="1028821"/>
                    </a:lnTo>
                    <a:lnTo>
                      <a:pt x="-323" y="1028821"/>
                    </a:lnTo>
                  </a:path>
                </a:pathLst>
              </a:custGeom>
              <a:solidFill>
                <a:srgbClr val="5C57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6" name="Полилиния: фигура 19225">
                <a:extLst>
                  <a:ext uri="{FF2B5EF4-FFF2-40B4-BE49-F238E27FC236}">
                    <a16:creationId xmlns:a16="http://schemas.microsoft.com/office/drawing/2014/main" id="{0E11C52C-F1E9-0C8F-3B10-0603BA0B2386}"/>
                  </a:ext>
                </a:extLst>
              </p:cNvPr>
              <p:cNvSpPr/>
              <p:nvPr/>
            </p:nvSpPr>
            <p:spPr>
              <a:xfrm flipV="1">
                <a:off x="-5634024" y="6458776"/>
                <a:ext cx="60802" cy="36447"/>
              </a:xfrm>
              <a:custGeom>
                <a:avLst/>
                <a:gdLst>
                  <a:gd name="connsiteX0" fmla="*/ 60486 w 60802"/>
                  <a:gd name="connsiteY0" fmla="*/ 18617 h 36447"/>
                  <a:gd name="connsiteX1" fmla="*/ 30082 w 60802"/>
                  <a:gd name="connsiteY1" fmla="*/ 401 h 36447"/>
                  <a:gd name="connsiteX2" fmla="*/ -317 w 60802"/>
                  <a:gd name="connsiteY2" fmla="*/ 18617 h 36447"/>
                  <a:gd name="connsiteX3" fmla="*/ 30082 w 60802"/>
                  <a:gd name="connsiteY3" fmla="*/ 36848 h 36447"/>
                  <a:gd name="connsiteX4" fmla="*/ 60486 w 60802"/>
                  <a:gd name="connsiteY4" fmla="*/ 18617 h 3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02" h="36447">
                    <a:moveTo>
                      <a:pt x="60486" y="18617"/>
                    </a:moveTo>
                    <a:cubicBezTo>
                      <a:pt x="60486" y="8560"/>
                      <a:pt x="46874" y="401"/>
                      <a:pt x="30082" y="401"/>
                    </a:cubicBezTo>
                    <a:cubicBezTo>
                      <a:pt x="13294" y="401"/>
                      <a:pt x="-317" y="8560"/>
                      <a:pt x="-317" y="18617"/>
                    </a:cubicBezTo>
                    <a:cubicBezTo>
                      <a:pt x="-317" y="28689"/>
                      <a:pt x="13294" y="36848"/>
                      <a:pt x="30082" y="36848"/>
                    </a:cubicBezTo>
                    <a:cubicBezTo>
                      <a:pt x="46874" y="36848"/>
                      <a:pt x="60486" y="28689"/>
                      <a:pt x="60486" y="18617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7" name="Полилиния: фигура 19226">
                <a:extLst>
                  <a:ext uri="{FF2B5EF4-FFF2-40B4-BE49-F238E27FC236}">
                    <a16:creationId xmlns:a16="http://schemas.microsoft.com/office/drawing/2014/main" id="{F707AA09-9A61-A81B-A2F8-1A7332903A58}"/>
                  </a:ext>
                </a:extLst>
              </p:cNvPr>
              <p:cNvSpPr/>
              <p:nvPr/>
            </p:nvSpPr>
            <p:spPr>
              <a:xfrm flipV="1">
                <a:off x="-5634024" y="5428708"/>
                <a:ext cx="60802" cy="36443"/>
              </a:xfrm>
              <a:custGeom>
                <a:avLst/>
                <a:gdLst>
                  <a:gd name="connsiteX0" fmla="*/ 60486 w 60802"/>
                  <a:gd name="connsiteY0" fmla="*/ 17647 h 36443"/>
                  <a:gd name="connsiteX1" fmla="*/ 30082 w 60802"/>
                  <a:gd name="connsiteY1" fmla="*/ -569 h 36443"/>
                  <a:gd name="connsiteX2" fmla="*/ -317 w 60802"/>
                  <a:gd name="connsiteY2" fmla="*/ 17647 h 36443"/>
                  <a:gd name="connsiteX3" fmla="*/ 30082 w 60802"/>
                  <a:gd name="connsiteY3" fmla="*/ 35874 h 36443"/>
                  <a:gd name="connsiteX4" fmla="*/ 60486 w 60802"/>
                  <a:gd name="connsiteY4" fmla="*/ 17647 h 3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02" h="36443">
                    <a:moveTo>
                      <a:pt x="60486" y="17647"/>
                    </a:moveTo>
                    <a:cubicBezTo>
                      <a:pt x="60486" y="7588"/>
                      <a:pt x="46874" y="-569"/>
                      <a:pt x="30082" y="-569"/>
                    </a:cubicBezTo>
                    <a:cubicBezTo>
                      <a:pt x="13294" y="-569"/>
                      <a:pt x="-317" y="7588"/>
                      <a:pt x="-317" y="17647"/>
                    </a:cubicBezTo>
                    <a:cubicBezTo>
                      <a:pt x="-317" y="27717"/>
                      <a:pt x="13294" y="35874"/>
                      <a:pt x="30082" y="35874"/>
                    </a:cubicBezTo>
                    <a:cubicBezTo>
                      <a:pt x="46874" y="35874"/>
                      <a:pt x="60486" y="27717"/>
                      <a:pt x="60486" y="17647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8" name="Полилиния: фигура 19227">
                <a:extLst>
                  <a:ext uri="{FF2B5EF4-FFF2-40B4-BE49-F238E27FC236}">
                    <a16:creationId xmlns:a16="http://schemas.microsoft.com/office/drawing/2014/main" id="{7AB06A36-C31F-7401-9CBB-CB4FE4D52B0B}"/>
                  </a:ext>
                </a:extLst>
              </p:cNvPr>
              <p:cNvSpPr/>
              <p:nvPr/>
            </p:nvSpPr>
            <p:spPr>
              <a:xfrm flipV="1">
                <a:off x="-5636561" y="6493334"/>
                <a:ext cx="65877" cy="144257"/>
              </a:xfrm>
              <a:custGeom>
                <a:avLst/>
                <a:gdLst>
                  <a:gd name="connsiteX0" fmla="*/ 65561 w 65877"/>
                  <a:gd name="connsiteY0" fmla="*/ 484 h 144257"/>
                  <a:gd name="connsiteX1" fmla="*/ -317 w 65877"/>
                  <a:gd name="connsiteY1" fmla="*/ 484 h 144257"/>
                  <a:gd name="connsiteX2" fmla="*/ 1017 w 65877"/>
                  <a:gd name="connsiteY2" fmla="*/ 144742 h 144257"/>
                  <a:gd name="connsiteX3" fmla="*/ 64226 w 65877"/>
                  <a:gd name="connsiteY3" fmla="*/ 144742 h 144257"/>
                  <a:gd name="connsiteX4" fmla="*/ 65561 w 65877"/>
                  <a:gd name="connsiteY4" fmla="*/ 484 h 14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7" h="144257">
                    <a:moveTo>
                      <a:pt x="65561" y="484"/>
                    </a:moveTo>
                    <a:lnTo>
                      <a:pt x="-317" y="484"/>
                    </a:lnTo>
                    <a:lnTo>
                      <a:pt x="1017" y="144742"/>
                    </a:lnTo>
                    <a:lnTo>
                      <a:pt x="64226" y="144742"/>
                    </a:lnTo>
                    <a:lnTo>
                      <a:pt x="65561" y="484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29" name="Полилиния: фигура 19228">
                <a:extLst>
                  <a:ext uri="{FF2B5EF4-FFF2-40B4-BE49-F238E27FC236}">
                    <a16:creationId xmlns:a16="http://schemas.microsoft.com/office/drawing/2014/main" id="{09F00828-B0FE-21BC-D4DB-778BF1F70D98}"/>
                  </a:ext>
                </a:extLst>
              </p:cNvPr>
              <p:cNvSpPr/>
              <p:nvPr/>
            </p:nvSpPr>
            <p:spPr>
              <a:xfrm flipV="1">
                <a:off x="-5608329" y="6493334"/>
                <a:ext cx="37640" cy="144257"/>
              </a:xfrm>
              <a:custGeom>
                <a:avLst/>
                <a:gdLst>
                  <a:gd name="connsiteX0" fmla="*/ -327 w 37640"/>
                  <a:gd name="connsiteY0" fmla="*/ 484 h 144257"/>
                  <a:gd name="connsiteX1" fmla="*/ 37314 w 37640"/>
                  <a:gd name="connsiteY1" fmla="*/ 484 h 144257"/>
                  <a:gd name="connsiteX2" fmla="*/ 35984 w 37640"/>
                  <a:gd name="connsiteY2" fmla="*/ 144742 h 144257"/>
                  <a:gd name="connsiteX3" fmla="*/ -327 w 37640"/>
                  <a:gd name="connsiteY3" fmla="*/ 144742 h 144257"/>
                  <a:gd name="connsiteX4" fmla="*/ -327 w 37640"/>
                  <a:gd name="connsiteY4" fmla="*/ 484 h 14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40" h="144257">
                    <a:moveTo>
                      <a:pt x="-327" y="484"/>
                    </a:moveTo>
                    <a:lnTo>
                      <a:pt x="37314" y="484"/>
                    </a:lnTo>
                    <a:lnTo>
                      <a:pt x="35984" y="144742"/>
                    </a:lnTo>
                    <a:lnTo>
                      <a:pt x="-327" y="144742"/>
                    </a:lnTo>
                    <a:lnTo>
                      <a:pt x="-327" y="484"/>
                    </a:lnTo>
                  </a:path>
                </a:pathLst>
              </a:custGeom>
              <a:solidFill>
                <a:srgbClr val="5C57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0" name="Полилиния: фигура 19229">
                <a:extLst>
                  <a:ext uri="{FF2B5EF4-FFF2-40B4-BE49-F238E27FC236}">
                    <a16:creationId xmlns:a16="http://schemas.microsoft.com/office/drawing/2014/main" id="{1F001190-50B7-2E3C-1C91-D0F44D2464F6}"/>
                  </a:ext>
                </a:extLst>
              </p:cNvPr>
              <p:cNvSpPr/>
              <p:nvPr/>
            </p:nvSpPr>
            <p:spPr>
              <a:xfrm flipV="1">
                <a:off x="-5537759" y="5468304"/>
                <a:ext cx="99603" cy="137244"/>
              </a:xfrm>
              <a:custGeom>
                <a:avLst/>
                <a:gdLst>
                  <a:gd name="connsiteX0" fmla="*/ 99088 w 99603"/>
                  <a:gd name="connsiteY0" fmla="*/ 56160 h 137244"/>
                  <a:gd name="connsiteX1" fmla="*/ 99088 w 99603"/>
                  <a:gd name="connsiteY1" fmla="*/ 136760 h 137244"/>
                  <a:gd name="connsiteX2" fmla="*/ 85106 w 99603"/>
                  <a:gd name="connsiteY2" fmla="*/ 136760 h 137244"/>
                  <a:gd name="connsiteX3" fmla="*/ 85134 w 99603"/>
                  <a:gd name="connsiteY3" fmla="*/ 55559 h 137244"/>
                  <a:gd name="connsiteX4" fmla="*/ 75438 w 99603"/>
                  <a:gd name="connsiteY4" fmla="*/ 23266 h 137244"/>
                  <a:gd name="connsiteX5" fmla="*/ 49392 w 99603"/>
                  <a:gd name="connsiteY5" fmla="*/ 13496 h 137244"/>
                  <a:gd name="connsiteX6" fmla="*/ 23406 w 99603"/>
                  <a:gd name="connsiteY6" fmla="*/ 23194 h 137244"/>
                  <a:gd name="connsiteX7" fmla="*/ 13682 w 99603"/>
                  <a:gd name="connsiteY7" fmla="*/ 56160 h 137244"/>
                  <a:gd name="connsiteX8" fmla="*/ 13682 w 99603"/>
                  <a:gd name="connsiteY8" fmla="*/ 136760 h 137244"/>
                  <a:gd name="connsiteX9" fmla="*/ -300 w 99603"/>
                  <a:gd name="connsiteY9" fmla="*/ 136760 h 137244"/>
                  <a:gd name="connsiteX10" fmla="*/ -271 w 99603"/>
                  <a:gd name="connsiteY10" fmla="*/ 56762 h 137244"/>
                  <a:gd name="connsiteX11" fmla="*/ 13053 w 99603"/>
                  <a:gd name="connsiteY11" fmla="*/ 13797 h 137244"/>
                  <a:gd name="connsiteX12" fmla="*/ 49392 w 99603"/>
                  <a:gd name="connsiteY12" fmla="*/ -484 h 137244"/>
                  <a:gd name="connsiteX13" fmla="*/ 85741 w 99603"/>
                  <a:gd name="connsiteY13" fmla="*/ 13797 h 137244"/>
                  <a:gd name="connsiteX14" fmla="*/ 99088 w 99603"/>
                  <a:gd name="connsiteY14" fmla="*/ 56160 h 137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9603" h="137244">
                    <a:moveTo>
                      <a:pt x="99088" y="56160"/>
                    </a:moveTo>
                    <a:lnTo>
                      <a:pt x="99088" y="136760"/>
                    </a:lnTo>
                    <a:lnTo>
                      <a:pt x="85106" y="136760"/>
                    </a:lnTo>
                    <a:lnTo>
                      <a:pt x="85134" y="55559"/>
                    </a:lnTo>
                    <a:cubicBezTo>
                      <a:pt x="85149" y="55354"/>
                      <a:pt x="86530" y="35358"/>
                      <a:pt x="75438" y="23266"/>
                    </a:cubicBezTo>
                    <a:cubicBezTo>
                      <a:pt x="69498" y="16793"/>
                      <a:pt x="60733" y="13496"/>
                      <a:pt x="49392" y="13496"/>
                    </a:cubicBezTo>
                    <a:cubicBezTo>
                      <a:pt x="38088" y="13496"/>
                      <a:pt x="29342" y="16757"/>
                      <a:pt x="23406" y="23194"/>
                    </a:cubicBezTo>
                    <a:cubicBezTo>
                      <a:pt x="12173" y="35370"/>
                      <a:pt x="13640" y="55378"/>
                      <a:pt x="13682" y="56160"/>
                    </a:cubicBezTo>
                    <a:lnTo>
                      <a:pt x="13682" y="136760"/>
                    </a:lnTo>
                    <a:lnTo>
                      <a:pt x="-300" y="136760"/>
                    </a:lnTo>
                    <a:lnTo>
                      <a:pt x="-271" y="56762"/>
                    </a:lnTo>
                    <a:cubicBezTo>
                      <a:pt x="-365" y="55691"/>
                      <a:pt x="-2334" y="30569"/>
                      <a:pt x="13053" y="13797"/>
                    </a:cubicBezTo>
                    <a:cubicBezTo>
                      <a:pt x="21752" y="4328"/>
                      <a:pt x="33977" y="-484"/>
                      <a:pt x="49392" y="-484"/>
                    </a:cubicBezTo>
                    <a:cubicBezTo>
                      <a:pt x="64812" y="-484"/>
                      <a:pt x="77037" y="4328"/>
                      <a:pt x="85741" y="13797"/>
                    </a:cubicBezTo>
                    <a:cubicBezTo>
                      <a:pt x="101123" y="30569"/>
                      <a:pt x="99153" y="55691"/>
                      <a:pt x="99088" y="56160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1" name="Полилиния: фигура 19230">
                <a:extLst>
                  <a:ext uri="{FF2B5EF4-FFF2-40B4-BE49-F238E27FC236}">
                    <a16:creationId xmlns:a16="http://schemas.microsoft.com/office/drawing/2014/main" id="{0D0EC788-02AA-4999-FCE2-CDE14BF4B138}"/>
                  </a:ext>
                </a:extLst>
              </p:cNvPr>
              <p:cNvSpPr/>
              <p:nvPr/>
            </p:nvSpPr>
            <p:spPr>
              <a:xfrm flipV="1">
                <a:off x="-5769092" y="5468304"/>
                <a:ext cx="99606" cy="137244"/>
              </a:xfrm>
              <a:custGeom>
                <a:avLst/>
                <a:gdLst>
                  <a:gd name="connsiteX0" fmla="*/ 99257 w 99606"/>
                  <a:gd name="connsiteY0" fmla="*/ 136760 h 137244"/>
                  <a:gd name="connsiteX1" fmla="*/ 85275 w 99606"/>
                  <a:gd name="connsiteY1" fmla="*/ 136760 h 137244"/>
                  <a:gd name="connsiteX2" fmla="*/ 85304 w 99606"/>
                  <a:gd name="connsiteY2" fmla="*/ 55559 h 137244"/>
                  <a:gd name="connsiteX3" fmla="*/ 75608 w 99606"/>
                  <a:gd name="connsiteY3" fmla="*/ 23266 h 137244"/>
                  <a:gd name="connsiteX4" fmla="*/ 49561 w 99606"/>
                  <a:gd name="connsiteY4" fmla="*/ 13496 h 137244"/>
                  <a:gd name="connsiteX5" fmla="*/ 23576 w 99606"/>
                  <a:gd name="connsiteY5" fmla="*/ 23194 h 137244"/>
                  <a:gd name="connsiteX6" fmla="*/ 13852 w 99606"/>
                  <a:gd name="connsiteY6" fmla="*/ 56160 h 137244"/>
                  <a:gd name="connsiteX7" fmla="*/ 13852 w 99606"/>
                  <a:gd name="connsiteY7" fmla="*/ 136760 h 137244"/>
                  <a:gd name="connsiteX8" fmla="*/ -130 w 99606"/>
                  <a:gd name="connsiteY8" fmla="*/ 136760 h 137244"/>
                  <a:gd name="connsiteX9" fmla="*/ -107 w 99606"/>
                  <a:gd name="connsiteY9" fmla="*/ 56762 h 137244"/>
                  <a:gd name="connsiteX10" fmla="*/ 13222 w 99606"/>
                  <a:gd name="connsiteY10" fmla="*/ 13797 h 137244"/>
                  <a:gd name="connsiteX11" fmla="*/ 49561 w 99606"/>
                  <a:gd name="connsiteY11" fmla="*/ -484 h 137244"/>
                  <a:gd name="connsiteX12" fmla="*/ 85906 w 99606"/>
                  <a:gd name="connsiteY12" fmla="*/ 13797 h 137244"/>
                  <a:gd name="connsiteX13" fmla="*/ 99257 w 99606"/>
                  <a:gd name="connsiteY13" fmla="*/ 56160 h 137244"/>
                  <a:gd name="connsiteX14" fmla="*/ 99257 w 99606"/>
                  <a:gd name="connsiteY14" fmla="*/ 136760 h 137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9606" h="137244">
                    <a:moveTo>
                      <a:pt x="99257" y="136760"/>
                    </a:moveTo>
                    <a:lnTo>
                      <a:pt x="85275" y="136760"/>
                    </a:lnTo>
                    <a:lnTo>
                      <a:pt x="85304" y="55559"/>
                    </a:lnTo>
                    <a:cubicBezTo>
                      <a:pt x="85313" y="55354"/>
                      <a:pt x="86700" y="35358"/>
                      <a:pt x="75608" y="23266"/>
                    </a:cubicBezTo>
                    <a:cubicBezTo>
                      <a:pt x="69663" y="16793"/>
                      <a:pt x="60902" y="13496"/>
                      <a:pt x="49561" y="13496"/>
                    </a:cubicBezTo>
                    <a:cubicBezTo>
                      <a:pt x="38258" y="13496"/>
                      <a:pt x="29511" y="16757"/>
                      <a:pt x="23576" y="23194"/>
                    </a:cubicBezTo>
                    <a:cubicBezTo>
                      <a:pt x="12344" y="35370"/>
                      <a:pt x="13815" y="55378"/>
                      <a:pt x="13852" y="56160"/>
                    </a:cubicBezTo>
                    <a:lnTo>
                      <a:pt x="13852" y="136760"/>
                    </a:lnTo>
                    <a:lnTo>
                      <a:pt x="-130" y="136760"/>
                    </a:lnTo>
                    <a:lnTo>
                      <a:pt x="-107" y="56762"/>
                    </a:lnTo>
                    <a:cubicBezTo>
                      <a:pt x="-196" y="55691"/>
                      <a:pt x="-2165" y="30569"/>
                      <a:pt x="13222" y="13797"/>
                    </a:cubicBezTo>
                    <a:cubicBezTo>
                      <a:pt x="21922" y="4328"/>
                      <a:pt x="34146" y="-484"/>
                      <a:pt x="49561" y="-484"/>
                    </a:cubicBezTo>
                    <a:cubicBezTo>
                      <a:pt x="64982" y="-484"/>
                      <a:pt x="77206" y="4328"/>
                      <a:pt x="85906" y="13797"/>
                    </a:cubicBezTo>
                    <a:cubicBezTo>
                      <a:pt x="101293" y="30569"/>
                      <a:pt x="99323" y="55691"/>
                      <a:pt x="99257" y="56160"/>
                    </a:cubicBezTo>
                    <a:lnTo>
                      <a:pt x="99257" y="136760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2" name="Полилиния: фигура 19231">
                <a:extLst>
                  <a:ext uri="{FF2B5EF4-FFF2-40B4-BE49-F238E27FC236}">
                    <a16:creationId xmlns:a16="http://schemas.microsoft.com/office/drawing/2014/main" id="{DA6E0C3B-284C-62F1-9F08-EF8342B8116D}"/>
                  </a:ext>
                </a:extLst>
              </p:cNvPr>
              <p:cNvSpPr/>
              <p:nvPr/>
            </p:nvSpPr>
            <p:spPr>
              <a:xfrm flipV="1">
                <a:off x="-5710080" y="5509789"/>
                <a:ext cx="212915" cy="13668"/>
              </a:xfrm>
              <a:custGeom>
                <a:avLst/>
                <a:gdLst>
                  <a:gd name="connsiteX0" fmla="*/ 212599 w 212915"/>
                  <a:gd name="connsiteY0" fmla="*/ -504 h 13668"/>
                  <a:gd name="connsiteX1" fmla="*/ -317 w 212915"/>
                  <a:gd name="connsiteY1" fmla="*/ -504 h 13668"/>
                  <a:gd name="connsiteX2" fmla="*/ -317 w 212915"/>
                  <a:gd name="connsiteY2" fmla="*/ 13164 h 13668"/>
                  <a:gd name="connsiteX3" fmla="*/ 212599 w 212915"/>
                  <a:gd name="connsiteY3" fmla="*/ 13164 h 13668"/>
                  <a:gd name="connsiteX4" fmla="*/ 212599 w 212915"/>
                  <a:gd name="connsiteY4" fmla="*/ -504 h 1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915" h="13668">
                    <a:moveTo>
                      <a:pt x="212599" y="-504"/>
                    </a:moveTo>
                    <a:lnTo>
                      <a:pt x="-317" y="-504"/>
                    </a:lnTo>
                    <a:lnTo>
                      <a:pt x="-317" y="13164"/>
                    </a:lnTo>
                    <a:lnTo>
                      <a:pt x="212599" y="13164"/>
                    </a:lnTo>
                    <a:lnTo>
                      <a:pt x="212599" y="-504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3" name="Полилиния: фигура 19232">
                <a:extLst>
                  <a:ext uri="{FF2B5EF4-FFF2-40B4-BE49-F238E27FC236}">
                    <a16:creationId xmlns:a16="http://schemas.microsoft.com/office/drawing/2014/main" id="{E397D48D-B694-39E4-8B09-8E30C63ECDE8}"/>
                  </a:ext>
                </a:extLst>
              </p:cNvPr>
              <p:cNvSpPr/>
              <p:nvPr/>
            </p:nvSpPr>
            <p:spPr>
              <a:xfrm flipV="1">
                <a:off x="-5703726" y="5452278"/>
                <a:ext cx="53469" cy="32052"/>
              </a:xfrm>
              <a:custGeom>
                <a:avLst/>
                <a:gdLst>
                  <a:gd name="connsiteX0" fmla="*/ 26469 w 53469"/>
                  <a:gd name="connsiteY0" fmla="*/ 31503 h 32052"/>
                  <a:gd name="connsiteX1" fmla="*/ -264 w 53469"/>
                  <a:gd name="connsiteY1" fmla="*/ 15477 h 32052"/>
                  <a:gd name="connsiteX2" fmla="*/ 26469 w 53469"/>
                  <a:gd name="connsiteY2" fmla="*/ -549 h 32052"/>
                  <a:gd name="connsiteX3" fmla="*/ 53205 w 53469"/>
                  <a:gd name="connsiteY3" fmla="*/ 15477 h 32052"/>
                  <a:gd name="connsiteX4" fmla="*/ 26469 w 53469"/>
                  <a:gd name="connsiteY4" fmla="*/ 31503 h 32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69" h="32052">
                    <a:moveTo>
                      <a:pt x="26469" y="31503"/>
                    </a:moveTo>
                    <a:cubicBezTo>
                      <a:pt x="11706" y="31503"/>
                      <a:pt x="-264" y="24332"/>
                      <a:pt x="-264" y="15477"/>
                    </a:cubicBezTo>
                    <a:cubicBezTo>
                      <a:pt x="-264" y="6622"/>
                      <a:pt x="11706" y="-549"/>
                      <a:pt x="26469" y="-549"/>
                    </a:cubicBezTo>
                    <a:cubicBezTo>
                      <a:pt x="41235" y="-549"/>
                      <a:pt x="53205" y="6622"/>
                      <a:pt x="53205" y="15477"/>
                    </a:cubicBezTo>
                    <a:cubicBezTo>
                      <a:pt x="53205" y="24332"/>
                      <a:pt x="41235" y="31503"/>
                      <a:pt x="26469" y="31503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4" name="Полилиния: фигура 19233">
                <a:extLst>
                  <a:ext uri="{FF2B5EF4-FFF2-40B4-BE49-F238E27FC236}">
                    <a16:creationId xmlns:a16="http://schemas.microsoft.com/office/drawing/2014/main" id="{F6711EDF-E3AB-F43F-D04A-50ACA3C3EA49}"/>
                  </a:ext>
                </a:extLst>
              </p:cNvPr>
              <p:cNvSpPr/>
              <p:nvPr/>
            </p:nvSpPr>
            <p:spPr>
              <a:xfrm flipV="1">
                <a:off x="-5556988" y="5452278"/>
                <a:ext cx="53469" cy="32052"/>
              </a:xfrm>
              <a:custGeom>
                <a:avLst/>
                <a:gdLst>
                  <a:gd name="connsiteX0" fmla="*/ 26363 w 53469"/>
                  <a:gd name="connsiteY0" fmla="*/ 31503 h 32052"/>
                  <a:gd name="connsiteX1" fmla="*/ -370 w 53469"/>
                  <a:gd name="connsiteY1" fmla="*/ 15477 h 32052"/>
                  <a:gd name="connsiteX2" fmla="*/ 26363 w 53469"/>
                  <a:gd name="connsiteY2" fmla="*/ -549 h 32052"/>
                  <a:gd name="connsiteX3" fmla="*/ 53100 w 53469"/>
                  <a:gd name="connsiteY3" fmla="*/ 15477 h 32052"/>
                  <a:gd name="connsiteX4" fmla="*/ 26363 w 53469"/>
                  <a:gd name="connsiteY4" fmla="*/ 31503 h 32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69" h="32052">
                    <a:moveTo>
                      <a:pt x="26363" y="31503"/>
                    </a:moveTo>
                    <a:cubicBezTo>
                      <a:pt x="11600" y="31503"/>
                      <a:pt x="-370" y="24332"/>
                      <a:pt x="-370" y="15477"/>
                    </a:cubicBezTo>
                    <a:cubicBezTo>
                      <a:pt x="-370" y="6622"/>
                      <a:pt x="11600" y="-549"/>
                      <a:pt x="26363" y="-549"/>
                    </a:cubicBezTo>
                    <a:cubicBezTo>
                      <a:pt x="41129" y="-549"/>
                      <a:pt x="53100" y="6622"/>
                      <a:pt x="53100" y="15477"/>
                    </a:cubicBezTo>
                    <a:cubicBezTo>
                      <a:pt x="53100" y="24332"/>
                      <a:pt x="41129" y="31503"/>
                      <a:pt x="26363" y="31503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5" name="Полилиния: фигура 19234">
                <a:extLst>
                  <a:ext uri="{FF2B5EF4-FFF2-40B4-BE49-F238E27FC236}">
                    <a16:creationId xmlns:a16="http://schemas.microsoft.com/office/drawing/2014/main" id="{DB9B82CB-4092-2B84-6709-EECF0D7013A5}"/>
                  </a:ext>
                </a:extLst>
              </p:cNvPr>
              <p:cNvSpPr/>
              <p:nvPr/>
            </p:nvSpPr>
            <p:spPr>
              <a:xfrm flipV="1">
                <a:off x="-5777627" y="5262203"/>
                <a:ext cx="30074" cy="18035"/>
              </a:xfrm>
              <a:custGeom>
                <a:avLst/>
                <a:gdLst>
                  <a:gd name="connsiteX0" fmla="*/ 14832 w 30074"/>
                  <a:gd name="connsiteY0" fmla="*/ 17301 h 18035"/>
                  <a:gd name="connsiteX1" fmla="*/ -203 w 30074"/>
                  <a:gd name="connsiteY1" fmla="*/ 8277 h 18035"/>
                  <a:gd name="connsiteX2" fmla="*/ 14832 w 30074"/>
                  <a:gd name="connsiteY2" fmla="*/ -735 h 18035"/>
                  <a:gd name="connsiteX3" fmla="*/ 29872 w 30074"/>
                  <a:gd name="connsiteY3" fmla="*/ 8277 h 18035"/>
                  <a:gd name="connsiteX4" fmla="*/ 14832 w 30074"/>
                  <a:gd name="connsiteY4" fmla="*/ 17301 h 1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4" h="18035">
                    <a:moveTo>
                      <a:pt x="14832" y="17301"/>
                    </a:moveTo>
                    <a:cubicBezTo>
                      <a:pt x="6528" y="17301"/>
                      <a:pt x="-203" y="13258"/>
                      <a:pt x="-203" y="8277"/>
                    </a:cubicBezTo>
                    <a:cubicBezTo>
                      <a:pt x="-203" y="3296"/>
                      <a:pt x="6528" y="-735"/>
                      <a:pt x="14832" y="-735"/>
                    </a:cubicBezTo>
                    <a:cubicBezTo>
                      <a:pt x="23141" y="-735"/>
                      <a:pt x="29872" y="3296"/>
                      <a:pt x="29872" y="8277"/>
                    </a:cubicBezTo>
                    <a:cubicBezTo>
                      <a:pt x="29872" y="13258"/>
                      <a:pt x="23141" y="17301"/>
                      <a:pt x="14832" y="17301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6" name="Полилиния: фигура 19235">
                <a:extLst>
                  <a:ext uri="{FF2B5EF4-FFF2-40B4-BE49-F238E27FC236}">
                    <a16:creationId xmlns:a16="http://schemas.microsoft.com/office/drawing/2014/main" id="{6CA06D86-445C-9B34-096B-7F542DC67AE7}"/>
                  </a:ext>
                </a:extLst>
              </p:cNvPr>
              <p:cNvSpPr/>
              <p:nvPr/>
            </p:nvSpPr>
            <p:spPr>
              <a:xfrm flipV="1">
                <a:off x="-5459692" y="5262203"/>
                <a:ext cx="30074" cy="18035"/>
              </a:xfrm>
              <a:custGeom>
                <a:avLst/>
                <a:gdLst>
                  <a:gd name="connsiteX0" fmla="*/ 14603 w 30074"/>
                  <a:gd name="connsiteY0" fmla="*/ 17301 h 18035"/>
                  <a:gd name="connsiteX1" fmla="*/ -432 w 30074"/>
                  <a:gd name="connsiteY1" fmla="*/ 8277 h 18035"/>
                  <a:gd name="connsiteX2" fmla="*/ 14603 w 30074"/>
                  <a:gd name="connsiteY2" fmla="*/ -735 h 18035"/>
                  <a:gd name="connsiteX3" fmla="*/ 29643 w 30074"/>
                  <a:gd name="connsiteY3" fmla="*/ 8277 h 18035"/>
                  <a:gd name="connsiteX4" fmla="*/ 14603 w 30074"/>
                  <a:gd name="connsiteY4" fmla="*/ 17301 h 1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74" h="18035">
                    <a:moveTo>
                      <a:pt x="14603" y="17301"/>
                    </a:moveTo>
                    <a:cubicBezTo>
                      <a:pt x="6299" y="17301"/>
                      <a:pt x="-432" y="13258"/>
                      <a:pt x="-432" y="8277"/>
                    </a:cubicBezTo>
                    <a:cubicBezTo>
                      <a:pt x="-432" y="3296"/>
                      <a:pt x="6299" y="-735"/>
                      <a:pt x="14603" y="-735"/>
                    </a:cubicBezTo>
                    <a:cubicBezTo>
                      <a:pt x="22907" y="-735"/>
                      <a:pt x="29643" y="3296"/>
                      <a:pt x="29643" y="8277"/>
                    </a:cubicBezTo>
                    <a:cubicBezTo>
                      <a:pt x="29643" y="13258"/>
                      <a:pt x="22907" y="17301"/>
                      <a:pt x="14603" y="17301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7" name="Полилиния: фигура 19236">
                <a:extLst>
                  <a:ext uri="{FF2B5EF4-FFF2-40B4-BE49-F238E27FC236}">
                    <a16:creationId xmlns:a16="http://schemas.microsoft.com/office/drawing/2014/main" id="{3DDB43DC-9EC2-3476-FC6C-2734E93AB2C5}"/>
                  </a:ext>
                </a:extLst>
              </p:cNvPr>
              <p:cNvSpPr/>
              <p:nvPr/>
            </p:nvSpPr>
            <p:spPr>
              <a:xfrm flipV="1">
                <a:off x="-5839956" y="5319137"/>
                <a:ext cx="154733" cy="149167"/>
              </a:xfrm>
              <a:custGeom>
                <a:avLst/>
                <a:gdLst>
                  <a:gd name="connsiteX0" fmla="*/ 154531 w 154733"/>
                  <a:gd name="connsiteY0" fmla="*/ 73964 h 149167"/>
                  <a:gd name="connsiteX1" fmla="*/ 77162 w 154733"/>
                  <a:gd name="connsiteY1" fmla="*/ -619 h 149167"/>
                  <a:gd name="connsiteX2" fmla="*/ -203 w 154733"/>
                  <a:gd name="connsiteY2" fmla="*/ 73964 h 149167"/>
                  <a:gd name="connsiteX3" fmla="*/ 77162 w 154733"/>
                  <a:gd name="connsiteY3" fmla="*/ 148548 h 149167"/>
                  <a:gd name="connsiteX4" fmla="*/ 154531 w 154733"/>
                  <a:gd name="connsiteY4" fmla="*/ 73964 h 149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33" h="149167">
                    <a:moveTo>
                      <a:pt x="154531" y="73964"/>
                    </a:moveTo>
                    <a:cubicBezTo>
                      <a:pt x="154531" y="32780"/>
                      <a:pt x="119893" y="-619"/>
                      <a:pt x="77162" y="-619"/>
                    </a:cubicBezTo>
                    <a:cubicBezTo>
                      <a:pt x="34435" y="-619"/>
                      <a:pt x="-203" y="32780"/>
                      <a:pt x="-203" y="73964"/>
                    </a:cubicBezTo>
                    <a:cubicBezTo>
                      <a:pt x="-203" y="115161"/>
                      <a:pt x="34435" y="148548"/>
                      <a:pt x="77162" y="148548"/>
                    </a:cubicBezTo>
                    <a:cubicBezTo>
                      <a:pt x="119893" y="148548"/>
                      <a:pt x="154531" y="115161"/>
                      <a:pt x="154531" y="73964"/>
                    </a:cubicBezTo>
                  </a:path>
                </a:pathLst>
              </a:custGeom>
              <a:solidFill>
                <a:srgbClr val="FEFEE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8" name="Полилиния: фигура 19237">
                <a:extLst>
                  <a:ext uri="{FF2B5EF4-FFF2-40B4-BE49-F238E27FC236}">
                    <a16:creationId xmlns:a16="http://schemas.microsoft.com/office/drawing/2014/main" id="{B4DF467E-7E9E-4A2C-26AF-ABFA36192369}"/>
                  </a:ext>
                </a:extLst>
              </p:cNvPr>
              <p:cNvSpPr/>
              <p:nvPr/>
            </p:nvSpPr>
            <p:spPr>
              <a:xfrm flipV="1">
                <a:off x="-5824578" y="5438827"/>
                <a:ext cx="123976" cy="36395"/>
              </a:xfrm>
              <a:custGeom>
                <a:avLst/>
                <a:gdLst>
                  <a:gd name="connsiteX0" fmla="*/ 807 w 123976"/>
                  <a:gd name="connsiteY0" fmla="*/ 35836 h 36395"/>
                  <a:gd name="connsiteX1" fmla="*/ -203 w 123976"/>
                  <a:gd name="connsiteY1" fmla="*/ 30770 h 36395"/>
                  <a:gd name="connsiteX2" fmla="*/ 61783 w 123976"/>
                  <a:gd name="connsiteY2" fmla="*/ -560 h 36395"/>
                  <a:gd name="connsiteX3" fmla="*/ 123774 w 123976"/>
                  <a:gd name="connsiteY3" fmla="*/ 30770 h 36395"/>
                  <a:gd name="connsiteX4" fmla="*/ 122764 w 123976"/>
                  <a:gd name="connsiteY4" fmla="*/ 35836 h 36395"/>
                  <a:gd name="connsiteX5" fmla="*/ 807 w 123976"/>
                  <a:gd name="connsiteY5" fmla="*/ 35836 h 3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976" h="36395">
                    <a:moveTo>
                      <a:pt x="807" y="35836"/>
                    </a:moveTo>
                    <a:cubicBezTo>
                      <a:pt x="267" y="34175"/>
                      <a:pt x="-203" y="32503"/>
                      <a:pt x="-203" y="30770"/>
                    </a:cubicBezTo>
                    <a:cubicBezTo>
                      <a:pt x="-203" y="13469"/>
                      <a:pt x="27549" y="-560"/>
                      <a:pt x="61783" y="-560"/>
                    </a:cubicBezTo>
                    <a:cubicBezTo>
                      <a:pt x="96021" y="-560"/>
                      <a:pt x="123774" y="13469"/>
                      <a:pt x="123774" y="30770"/>
                    </a:cubicBezTo>
                    <a:cubicBezTo>
                      <a:pt x="123774" y="32503"/>
                      <a:pt x="123304" y="34175"/>
                      <a:pt x="122764" y="35836"/>
                    </a:cubicBezTo>
                    <a:lnTo>
                      <a:pt x="807" y="35836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39" name="Полилиния: фигура 19238">
                <a:extLst>
                  <a:ext uri="{FF2B5EF4-FFF2-40B4-BE49-F238E27FC236}">
                    <a16:creationId xmlns:a16="http://schemas.microsoft.com/office/drawing/2014/main" id="{A939958F-DB82-72C2-CAFE-0D72C2C600D0}"/>
                  </a:ext>
                </a:extLst>
              </p:cNvPr>
              <p:cNvSpPr/>
              <p:nvPr/>
            </p:nvSpPr>
            <p:spPr>
              <a:xfrm flipV="1">
                <a:off x="-5522022" y="5319137"/>
                <a:ext cx="154733" cy="149167"/>
              </a:xfrm>
              <a:custGeom>
                <a:avLst/>
                <a:gdLst>
                  <a:gd name="connsiteX0" fmla="*/ 154302 w 154733"/>
                  <a:gd name="connsiteY0" fmla="*/ 73964 h 149167"/>
                  <a:gd name="connsiteX1" fmla="*/ 76933 w 154733"/>
                  <a:gd name="connsiteY1" fmla="*/ -619 h 149167"/>
                  <a:gd name="connsiteX2" fmla="*/ -432 w 154733"/>
                  <a:gd name="connsiteY2" fmla="*/ 73964 h 149167"/>
                  <a:gd name="connsiteX3" fmla="*/ 76933 w 154733"/>
                  <a:gd name="connsiteY3" fmla="*/ 148548 h 149167"/>
                  <a:gd name="connsiteX4" fmla="*/ 154302 w 154733"/>
                  <a:gd name="connsiteY4" fmla="*/ 73964 h 149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33" h="149167">
                    <a:moveTo>
                      <a:pt x="154302" y="73964"/>
                    </a:moveTo>
                    <a:cubicBezTo>
                      <a:pt x="154302" y="32780"/>
                      <a:pt x="119664" y="-619"/>
                      <a:pt x="76933" y="-619"/>
                    </a:cubicBezTo>
                    <a:cubicBezTo>
                      <a:pt x="34206" y="-619"/>
                      <a:pt x="-432" y="32780"/>
                      <a:pt x="-432" y="73964"/>
                    </a:cubicBezTo>
                    <a:cubicBezTo>
                      <a:pt x="-432" y="115161"/>
                      <a:pt x="34206" y="148548"/>
                      <a:pt x="76933" y="148548"/>
                    </a:cubicBezTo>
                    <a:cubicBezTo>
                      <a:pt x="119664" y="148548"/>
                      <a:pt x="154302" y="115161"/>
                      <a:pt x="154302" y="73964"/>
                    </a:cubicBezTo>
                  </a:path>
                </a:pathLst>
              </a:custGeom>
              <a:solidFill>
                <a:srgbClr val="FEFEE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40" name="Полилиния: фигура 19239">
                <a:extLst>
                  <a:ext uri="{FF2B5EF4-FFF2-40B4-BE49-F238E27FC236}">
                    <a16:creationId xmlns:a16="http://schemas.microsoft.com/office/drawing/2014/main" id="{93D282DD-1180-BF34-61D4-4FA5101BB876}"/>
                  </a:ext>
                </a:extLst>
              </p:cNvPr>
              <p:cNvSpPr/>
              <p:nvPr/>
            </p:nvSpPr>
            <p:spPr>
              <a:xfrm flipV="1">
                <a:off x="-5506648" y="5438827"/>
                <a:ext cx="123981" cy="36395"/>
              </a:xfrm>
              <a:custGeom>
                <a:avLst/>
                <a:gdLst>
                  <a:gd name="connsiteX0" fmla="*/ 583 w 123981"/>
                  <a:gd name="connsiteY0" fmla="*/ 35836 h 36395"/>
                  <a:gd name="connsiteX1" fmla="*/ -432 w 123981"/>
                  <a:gd name="connsiteY1" fmla="*/ 30770 h 36395"/>
                  <a:gd name="connsiteX2" fmla="*/ 61559 w 123981"/>
                  <a:gd name="connsiteY2" fmla="*/ -560 h 36395"/>
                  <a:gd name="connsiteX3" fmla="*/ 123550 w 123981"/>
                  <a:gd name="connsiteY3" fmla="*/ 30770 h 36395"/>
                  <a:gd name="connsiteX4" fmla="*/ 122540 w 123981"/>
                  <a:gd name="connsiteY4" fmla="*/ 35836 h 36395"/>
                  <a:gd name="connsiteX5" fmla="*/ 583 w 123981"/>
                  <a:gd name="connsiteY5" fmla="*/ 35836 h 3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981" h="36395">
                    <a:moveTo>
                      <a:pt x="583" y="35836"/>
                    </a:moveTo>
                    <a:cubicBezTo>
                      <a:pt x="42" y="34175"/>
                      <a:pt x="-432" y="32503"/>
                      <a:pt x="-432" y="30770"/>
                    </a:cubicBezTo>
                    <a:cubicBezTo>
                      <a:pt x="-432" y="13469"/>
                      <a:pt x="27325" y="-560"/>
                      <a:pt x="61559" y="-560"/>
                    </a:cubicBezTo>
                    <a:cubicBezTo>
                      <a:pt x="95797" y="-560"/>
                      <a:pt x="123550" y="13469"/>
                      <a:pt x="123550" y="30770"/>
                    </a:cubicBezTo>
                    <a:cubicBezTo>
                      <a:pt x="123550" y="32503"/>
                      <a:pt x="123080" y="34175"/>
                      <a:pt x="122540" y="35836"/>
                    </a:cubicBezTo>
                    <a:lnTo>
                      <a:pt x="583" y="35836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41" name="Полилиния: фигура 19240">
                <a:extLst>
                  <a:ext uri="{FF2B5EF4-FFF2-40B4-BE49-F238E27FC236}">
                    <a16:creationId xmlns:a16="http://schemas.microsoft.com/office/drawing/2014/main" id="{DF8BF5B2-22DA-501E-BCFA-884AD1FFFFCA}"/>
                  </a:ext>
                </a:extLst>
              </p:cNvPr>
              <p:cNvSpPr/>
              <p:nvPr/>
            </p:nvSpPr>
            <p:spPr>
              <a:xfrm flipV="1">
                <a:off x="-5796520" y="5300680"/>
                <a:ext cx="67860" cy="26048"/>
              </a:xfrm>
              <a:custGeom>
                <a:avLst/>
                <a:gdLst>
                  <a:gd name="connsiteX0" fmla="*/ 67658 w 67860"/>
                  <a:gd name="connsiteY0" fmla="*/ -695 h 26048"/>
                  <a:gd name="connsiteX1" fmla="*/ 33725 w 67860"/>
                  <a:gd name="connsiteY1" fmla="*/ 25354 h 26048"/>
                  <a:gd name="connsiteX2" fmla="*/ -203 w 67860"/>
                  <a:gd name="connsiteY2" fmla="*/ -695 h 26048"/>
                  <a:gd name="connsiteX3" fmla="*/ 67658 w 67860"/>
                  <a:gd name="connsiteY3" fmla="*/ -695 h 26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60" h="26048">
                    <a:moveTo>
                      <a:pt x="67658" y="-695"/>
                    </a:moveTo>
                    <a:cubicBezTo>
                      <a:pt x="63570" y="14285"/>
                      <a:pt x="50000" y="25354"/>
                      <a:pt x="33725" y="25354"/>
                    </a:cubicBezTo>
                    <a:cubicBezTo>
                      <a:pt x="17455" y="25354"/>
                      <a:pt x="3886" y="14285"/>
                      <a:pt x="-203" y="-695"/>
                    </a:cubicBezTo>
                    <a:lnTo>
                      <a:pt x="67658" y="-695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242" name="Полилиния: фигура 19241">
                <a:extLst>
                  <a:ext uri="{FF2B5EF4-FFF2-40B4-BE49-F238E27FC236}">
                    <a16:creationId xmlns:a16="http://schemas.microsoft.com/office/drawing/2014/main" id="{0595DDA4-3FE8-8185-29C2-BD5BAE303A02}"/>
                  </a:ext>
                </a:extLst>
              </p:cNvPr>
              <p:cNvSpPr/>
              <p:nvPr/>
            </p:nvSpPr>
            <p:spPr>
              <a:xfrm flipV="1">
                <a:off x="-5478585" y="5300680"/>
                <a:ext cx="67860" cy="26048"/>
              </a:xfrm>
              <a:custGeom>
                <a:avLst/>
                <a:gdLst>
                  <a:gd name="connsiteX0" fmla="*/ 67429 w 67860"/>
                  <a:gd name="connsiteY0" fmla="*/ -695 h 26048"/>
                  <a:gd name="connsiteX1" fmla="*/ 33496 w 67860"/>
                  <a:gd name="connsiteY1" fmla="*/ 25354 h 26048"/>
                  <a:gd name="connsiteX2" fmla="*/ -432 w 67860"/>
                  <a:gd name="connsiteY2" fmla="*/ -695 h 26048"/>
                  <a:gd name="connsiteX3" fmla="*/ 67429 w 67860"/>
                  <a:gd name="connsiteY3" fmla="*/ -695 h 26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60" h="26048">
                    <a:moveTo>
                      <a:pt x="67429" y="-695"/>
                    </a:moveTo>
                    <a:cubicBezTo>
                      <a:pt x="63336" y="14285"/>
                      <a:pt x="49771" y="25354"/>
                      <a:pt x="33496" y="25354"/>
                    </a:cubicBezTo>
                    <a:cubicBezTo>
                      <a:pt x="17221" y="25354"/>
                      <a:pt x="3657" y="14285"/>
                      <a:pt x="-432" y="-695"/>
                    </a:cubicBezTo>
                    <a:lnTo>
                      <a:pt x="67429" y="-695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  <p:grpSp>
          <p:nvGrpSpPr>
            <p:cNvPr id="21337" name="Группа 21336">
              <a:extLst>
                <a:ext uri="{FF2B5EF4-FFF2-40B4-BE49-F238E27FC236}">
                  <a16:creationId xmlns:a16="http://schemas.microsoft.com/office/drawing/2014/main" id="{1CD3D03D-2DDE-7AA6-DC06-C5D545FA8827}"/>
                </a:ext>
              </a:extLst>
            </p:cNvPr>
            <p:cNvGrpSpPr/>
            <p:nvPr/>
          </p:nvGrpSpPr>
          <p:grpSpPr>
            <a:xfrm flipH="1">
              <a:off x="7508137" y="1972465"/>
              <a:ext cx="1154634" cy="1476410"/>
              <a:chOff x="-5744272" y="528379"/>
              <a:chExt cx="1036770" cy="1325699"/>
            </a:xfrm>
          </p:grpSpPr>
          <p:sp>
            <p:nvSpPr>
              <p:cNvPr id="19494" name="Полилиния: фигура 19493">
                <a:extLst>
                  <a:ext uri="{FF2B5EF4-FFF2-40B4-BE49-F238E27FC236}">
                    <a16:creationId xmlns:a16="http://schemas.microsoft.com/office/drawing/2014/main" id="{44057972-8F0F-868E-EBA6-4958F9E27E8C}"/>
                  </a:ext>
                </a:extLst>
              </p:cNvPr>
              <p:cNvSpPr/>
              <p:nvPr/>
            </p:nvSpPr>
            <p:spPr>
              <a:xfrm flipV="1">
                <a:off x="-5701606" y="585529"/>
                <a:ext cx="336958" cy="1268549"/>
              </a:xfrm>
              <a:custGeom>
                <a:avLst/>
                <a:gdLst>
                  <a:gd name="connsiteX0" fmla="*/ 336591 w 336958"/>
                  <a:gd name="connsiteY0" fmla="*/ -4551 h 1268549"/>
                  <a:gd name="connsiteX1" fmla="*/ -368 w 336958"/>
                  <a:gd name="connsiteY1" fmla="*/ -4551 h 1268549"/>
                  <a:gd name="connsiteX2" fmla="*/ -368 w 336958"/>
                  <a:gd name="connsiteY2" fmla="*/ 1263998 h 1268549"/>
                  <a:gd name="connsiteX3" fmla="*/ 336591 w 336958"/>
                  <a:gd name="connsiteY3" fmla="*/ 1263998 h 1268549"/>
                  <a:gd name="connsiteX4" fmla="*/ 336591 w 336958"/>
                  <a:gd name="connsiteY4" fmla="*/ 1034640 h 1268549"/>
                  <a:gd name="connsiteX5" fmla="*/ 287332 w 336958"/>
                  <a:gd name="connsiteY5" fmla="*/ 1034640 h 1268549"/>
                  <a:gd name="connsiteX6" fmla="*/ 287332 w 336958"/>
                  <a:gd name="connsiteY6" fmla="*/ 1009783 h 1268549"/>
                  <a:gd name="connsiteX7" fmla="*/ 336591 w 336958"/>
                  <a:gd name="connsiteY7" fmla="*/ 1009783 h 1268549"/>
                  <a:gd name="connsiteX8" fmla="*/ 336591 w 336958"/>
                  <a:gd name="connsiteY8" fmla="*/ -4551 h 1268549"/>
                  <a:gd name="connsiteX9" fmla="*/ 221544 w 336958"/>
                  <a:gd name="connsiteY9" fmla="*/ 90919 h 1268549"/>
                  <a:gd name="connsiteX10" fmla="*/ 221544 w 336958"/>
                  <a:gd name="connsiteY10" fmla="*/ 63993 h 1268549"/>
                  <a:gd name="connsiteX11" fmla="*/ 284737 w 336958"/>
                  <a:gd name="connsiteY11" fmla="*/ 63993 h 1268549"/>
                  <a:gd name="connsiteX12" fmla="*/ 284737 w 336958"/>
                  <a:gd name="connsiteY12" fmla="*/ 90919 h 1268549"/>
                  <a:gd name="connsiteX13" fmla="*/ 221544 w 336958"/>
                  <a:gd name="connsiteY13" fmla="*/ 90919 h 1268549"/>
                  <a:gd name="connsiteX14" fmla="*/ 75468 w 336958"/>
                  <a:gd name="connsiteY14" fmla="*/ 88850 h 1268549"/>
                  <a:gd name="connsiteX15" fmla="*/ 75468 w 336958"/>
                  <a:gd name="connsiteY15" fmla="*/ 66062 h 1268549"/>
                  <a:gd name="connsiteX16" fmla="*/ 133483 w 336958"/>
                  <a:gd name="connsiteY16" fmla="*/ 66062 h 1268549"/>
                  <a:gd name="connsiteX17" fmla="*/ 133483 w 336958"/>
                  <a:gd name="connsiteY17" fmla="*/ 88850 h 1268549"/>
                  <a:gd name="connsiteX18" fmla="*/ 75468 w 336958"/>
                  <a:gd name="connsiteY18" fmla="*/ 88850 h 1268549"/>
                  <a:gd name="connsiteX19" fmla="*/ 41282 w 336958"/>
                  <a:gd name="connsiteY19" fmla="*/ 139900 h 1268549"/>
                  <a:gd name="connsiteX20" fmla="*/ 41282 w 336958"/>
                  <a:gd name="connsiteY20" fmla="*/ 112961 h 1268549"/>
                  <a:gd name="connsiteX21" fmla="*/ 104475 w 336958"/>
                  <a:gd name="connsiteY21" fmla="*/ 112961 h 1268549"/>
                  <a:gd name="connsiteX22" fmla="*/ 104475 w 336958"/>
                  <a:gd name="connsiteY22" fmla="*/ 139900 h 1268549"/>
                  <a:gd name="connsiteX23" fmla="*/ 41282 w 336958"/>
                  <a:gd name="connsiteY23" fmla="*/ 139900 h 1268549"/>
                  <a:gd name="connsiteX24" fmla="*/ 231386 w 336958"/>
                  <a:gd name="connsiteY24" fmla="*/ 243275 h 1268549"/>
                  <a:gd name="connsiteX25" fmla="*/ 231386 w 336958"/>
                  <a:gd name="connsiteY25" fmla="*/ 220487 h 1268549"/>
                  <a:gd name="connsiteX26" fmla="*/ 289400 w 336958"/>
                  <a:gd name="connsiteY26" fmla="*/ 220487 h 1268549"/>
                  <a:gd name="connsiteX27" fmla="*/ 289400 w 336958"/>
                  <a:gd name="connsiteY27" fmla="*/ 243275 h 1268549"/>
                  <a:gd name="connsiteX28" fmla="*/ 231386 w 336958"/>
                  <a:gd name="connsiteY28" fmla="*/ 243275 h 1268549"/>
                  <a:gd name="connsiteX29" fmla="*/ 253141 w 336958"/>
                  <a:gd name="connsiteY29" fmla="*/ 285747 h 1268549"/>
                  <a:gd name="connsiteX30" fmla="*/ 253141 w 336958"/>
                  <a:gd name="connsiteY30" fmla="*/ 258808 h 1268549"/>
                  <a:gd name="connsiteX31" fmla="*/ 316335 w 336958"/>
                  <a:gd name="connsiteY31" fmla="*/ 258808 h 1268549"/>
                  <a:gd name="connsiteX32" fmla="*/ 316335 w 336958"/>
                  <a:gd name="connsiteY32" fmla="*/ 285747 h 1268549"/>
                  <a:gd name="connsiteX33" fmla="*/ 253141 w 336958"/>
                  <a:gd name="connsiteY33" fmla="*/ 285747 h 1268549"/>
                  <a:gd name="connsiteX34" fmla="*/ 12786 w 336958"/>
                  <a:gd name="connsiteY34" fmla="*/ 385897 h 1268549"/>
                  <a:gd name="connsiteX35" fmla="*/ 12786 w 336958"/>
                  <a:gd name="connsiteY35" fmla="*/ 359994 h 1268549"/>
                  <a:gd name="connsiteX36" fmla="*/ 69768 w 336958"/>
                  <a:gd name="connsiteY36" fmla="*/ 359994 h 1268549"/>
                  <a:gd name="connsiteX37" fmla="*/ 69768 w 336958"/>
                  <a:gd name="connsiteY37" fmla="*/ 385897 h 1268549"/>
                  <a:gd name="connsiteX38" fmla="*/ 12786 w 336958"/>
                  <a:gd name="connsiteY38" fmla="*/ 385897 h 1268549"/>
                  <a:gd name="connsiteX39" fmla="*/ 151972 w 336958"/>
                  <a:gd name="connsiteY39" fmla="*/ 423701 h 1268549"/>
                  <a:gd name="connsiteX40" fmla="*/ 151972 w 336958"/>
                  <a:gd name="connsiteY40" fmla="*/ 400913 h 1268549"/>
                  <a:gd name="connsiteX41" fmla="*/ 209991 w 336958"/>
                  <a:gd name="connsiteY41" fmla="*/ 400913 h 1268549"/>
                  <a:gd name="connsiteX42" fmla="*/ 209991 w 336958"/>
                  <a:gd name="connsiteY42" fmla="*/ 423701 h 1268549"/>
                  <a:gd name="connsiteX43" fmla="*/ 151972 w 336958"/>
                  <a:gd name="connsiteY43" fmla="*/ 423701 h 1268549"/>
                  <a:gd name="connsiteX44" fmla="*/ 117786 w 336958"/>
                  <a:gd name="connsiteY44" fmla="*/ 474751 h 1268549"/>
                  <a:gd name="connsiteX45" fmla="*/ 117786 w 336958"/>
                  <a:gd name="connsiteY45" fmla="*/ 447812 h 1268549"/>
                  <a:gd name="connsiteX46" fmla="*/ 180984 w 336958"/>
                  <a:gd name="connsiteY46" fmla="*/ 447812 h 1268549"/>
                  <a:gd name="connsiteX47" fmla="*/ 180984 w 336958"/>
                  <a:gd name="connsiteY47" fmla="*/ 474751 h 1268549"/>
                  <a:gd name="connsiteX48" fmla="*/ 117786 w 336958"/>
                  <a:gd name="connsiteY48" fmla="*/ 474751 h 1268549"/>
                  <a:gd name="connsiteX49" fmla="*/ 254175 w 336958"/>
                  <a:gd name="connsiteY49" fmla="*/ 533007 h 1268549"/>
                  <a:gd name="connsiteX50" fmla="*/ 254175 w 336958"/>
                  <a:gd name="connsiteY50" fmla="*/ 509185 h 1268549"/>
                  <a:gd name="connsiteX51" fmla="*/ 308048 w 336958"/>
                  <a:gd name="connsiteY51" fmla="*/ 509185 h 1268549"/>
                  <a:gd name="connsiteX52" fmla="*/ 308048 w 336958"/>
                  <a:gd name="connsiteY52" fmla="*/ 533007 h 1268549"/>
                  <a:gd name="connsiteX53" fmla="*/ 254175 w 336958"/>
                  <a:gd name="connsiteY53" fmla="*/ 533007 h 1268549"/>
                  <a:gd name="connsiteX54" fmla="*/ 193053 w 336958"/>
                  <a:gd name="connsiteY54" fmla="*/ 669771 h 1268549"/>
                  <a:gd name="connsiteX55" fmla="*/ 193053 w 336958"/>
                  <a:gd name="connsiteY55" fmla="*/ 648005 h 1268549"/>
                  <a:gd name="connsiteX56" fmla="*/ 254175 w 336958"/>
                  <a:gd name="connsiteY56" fmla="*/ 648005 h 1268549"/>
                  <a:gd name="connsiteX57" fmla="*/ 254175 w 336958"/>
                  <a:gd name="connsiteY57" fmla="*/ 669771 h 1268549"/>
                  <a:gd name="connsiteX58" fmla="*/ 193053 w 336958"/>
                  <a:gd name="connsiteY58" fmla="*/ 669771 h 1268549"/>
                  <a:gd name="connsiteX59" fmla="*/ 23149 w 336958"/>
                  <a:gd name="connsiteY59" fmla="*/ 701883 h 1268549"/>
                  <a:gd name="connsiteX60" fmla="*/ 23149 w 336958"/>
                  <a:gd name="connsiteY60" fmla="*/ 675979 h 1268549"/>
                  <a:gd name="connsiteX61" fmla="*/ 87377 w 336958"/>
                  <a:gd name="connsiteY61" fmla="*/ 675979 h 1268549"/>
                  <a:gd name="connsiteX62" fmla="*/ 87377 w 336958"/>
                  <a:gd name="connsiteY62" fmla="*/ 701883 h 1268549"/>
                  <a:gd name="connsiteX63" fmla="*/ 23149 w 336958"/>
                  <a:gd name="connsiteY63" fmla="*/ 701883 h 1268549"/>
                  <a:gd name="connsiteX64" fmla="*/ 98775 w 336958"/>
                  <a:gd name="connsiteY64" fmla="*/ 826410 h 1268549"/>
                  <a:gd name="connsiteX65" fmla="*/ 98775 w 336958"/>
                  <a:gd name="connsiteY65" fmla="*/ 803622 h 1268549"/>
                  <a:gd name="connsiteX66" fmla="*/ 149542 w 336958"/>
                  <a:gd name="connsiteY66" fmla="*/ 803622 h 1268549"/>
                  <a:gd name="connsiteX67" fmla="*/ 149542 w 336958"/>
                  <a:gd name="connsiteY67" fmla="*/ 826410 h 1268549"/>
                  <a:gd name="connsiteX68" fmla="*/ 98775 w 336958"/>
                  <a:gd name="connsiteY68" fmla="*/ 826410 h 1268549"/>
                  <a:gd name="connsiteX69" fmla="*/ 208591 w 336958"/>
                  <a:gd name="connsiteY69" fmla="*/ 862673 h 1268549"/>
                  <a:gd name="connsiteX70" fmla="*/ 208591 w 336958"/>
                  <a:gd name="connsiteY70" fmla="*/ 837803 h 1268549"/>
                  <a:gd name="connsiteX71" fmla="*/ 273862 w 336958"/>
                  <a:gd name="connsiteY71" fmla="*/ 837803 h 1268549"/>
                  <a:gd name="connsiteX72" fmla="*/ 273862 w 336958"/>
                  <a:gd name="connsiteY72" fmla="*/ 862673 h 1268549"/>
                  <a:gd name="connsiteX73" fmla="*/ 208591 w 336958"/>
                  <a:gd name="connsiteY73" fmla="*/ 862673 h 1268549"/>
                  <a:gd name="connsiteX74" fmla="*/ 241226 w 336958"/>
                  <a:gd name="connsiteY74" fmla="*/ 906179 h 1268549"/>
                  <a:gd name="connsiteX75" fmla="*/ 241226 w 336958"/>
                  <a:gd name="connsiteY75" fmla="*/ 880287 h 1268549"/>
                  <a:gd name="connsiteX76" fmla="*/ 308048 w 336958"/>
                  <a:gd name="connsiteY76" fmla="*/ 880287 h 1268549"/>
                  <a:gd name="connsiteX77" fmla="*/ 308048 w 336958"/>
                  <a:gd name="connsiteY77" fmla="*/ 906179 h 1268549"/>
                  <a:gd name="connsiteX78" fmla="*/ 241226 w 336958"/>
                  <a:gd name="connsiteY78" fmla="*/ 906179 h 1268549"/>
                  <a:gd name="connsiteX79" fmla="*/ 98775 w 336958"/>
                  <a:gd name="connsiteY79" fmla="*/ 939338 h 1268549"/>
                  <a:gd name="connsiteX80" fmla="*/ 98775 w 336958"/>
                  <a:gd name="connsiteY80" fmla="*/ 918620 h 1268549"/>
                  <a:gd name="connsiteX81" fmla="*/ 154722 w 336958"/>
                  <a:gd name="connsiteY81" fmla="*/ 918620 h 1268549"/>
                  <a:gd name="connsiteX82" fmla="*/ 154722 w 336958"/>
                  <a:gd name="connsiteY82" fmla="*/ 939338 h 1268549"/>
                  <a:gd name="connsiteX83" fmla="*/ 98775 w 336958"/>
                  <a:gd name="connsiteY83" fmla="*/ 939338 h 1268549"/>
                  <a:gd name="connsiteX84" fmla="*/ 104993 w 336958"/>
                  <a:gd name="connsiteY84" fmla="*/ 1146738 h 1268549"/>
                  <a:gd name="connsiteX85" fmla="*/ 104993 w 336958"/>
                  <a:gd name="connsiteY85" fmla="*/ 1121869 h 1268549"/>
                  <a:gd name="connsiteX86" fmla="*/ 170259 w 336958"/>
                  <a:gd name="connsiteY86" fmla="*/ 1121869 h 1268549"/>
                  <a:gd name="connsiteX87" fmla="*/ 170259 w 336958"/>
                  <a:gd name="connsiteY87" fmla="*/ 1146738 h 1268549"/>
                  <a:gd name="connsiteX88" fmla="*/ 104993 w 336958"/>
                  <a:gd name="connsiteY88" fmla="*/ 1146738 h 1268549"/>
                  <a:gd name="connsiteX89" fmla="*/ 137628 w 336958"/>
                  <a:gd name="connsiteY89" fmla="*/ 1190245 h 1268549"/>
                  <a:gd name="connsiteX90" fmla="*/ 137628 w 336958"/>
                  <a:gd name="connsiteY90" fmla="*/ 1164340 h 1268549"/>
                  <a:gd name="connsiteX91" fmla="*/ 204446 w 336958"/>
                  <a:gd name="connsiteY91" fmla="*/ 1164340 h 1268549"/>
                  <a:gd name="connsiteX92" fmla="*/ 204446 w 336958"/>
                  <a:gd name="connsiteY92" fmla="*/ 1190245 h 1268549"/>
                  <a:gd name="connsiteX93" fmla="*/ 137628 w 336958"/>
                  <a:gd name="connsiteY93" fmla="*/ 1190245 h 126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336958" h="1268549">
                    <a:moveTo>
                      <a:pt x="336591" y="-4551"/>
                    </a:moveTo>
                    <a:lnTo>
                      <a:pt x="-368" y="-4551"/>
                    </a:lnTo>
                    <a:lnTo>
                      <a:pt x="-368" y="1263998"/>
                    </a:lnTo>
                    <a:lnTo>
                      <a:pt x="336591" y="1263998"/>
                    </a:lnTo>
                    <a:lnTo>
                      <a:pt x="336591" y="1034640"/>
                    </a:lnTo>
                    <a:lnTo>
                      <a:pt x="287332" y="1034640"/>
                    </a:lnTo>
                    <a:lnTo>
                      <a:pt x="287332" y="1009783"/>
                    </a:lnTo>
                    <a:lnTo>
                      <a:pt x="336591" y="1009783"/>
                    </a:lnTo>
                    <a:lnTo>
                      <a:pt x="336591" y="-4551"/>
                    </a:lnTo>
                    <a:moveTo>
                      <a:pt x="221544" y="90919"/>
                    </a:moveTo>
                    <a:lnTo>
                      <a:pt x="221544" y="63993"/>
                    </a:lnTo>
                    <a:lnTo>
                      <a:pt x="284737" y="63993"/>
                    </a:lnTo>
                    <a:lnTo>
                      <a:pt x="284737" y="90919"/>
                    </a:lnTo>
                    <a:lnTo>
                      <a:pt x="221544" y="90919"/>
                    </a:lnTo>
                    <a:moveTo>
                      <a:pt x="75468" y="88850"/>
                    </a:moveTo>
                    <a:lnTo>
                      <a:pt x="75468" y="66062"/>
                    </a:lnTo>
                    <a:lnTo>
                      <a:pt x="133483" y="66062"/>
                    </a:lnTo>
                    <a:lnTo>
                      <a:pt x="133483" y="88850"/>
                    </a:lnTo>
                    <a:lnTo>
                      <a:pt x="75468" y="88850"/>
                    </a:lnTo>
                    <a:moveTo>
                      <a:pt x="41282" y="139900"/>
                    </a:moveTo>
                    <a:lnTo>
                      <a:pt x="41282" y="112961"/>
                    </a:lnTo>
                    <a:lnTo>
                      <a:pt x="104475" y="112961"/>
                    </a:lnTo>
                    <a:lnTo>
                      <a:pt x="104475" y="139900"/>
                    </a:lnTo>
                    <a:lnTo>
                      <a:pt x="41282" y="139900"/>
                    </a:lnTo>
                    <a:moveTo>
                      <a:pt x="231386" y="243275"/>
                    </a:moveTo>
                    <a:lnTo>
                      <a:pt x="231386" y="220487"/>
                    </a:lnTo>
                    <a:lnTo>
                      <a:pt x="289400" y="220487"/>
                    </a:lnTo>
                    <a:lnTo>
                      <a:pt x="289400" y="243275"/>
                    </a:lnTo>
                    <a:lnTo>
                      <a:pt x="231386" y="243275"/>
                    </a:lnTo>
                    <a:moveTo>
                      <a:pt x="253141" y="285747"/>
                    </a:moveTo>
                    <a:lnTo>
                      <a:pt x="253141" y="258808"/>
                    </a:lnTo>
                    <a:lnTo>
                      <a:pt x="316335" y="258808"/>
                    </a:lnTo>
                    <a:lnTo>
                      <a:pt x="316335" y="285747"/>
                    </a:lnTo>
                    <a:lnTo>
                      <a:pt x="253141" y="285747"/>
                    </a:lnTo>
                    <a:moveTo>
                      <a:pt x="12786" y="385897"/>
                    </a:moveTo>
                    <a:lnTo>
                      <a:pt x="12786" y="359994"/>
                    </a:lnTo>
                    <a:lnTo>
                      <a:pt x="69768" y="359994"/>
                    </a:lnTo>
                    <a:lnTo>
                      <a:pt x="69768" y="385897"/>
                    </a:lnTo>
                    <a:lnTo>
                      <a:pt x="12786" y="385897"/>
                    </a:lnTo>
                    <a:moveTo>
                      <a:pt x="151972" y="423701"/>
                    </a:moveTo>
                    <a:lnTo>
                      <a:pt x="151972" y="400913"/>
                    </a:lnTo>
                    <a:lnTo>
                      <a:pt x="209991" y="400913"/>
                    </a:lnTo>
                    <a:lnTo>
                      <a:pt x="209991" y="423701"/>
                    </a:lnTo>
                    <a:lnTo>
                      <a:pt x="151972" y="423701"/>
                    </a:lnTo>
                    <a:moveTo>
                      <a:pt x="117786" y="474751"/>
                    </a:moveTo>
                    <a:lnTo>
                      <a:pt x="117786" y="447812"/>
                    </a:lnTo>
                    <a:lnTo>
                      <a:pt x="180984" y="447812"/>
                    </a:lnTo>
                    <a:lnTo>
                      <a:pt x="180984" y="474751"/>
                    </a:lnTo>
                    <a:lnTo>
                      <a:pt x="117786" y="474751"/>
                    </a:lnTo>
                    <a:moveTo>
                      <a:pt x="254175" y="533007"/>
                    </a:moveTo>
                    <a:lnTo>
                      <a:pt x="254175" y="509185"/>
                    </a:lnTo>
                    <a:lnTo>
                      <a:pt x="308048" y="509185"/>
                    </a:lnTo>
                    <a:lnTo>
                      <a:pt x="308048" y="533007"/>
                    </a:lnTo>
                    <a:lnTo>
                      <a:pt x="254175" y="533007"/>
                    </a:lnTo>
                    <a:moveTo>
                      <a:pt x="193053" y="669771"/>
                    </a:moveTo>
                    <a:lnTo>
                      <a:pt x="193053" y="648005"/>
                    </a:lnTo>
                    <a:lnTo>
                      <a:pt x="254175" y="648005"/>
                    </a:lnTo>
                    <a:lnTo>
                      <a:pt x="254175" y="669771"/>
                    </a:lnTo>
                    <a:lnTo>
                      <a:pt x="193053" y="669771"/>
                    </a:lnTo>
                    <a:moveTo>
                      <a:pt x="23149" y="701883"/>
                    </a:moveTo>
                    <a:lnTo>
                      <a:pt x="23149" y="675979"/>
                    </a:lnTo>
                    <a:lnTo>
                      <a:pt x="87377" y="675979"/>
                    </a:lnTo>
                    <a:lnTo>
                      <a:pt x="87377" y="701883"/>
                    </a:lnTo>
                    <a:lnTo>
                      <a:pt x="23149" y="701883"/>
                    </a:lnTo>
                    <a:moveTo>
                      <a:pt x="98775" y="826410"/>
                    </a:moveTo>
                    <a:lnTo>
                      <a:pt x="98775" y="803622"/>
                    </a:lnTo>
                    <a:lnTo>
                      <a:pt x="149542" y="803622"/>
                    </a:lnTo>
                    <a:lnTo>
                      <a:pt x="149542" y="826410"/>
                    </a:lnTo>
                    <a:lnTo>
                      <a:pt x="98775" y="826410"/>
                    </a:lnTo>
                    <a:moveTo>
                      <a:pt x="208591" y="862673"/>
                    </a:moveTo>
                    <a:lnTo>
                      <a:pt x="208591" y="837803"/>
                    </a:lnTo>
                    <a:lnTo>
                      <a:pt x="273862" y="837803"/>
                    </a:lnTo>
                    <a:lnTo>
                      <a:pt x="273862" y="862673"/>
                    </a:lnTo>
                    <a:lnTo>
                      <a:pt x="208591" y="862673"/>
                    </a:lnTo>
                    <a:moveTo>
                      <a:pt x="241226" y="906179"/>
                    </a:moveTo>
                    <a:lnTo>
                      <a:pt x="241226" y="880287"/>
                    </a:lnTo>
                    <a:lnTo>
                      <a:pt x="308048" y="880287"/>
                    </a:lnTo>
                    <a:lnTo>
                      <a:pt x="308048" y="906179"/>
                    </a:lnTo>
                    <a:lnTo>
                      <a:pt x="241226" y="906179"/>
                    </a:lnTo>
                    <a:moveTo>
                      <a:pt x="98775" y="939338"/>
                    </a:moveTo>
                    <a:lnTo>
                      <a:pt x="98775" y="918620"/>
                    </a:lnTo>
                    <a:lnTo>
                      <a:pt x="154722" y="918620"/>
                    </a:lnTo>
                    <a:lnTo>
                      <a:pt x="154722" y="939338"/>
                    </a:lnTo>
                    <a:lnTo>
                      <a:pt x="98775" y="939338"/>
                    </a:lnTo>
                    <a:moveTo>
                      <a:pt x="104993" y="1146738"/>
                    </a:moveTo>
                    <a:lnTo>
                      <a:pt x="104993" y="1121869"/>
                    </a:lnTo>
                    <a:lnTo>
                      <a:pt x="170259" y="1121869"/>
                    </a:lnTo>
                    <a:lnTo>
                      <a:pt x="170259" y="1146738"/>
                    </a:lnTo>
                    <a:lnTo>
                      <a:pt x="104993" y="1146738"/>
                    </a:lnTo>
                    <a:moveTo>
                      <a:pt x="137628" y="1190245"/>
                    </a:moveTo>
                    <a:lnTo>
                      <a:pt x="137628" y="1164340"/>
                    </a:lnTo>
                    <a:lnTo>
                      <a:pt x="204446" y="1164340"/>
                    </a:lnTo>
                    <a:lnTo>
                      <a:pt x="204446" y="1190245"/>
                    </a:lnTo>
                    <a:lnTo>
                      <a:pt x="137628" y="1190245"/>
                    </a:lnTo>
                  </a:path>
                </a:pathLst>
              </a:custGeom>
              <a:gradFill>
                <a:gsLst>
                  <a:gs pos="0">
                    <a:srgbClr val="7B1F41"/>
                  </a:gs>
                  <a:gs pos="74332">
                    <a:srgbClr val="530D27"/>
                  </a:gs>
                  <a:gs pos="100000">
                    <a:srgbClr val="310B1A"/>
                  </a:gs>
                </a:gsLst>
                <a:lin ang="14921492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19495" name="Рисунок 19494">
                <a:extLst>
                  <a:ext uri="{FF2B5EF4-FFF2-40B4-BE49-F238E27FC236}">
                    <a16:creationId xmlns:a16="http://schemas.microsoft.com/office/drawing/2014/main" id="{F4208BD9-08B1-22A4-8F7C-DBACC338E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-5697436" y="1454497"/>
                <a:ext cx="76039" cy="42351"/>
              </a:xfrm>
              <a:custGeom>
                <a:avLst/>
                <a:gdLst>
                  <a:gd name="connsiteX0" fmla="*/ 42 w 76039"/>
                  <a:gd name="connsiteY0" fmla="*/ 163 h 42351"/>
                  <a:gd name="connsiteX1" fmla="*/ 76082 w 76039"/>
                  <a:gd name="connsiteY1" fmla="*/ 163 h 42351"/>
                  <a:gd name="connsiteX2" fmla="*/ 76082 w 76039"/>
                  <a:gd name="connsiteY2" fmla="*/ 42514 h 42351"/>
                  <a:gd name="connsiteX3" fmla="*/ 42 w 76039"/>
                  <a:gd name="connsiteY3" fmla="*/ 42514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2351">
                    <a:moveTo>
                      <a:pt x="42" y="163"/>
                    </a:moveTo>
                    <a:lnTo>
                      <a:pt x="76082" y="163"/>
                    </a:lnTo>
                    <a:lnTo>
                      <a:pt x="76082" y="42514"/>
                    </a:lnTo>
                    <a:lnTo>
                      <a:pt x="42" y="42514"/>
                    </a:lnTo>
                    <a:close/>
                  </a:path>
                </a:pathLst>
              </a:custGeom>
            </p:spPr>
          </p:pic>
          <p:pic>
            <p:nvPicPr>
              <p:cNvPr id="19496" name="Рисунок 19495">
                <a:extLst>
                  <a:ext uri="{FF2B5EF4-FFF2-40B4-BE49-F238E27FC236}">
                    <a16:creationId xmlns:a16="http://schemas.microsoft.com/office/drawing/2014/main" id="{F68C75DE-A67D-A3FB-25B8-85C4747A1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-5478462" y="1598876"/>
                <a:ext cx="76039" cy="42351"/>
              </a:xfrm>
              <a:custGeom>
                <a:avLst/>
                <a:gdLst>
                  <a:gd name="connsiteX0" fmla="*/ 66 w 76039"/>
                  <a:gd name="connsiteY0" fmla="*/ 179 h 42351"/>
                  <a:gd name="connsiteX1" fmla="*/ 76106 w 76039"/>
                  <a:gd name="connsiteY1" fmla="*/ 179 h 42351"/>
                  <a:gd name="connsiteX2" fmla="*/ 76106 w 76039"/>
                  <a:gd name="connsiteY2" fmla="*/ 42530 h 42351"/>
                  <a:gd name="connsiteX3" fmla="*/ 66 w 76039"/>
                  <a:gd name="connsiteY3" fmla="*/ 42530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2351">
                    <a:moveTo>
                      <a:pt x="66" y="179"/>
                    </a:moveTo>
                    <a:lnTo>
                      <a:pt x="76106" y="179"/>
                    </a:lnTo>
                    <a:lnTo>
                      <a:pt x="76106" y="42530"/>
                    </a:lnTo>
                    <a:lnTo>
                      <a:pt x="66" y="42530"/>
                    </a:lnTo>
                    <a:close/>
                  </a:path>
                </a:pathLst>
              </a:custGeom>
            </p:spPr>
          </p:pic>
          <p:pic>
            <p:nvPicPr>
              <p:cNvPr id="19497" name="Рисунок 19496">
                <a:extLst>
                  <a:ext uri="{FF2B5EF4-FFF2-40B4-BE49-F238E27FC236}">
                    <a16:creationId xmlns:a16="http://schemas.microsoft.com/office/drawing/2014/main" id="{471B4035-59C1-0E2B-06B1-AD37B9B53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-5559073" y="1414793"/>
                <a:ext cx="76039" cy="41148"/>
              </a:xfrm>
              <a:custGeom>
                <a:avLst/>
                <a:gdLst>
                  <a:gd name="connsiteX0" fmla="*/ 57 w 76039"/>
                  <a:gd name="connsiteY0" fmla="*/ 159 h 41148"/>
                  <a:gd name="connsiteX1" fmla="*/ 76097 w 76039"/>
                  <a:gd name="connsiteY1" fmla="*/ 159 h 41148"/>
                  <a:gd name="connsiteX2" fmla="*/ 76097 w 76039"/>
                  <a:gd name="connsiteY2" fmla="*/ 41307 h 41148"/>
                  <a:gd name="connsiteX3" fmla="*/ 57 w 76039"/>
                  <a:gd name="connsiteY3" fmla="*/ 41307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1148">
                    <a:moveTo>
                      <a:pt x="57" y="159"/>
                    </a:moveTo>
                    <a:lnTo>
                      <a:pt x="76097" y="159"/>
                    </a:lnTo>
                    <a:lnTo>
                      <a:pt x="76097" y="41307"/>
                    </a:lnTo>
                    <a:lnTo>
                      <a:pt x="57" y="41307"/>
                    </a:lnTo>
                    <a:close/>
                  </a:path>
                </a:pathLst>
              </a:custGeom>
            </p:spPr>
          </p:pic>
          <p:pic>
            <p:nvPicPr>
              <p:cNvPr id="19498" name="Рисунок 19497">
                <a:extLst>
                  <a:ext uri="{FF2B5EF4-FFF2-40B4-BE49-F238E27FC236}">
                    <a16:creationId xmlns:a16="http://schemas.microsoft.com/office/drawing/2014/main" id="{BCFF6249-60FB-9FF7-579C-4CB1B587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-5455602" y="1553156"/>
                <a:ext cx="82055" cy="47164"/>
              </a:xfrm>
              <a:custGeom>
                <a:avLst/>
                <a:gdLst>
                  <a:gd name="connsiteX0" fmla="*/ 69 w 82055"/>
                  <a:gd name="connsiteY0" fmla="*/ 174 h 47164"/>
                  <a:gd name="connsiteX1" fmla="*/ 82125 w 82055"/>
                  <a:gd name="connsiteY1" fmla="*/ 174 h 47164"/>
                  <a:gd name="connsiteX2" fmla="*/ 82125 w 82055"/>
                  <a:gd name="connsiteY2" fmla="*/ 47338 h 47164"/>
                  <a:gd name="connsiteX3" fmla="*/ 69 w 82055"/>
                  <a:gd name="connsiteY3" fmla="*/ 47338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7164">
                    <a:moveTo>
                      <a:pt x="69" y="174"/>
                    </a:moveTo>
                    <a:lnTo>
                      <a:pt x="82125" y="174"/>
                    </a:lnTo>
                    <a:lnTo>
                      <a:pt x="82125" y="47338"/>
                    </a:lnTo>
                    <a:lnTo>
                      <a:pt x="69" y="47338"/>
                    </a:lnTo>
                    <a:close/>
                  </a:path>
                </a:pathLst>
              </a:custGeom>
            </p:spPr>
          </p:pic>
          <p:pic>
            <p:nvPicPr>
              <p:cNvPr id="19499" name="Рисунок 19498">
                <a:extLst>
                  <a:ext uri="{FF2B5EF4-FFF2-40B4-BE49-F238E27FC236}">
                    <a16:creationId xmlns:a16="http://schemas.microsoft.com/office/drawing/2014/main" id="{F43C486B-AC94-73DD-29A6-1E4EDA06B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-5490493" y="1749271"/>
                <a:ext cx="82055" cy="47164"/>
              </a:xfrm>
              <a:custGeom>
                <a:avLst/>
                <a:gdLst>
                  <a:gd name="connsiteX0" fmla="*/ 65 w 82055"/>
                  <a:gd name="connsiteY0" fmla="*/ 196 h 47164"/>
                  <a:gd name="connsiteX1" fmla="*/ 82121 w 82055"/>
                  <a:gd name="connsiteY1" fmla="*/ 196 h 47164"/>
                  <a:gd name="connsiteX2" fmla="*/ 82121 w 82055"/>
                  <a:gd name="connsiteY2" fmla="*/ 47360 h 47164"/>
                  <a:gd name="connsiteX3" fmla="*/ 65 w 82055"/>
                  <a:gd name="connsiteY3" fmla="*/ 47360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7164">
                    <a:moveTo>
                      <a:pt x="65" y="196"/>
                    </a:moveTo>
                    <a:lnTo>
                      <a:pt x="82121" y="196"/>
                    </a:lnTo>
                    <a:lnTo>
                      <a:pt x="82121" y="47360"/>
                    </a:lnTo>
                    <a:lnTo>
                      <a:pt x="65" y="47360"/>
                    </a:lnTo>
                    <a:close/>
                  </a:path>
                </a:pathLst>
              </a:custGeom>
            </p:spPr>
          </p:pic>
          <p:pic>
            <p:nvPicPr>
              <p:cNvPr id="19500" name="Рисунок 19499">
                <a:extLst>
                  <a:ext uri="{FF2B5EF4-FFF2-40B4-BE49-F238E27FC236}">
                    <a16:creationId xmlns:a16="http://schemas.microsoft.com/office/drawing/2014/main" id="{BA4C716A-EFEF-A523-96FF-F3D696A9A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-5593965" y="1367870"/>
                <a:ext cx="82055" cy="42351"/>
              </a:xfrm>
              <a:custGeom>
                <a:avLst/>
                <a:gdLst>
                  <a:gd name="connsiteX0" fmla="*/ 54 w 82055"/>
                  <a:gd name="connsiteY0" fmla="*/ 153 h 42351"/>
                  <a:gd name="connsiteX1" fmla="*/ 82109 w 82055"/>
                  <a:gd name="connsiteY1" fmla="*/ 153 h 42351"/>
                  <a:gd name="connsiteX2" fmla="*/ 82109 w 82055"/>
                  <a:gd name="connsiteY2" fmla="*/ 42505 h 42351"/>
                  <a:gd name="connsiteX3" fmla="*/ 54 w 82055"/>
                  <a:gd name="connsiteY3" fmla="*/ 42505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2351">
                    <a:moveTo>
                      <a:pt x="54" y="153"/>
                    </a:moveTo>
                    <a:lnTo>
                      <a:pt x="82109" y="153"/>
                    </a:lnTo>
                    <a:lnTo>
                      <a:pt x="82109" y="42505"/>
                    </a:lnTo>
                    <a:lnTo>
                      <a:pt x="54" y="42505"/>
                    </a:lnTo>
                    <a:close/>
                  </a:path>
                </a:pathLst>
              </a:custGeom>
            </p:spPr>
          </p:pic>
          <p:pic>
            <p:nvPicPr>
              <p:cNvPr id="19501" name="Рисунок 19500">
                <a:extLst>
                  <a:ext uri="{FF2B5EF4-FFF2-40B4-BE49-F238E27FC236}">
                    <a16:creationId xmlns:a16="http://schemas.microsoft.com/office/drawing/2014/main" id="{6D2C22AF-D17B-1174-52FA-BF89A58F1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-5634872" y="1749271"/>
                <a:ext cx="77242" cy="41148"/>
              </a:xfrm>
              <a:custGeom>
                <a:avLst/>
                <a:gdLst>
                  <a:gd name="connsiteX0" fmla="*/ 49 w 77242"/>
                  <a:gd name="connsiteY0" fmla="*/ 196 h 41148"/>
                  <a:gd name="connsiteX1" fmla="*/ 77292 w 77242"/>
                  <a:gd name="connsiteY1" fmla="*/ 196 h 41148"/>
                  <a:gd name="connsiteX2" fmla="*/ 77292 w 77242"/>
                  <a:gd name="connsiteY2" fmla="*/ 41344 h 41148"/>
                  <a:gd name="connsiteX3" fmla="*/ 49 w 77242"/>
                  <a:gd name="connsiteY3" fmla="*/ 41344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242" h="41148">
                    <a:moveTo>
                      <a:pt x="49" y="196"/>
                    </a:moveTo>
                    <a:lnTo>
                      <a:pt x="77292" y="196"/>
                    </a:lnTo>
                    <a:lnTo>
                      <a:pt x="77292" y="41344"/>
                    </a:lnTo>
                    <a:lnTo>
                      <a:pt x="49" y="41344"/>
                    </a:lnTo>
                    <a:close/>
                  </a:path>
                </a:pathLst>
              </a:custGeom>
            </p:spPr>
          </p:pic>
          <p:pic>
            <p:nvPicPr>
              <p:cNvPr id="19502" name="Рисунок 19501">
                <a:extLst>
                  <a:ext uri="{FF2B5EF4-FFF2-40B4-BE49-F238E27FC236}">
                    <a16:creationId xmlns:a16="http://schemas.microsoft.com/office/drawing/2014/main" id="{C1A11E80-71F1-BAEF-6E14-F391BFCFD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-5668561" y="1703551"/>
                <a:ext cx="82055" cy="41148"/>
              </a:xfrm>
              <a:custGeom>
                <a:avLst/>
                <a:gdLst>
                  <a:gd name="connsiteX0" fmla="*/ 46 w 82055"/>
                  <a:gd name="connsiteY0" fmla="*/ 191 h 41148"/>
                  <a:gd name="connsiteX1" fmla="*/ 82101 w 82055"/>
                  <a:gd name="connsiteY1" fmla="*/ 191 h 41148"/>
                  <a:gd name="connsiteX2" fmla="*/ 82101 w 82055"/>
                  <a:gd name="connsiteY2" fmla="*/ 41339 h 41148"/>
                  <a:gd name="connsiteX3" fmla="*/ 46 w 82055"/>
                  <a:gd name="connsiteY3" fmla="*/ 41339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1148">
                    <a:moveTo>
                      <a:pt x="46" y="191"/>
                    </a:moveTo>
                    <a:lnTo>
                      <a:pt x="82101" y="191"/>
                    </a:lnTo>
                    <a:lnTo>
                      <a:pt x="82101" y="41339"/>
                    </a:lnTo>
                    <a:lnTo>
                      <a:pt x="46" y="41339"/>
                    </a:lnTo>
                    <a:close/>
                  </a:path>
                </a:pathLst>
              </a:custGeom>
            </p:spPr>
          </p:pic>
          <p:pic>
            <p:nvPicPr>
              <p:cNvPr id="19503" name="Рисунок 19502">
                <a:extLst>
                  <a:ext uri="{FF2B5EF4-FFF2-40B4-BE49-F238E27FC236}">
                    <a16:creationId xmlns:a16="http://schemas.microsoft.com/office/drawing/2014/main" id="{FBAC5FAD-BECB-D2C7-3612-890E363B8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-5686608" y="1136863"/>
                <a:ext cx="82055" cy="47164"/>
              </a:xfrm>
              <a:custGeom>
                <a:avLst/>
                <a:gdLst>
                  <a:gd name="connsiteX0" fmla="*/ 44 w 82055"/>
                  <a:gd name="connsiteY0" fmla="*/ 128 h 47164"/>
                  <a:gd name="connsiteX1" fmla="*/ 82099 w 82055"/>
                  <a:gd name="connsiteY1" fmla="*/ 128 h 47164"/>
                  <a:gd name="connsiteX2" fmla="*/ 82099 w 82055"/>
                  <a:gd name="connsiteY2" fmla="*/ 47292 h 47164"/>
                  <a:gd name="connsiteX3" fmla="*/ 44 w 82055"/>
                  <a:gd name="connsiteY3" fmla="*/ 47292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7164">
                    <a:moveTo>
                      <a:pt x="44" y="128"/>
                    </a:moveTo>
                    <a:lnTo>
                      <a:pt x="82099" y="128"/>
                    </a:lnTo>
                    <a:lnTo>
                      <a:pt x="82099" y="47292"/>
                    </a:lnTo>
                    <a:lnTo>
                      <a:pt x="44" y="47292"/>
                    </a:lnTo>
                    <a:close/>
                  </a:path>
                </a:pathLst>
              </a:custGeom>
            </p:spPr>
          </p:pic>
          <p:pic>
            <p:nvPicPr>
              <p:cNvPr id="19504" name="Рисунок 19503">
                <a:extLst>
                  <a:ext uri="{FF2B5EF4-FFF2-40B4-BE49-F238E27FC236}">
                    <a16:creationId xmlns:a16="http://schemas.microsoft.com/office/drawing/2014/main" id="{DE66D1BE-62A6-E541-4617-970DED74B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-5610809" y="899841"/>
                <a:ext cx="76039" cy="42351"/>
              </a:xfrm>
              <a:custGeom>
                <a:avLst/>
                <a:gdLst>
                  <a:gd name="connsiteX0" fmla="*/ 52 w 76039"/>
                  <a:gd name="connsiteY0" fmla="*/ 102 h 42351"/>
                  <a:gd name="connsiteX1" fmla="*/ 76091 w 76039"/>
                  <a:gd name="connsiteY1" fmla="*/ 102 h 42351"/>
                  <a:gd name="connsiteX2" fmla="*/ 76091 w 76039"/>
                  <a:gd name="connsiteY2" fmla="*/ 42453 h 42351"/>
                  <a:gd name="connsiteX3" fmla="*/ 52 w 76039"/>
                  <a:gd name="connsiteY3" fmla="*/ 42453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2351">
                    <a:moveTo>
                      <a:pt x="52" y="102"/>
                    </a:moveTo>
                    <a:lnTo>
                      <a:pt x="76091" y="102"/>
                    </a:lnTo>
                    <a:lnTo>
                      <a:pt x="76091" y="42453"/>
                    </a:lnTo>
                    <a:lnTo>
                      <a:pt x="52" y="42453"/>
                    </a:lnTo>
                    <a:close/>
                  </a:path>
                </a:pathLst>
              </a:custGeom>
            </p:spPr>
          </p:pic>
          <p:pic>
            <p:nvPicPr>
              <p:cNvPr id="19505" name="Рисунок 19504">
                <a:extLst>
                  <a:ext uri="{FF2B5EF4-FFF2-40B4-BE49-F238E27FC236}">
                    <a16:creationId xmlns:a16="http://schemas.microsoft.com/office/drawing/2014/main" id="{D7EB1F99-AD77-8BDF-A387-7F27FFA7B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-5501322" y="975640"/>
                <a:ext cx="82055" cy="47164"/>
              </a:xfrm>
              <a:custGeom>
                <a:avLst/>
                <a:gdLst>
                  <a:gd name="connsiteX0" fmla="*/ 64 w 82055"/>
                  <a:gd name="connsiteY0" fmla="*/ 110 h 47164"/>
                  <a:gd name="connsiteX1" fmla="*/ 82120 w 82055"/>
                  <a:gd name="connsiteY1" fmla="*/ 110 h 47164"/>
                  <a:gd name="connsiteX2" fmla="*/ 82120 w 82055"/>
                  <a:gd name="connsiteY2" fmla="*/ 47274 h 47164"/>
                  <a:gd name="connsiteX3" fmla="*/ 64 w 82055"/>
                  <a:gd name="connsiteY3" fmla="*/ 47274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7164">
                    <a:moveTo>
                      <a:pt x="64" y="110"/>
                    </a:moveTo>
                    <a:lnTo>
                      <a:pt x="82120" y="110"/>
                    </a:lnTo>
                    <a:lnTo>
                      <a:pt x="82120" y="47274"/>
                    </a:lnTo>
                    <a:lnTo>
                      <a:pt x="64" y="47274"/>
                    </a:lnTo>
                    <a:close/>
                  </a:path>
                </a:pathLst>
              </a:custGeom>
            </p:spPr>
          </p:pic>
          <p:pic>
            <p:nvPicPr>
              <p:cNvPr id="19506" name="Рисунок 19505">
                <a:extLst>
                  <a:ext uri="{FF2B5EF4-FFF2-40B4-BE49-F238E27FC236}">
                    <a16:creationId xmlns:a16="http://schemas.microsoft.com/office/drawing/2014/main" id="{A3EC727B-618B-3E33-EF5E-C3C103642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-5466430" y="934733"/>
                <a:ext cx="82055" cy="42351"/>
              </a:xfrm>
              <a:custGeom>
                <a:avLst/>
                <a:gdLst>
                  <a:gd name="connsiteX0" fmla="*/ 68 w 82055"/>
                  <a:gd name="connsiteY0" fmla="*/ 105 h 42351"/>
                  <a:gd name="connsiteX1" fmla="*/ 82123 w 82055"/>
                  <a:gd name="connsiteY1" fmla="*/ 105 h 42351"/>
                  <a:gd name="connsiteX2" fmla="*/ 82123 w 82055"/>
                  <a:gd name="connsiteY2" fmla="*/ 42457 h 42351"/>
                  <a:gd name="connsiteX3" fmla="*/ 68 w 82055"/>
                  <a:gd name="connsiteY3" fmla="*/ 42457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2351">
                    <a:moveTo>
                      <a:pt x="68" y="105"/>
                    </a:moveTo>
                    <a:lnTo>
                      <a:pt x="82123" y="105"/>
                    </a:lnTo>
                    <a:lnTo>
                      <a:pt x="82123" y="42457"/>
                    </a:lnTo>
                    <a:lnTo>
                      <a:pt x="68" y="42457"/>
                    </a:lnTo>
                    <a:close/>
                  </a:path>
                </a:pathLst>
              </a:custGeom>
            </p:spPr>
          </p:pic>
          <p:pic>
            <p:nvPicPr>
              <p:cNvPr id="19507" name="Рисунок 19506">
                <a:extLst>
                  <a:ext uri="{FF2B5EF4-FFF2-40B4-BE49-F238E27FC236}">
                    <a16:creationId xmlns:a16="http://schemas.microsoft.com/office/drawing/2014/main" id="{EB34074D-C84B-5F25-9D1A-2DCA13377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-5605996" y="692898"/>
                <a:ext cx="82055" cy="41148"/>
              </a:xfrm>
              <a:custGeom>
                <a:avLst/>
                <a:gdLst>
                  <a:gd name="connsiteX0" fmla="*/ 53 w 82055"/>
                  <a:gd name="connsiteY0" fmla="*/ 79 h 41148"/>
                  <a:gd name="connsiteX1" fmla="*/ 82108 w 82055"/>
                  <a:gd name="connsiteY1" fmla="*/ 79 h 41148"/>
                  <a:gd name="connsiteX2" fmla="*/ 82108 w 82055"/>
                  <a:gd name="connsiteY2" fmla="*/ 41227 h 41148"/>
                  <a:gd name="connsiteX3" fmla="*/ 53 w 82055"/>
                  <a:gd name="connsiteY3" fmla="*/ 41227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1148">
                    <a:moveTo>
                      <a:pt x="53" y="79"/>
                    </a:moveTo>
                    <a:lnTo>
                      <a:pt x="82108" y="79"/>
                    </a:lnTo>
                    <a:lnTo>
                      <a:pt x="82108" y="41227"/>
                    </a:lnTo>
                    <a:lnTo>
                      <a:pt x="53" y="41227"/>
                    </a:lnTo>
                    <a:close/>
                  </a:path>
                </a:pathLst>
              </a:custGeom>
            </p:spPr>
          </p:pic>
          <p:pic>
            <p:nvPicPr>
              <p:cNvPr id="19508" name="Рисунок 19507">
                <a:extLst>
                  <a:ext uri="{FF2B5EF4-FFF2-40B4-BE49-F238E27FC236}">
                    <a16:creationId xmlns:a16="http://schemas.microsoft.com/office/drawing/2014/main" id="{6DC1129E-D9D2-9426-14A6-276C79150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-5571105" y="651991"/>
                <a:ext cx="82055" cy="41148"/>
              </a:xfrm>
              <a:custGeom>
                <a:avLst/>
                <a:gdLst>
                  <a:gd name="connsiteX0" fmla="*/ 56 w 82055"/>
                  <a:gd name="connsiteY0" fmla="*/ 74 h 41148"/>
                  <a:gd name="connsiteX1" fmla="*/ 82112 w 82055"/>
                  <a:gd name="connsiteY1" fmla="*/ 74 h 41148"/>
                  <a:gd name="connsiteX2" fmla="*/ 82112 w 82055"/>
                  <a:gd name="connsiteY2" fmla="*/ 41222 h 41148"/>
                  <a:gd name="connsiteX3" fmla="*/ 56 w 82055"/>
                  <a:gd name="connsiteY3" fmla="*/ 41222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1148">
                    <a:moveTo>
                      <a:pt x="56" y="74"/>
                    </a:moveTo>
                    <a:lnTo>
                      <a:pt x="82112" y="74"/>
                    </a:lnTo>
                    <a:lnTo>
                      <a:pt x="82112" y="41222"/>
                    </a:lnTo>
                    <a:lnTo>
                      <a:pt x="56" y="41222"/>
                    </a:lnTo>
                    <a:close/>
                  </a:path>
                </a:pathLst>
              </a:custGeom>
            </p:spPr>
          </p:pic>
          <p:pic>
            <p:nvPicPr>
              <p:cNvPr id="19509" name="Рисунок 19508">
                <a:extLst>
                  <a:ext uri="{FF2B5EF4-FFF2-40B4-BE49-F238E27FC236}">
                    <a16:creationId xmlns:a16="http://schemas.microsoft.com/office/drawing/2014/main" id="{B0C5DA4A-902E-8AF1-5CAF-3403C512D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-5455602" y="1304102"/>
                <a:ext cx="71226" cy="48367"/>
              </a:xfrm>
              <a:custGeom>
                <a:avLst/>
                <a:gdLst>
                  <a:gd name="connsiteX0" fmla="*/ 69 w 71226"/>
                  <a:gd name="connsiteY0" fmla="*/ 147 h 48367"/>
                  <a:gd name="connsiteX1" fmla="*/ 71296 w 71226"/>
                  <a:gd name="connsiteY1" fmla="*/ 147 h 48367"/>
                  <a:gd name="connsiteX2" fmla="*/ 71296 w 71226"/>
                  <a:gd name="connsiteY2" fmla="*/ 48514 h 48367"/>
                  <a:gd name="connsiteX3" fmla="*/ 69 w 71226"/>
                  <a:gd name="connsiteY3" fmla="*/ 48514 h 4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26" h="48367">
                    <a:moveTo>
                      <a:pt x="69" y="147"/>
                    </a:moveTo>
                    <a:lnTo>
                      <a:pt x="71296" y="147"/>
                    </a:lnTo>
                    <a:lnTo>
                      <a:pt x="71296" y="48514"/>
                    </a:lnTo>
                    <a:lnTo>
                      <a:pt x="69" y="48514"/>
                    </a:lnTo>
                    <a:close/>
                  </a:path>
                </a:pathLst>
              </a:custGeom>
            </p:spPr>
          </p:pic>
          <p:pic>
            <p:nvPicPr>
              <p:cNvPr id="19510" name="Рисунок 19509">
                <a:extLst>
                  <a:ext uri="{FF2B5EF4-FFF2-40B4-BE49-F238E27FC236}">
                    <a16:creationId xmlns:a16="http://schemas.microsoft.com/office/drawing/2014/main" id="{3865E41C-253F-CB18-CB94-67B31FEAC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-5519369" y="1171755"/>
                <a:ext cx="82055" cy="41148"/>
              </a:xfrm>
              <a:custGeom>
                <a:avLst/>
                <a:gdLst>
                  <a:gd name="connsiteX0" fmla="*/ 62 w 82055"/>
                  <a:gd name="connsiteY0" fmla="*/ 132 h 41148"/>
                  <a:gd name="connsiteX1" fmla="*/ 82118 w 82055"/>
                  <a:gd name="connsiteY1" fmla="*/ 132 h 41148"/>
                  <a:gd name="connsiteX2" fmla="*/ 82118 w 82055"/>
                  <a:gd name="connsiteY2" fmla="*/ 41280 h 41148"/>
                  <a:gd name="connsiteX3" fmla="*/ 62 w 82055"/>
                  <a:gd name="connsiteY3" fmla="*/ 41280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1148">
                    <a:moveTo>
                      <a:pt x="62" y="132"/>
                    </a:moveTo>
                    <a:lnTo>
                      <a:pt x="82118" y="132"/>
                    </a:lnTo>
                    <a:lnTo>
                      <a:pt x="82118" y="41280"/>
                    </a:lnTo>
                    <a:lnTo>
                      <a:pt x="62" y="41280"/>
                    </a:lnTo>
                    <a:close/>
                  </a:path>
                </a:pathLst>
              </a:custGeom>
            </p:spPr>
          </p:pic>
          <p:pic>
            <p:nvPicPr>
              <p:cNvPr id="19511" name="Рисунок 19510">
                <a:extLst>
                  <a:ext uri="{FF2B5EF4-FFF2-40B4-BE49-F238E27FC236}">
                    <a16:creationId xmlns:a16="http://schemas.microsoft.com/office/drawing/2014/main" id="{0A76BB31-9248-71C4-5F05-7B2A75816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-5610809" y="1015344"/>
                <a:ext cx="70023" cy="42351"/>
              </a:xfrm>
              <a:custGeom>
                <a:avLst/>
                <a:gdLst>
                  <a:gd name="connsiteX0" fmla="*/ 51 w 70023"/>
                  <a:gd name="connsiteY0" fmla="*/ 114 h 42351"/>
                  <a:gd name="connsiteX1" fmla="*/ 70075 w 70023"/>
                  <a:gd name="connsiteY1" fmla="*/ 114 h 42351"/>
                  <a:gd name="connsiteX2" fmla="*/ 70075 w 70023"/>
                  <a:gd name="connsiteY2" fmla="*/ 42466 h 42351"/>
                  <a:gd name="connsiteX3" fmla="*/ 51 w 70023"/>
                  <a:gd name="connsiteY3" fmla="*/ 42466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023" h="42351">
                    <a:moveTo>
                      <a:pt x="51" y="114"/>
                    </a:moveTo>
                    <a:lnTo>
                      <a:pt x="70075" y="114"/>
                    </a:lnTo>
                    <a:lnTo>
                      <a:pt x="70075" y="42466"/>
                    </a:lnTo>
                    <a:lnTo>
                      <a:pt x="51" y="42466"/>
                    </a:lnTo>
                    <a:close/>
                  </a:path>
                </a:pathLst>
              </a:custGeom>
            </p:spPr>
          </p:pic>
          <p:pic>
            <p:nvPicPr>
              <p:cNvPr id="19512" name="Рисунок 19511">
                <a:extLst>
                  <a:ext uri="{FF2B5EF4-FFF2-40B4-BE49-F238E27FC236}">
                    <a16:creationId xmlns:a16="http://schemas.microsoft.com/office/drawing/2014/main" id="{32D206B0-D531-D101-B25D-57764B8E9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-5420710" y="808401"/>
                <a:ext cx="65211" cy="41148"/>
              </a:xfrm>
              <a:custGeom>
                <a:avLst/>
                <a:gdLst>
                  <a:gd name="connsiteX0" fmla="*/ 72 w 65211"/>
                  <a:gd name="connsiteY0" fmla="*/ 91 h 41148"/>
                  <a:gd name="connsiteX1" fmla="*/ 65283 w 65211"/>
                  <a:gd name="connsiteY1" fmla="*/ 91 h 41148"/>
                  <a:gd name="connsiteX2" fmla="*/ 65283 w 65211"/>
                  <a:gd name="connsiteY2" fmla="*/ 41240 h 41148"/>
                  <a:gd name="connsiteX3" fmla="*/ 72 w 65211"/>
                  <a:gd name="connsiteY3" fmla="*/ 41240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11" h="41148">
                    <a:moveTo>
                      <a:pt x="72" y="91"/>
                    </a:moveTo>
                    <a:lnTo>
                      <a:pt x="65283" y="91"/>
                    </a:lnTo>
                    <a:lnTo>
                      <a:pt x="65283" y="41240"/>
                    </a:lnTo>
                    <a:lnTo>
                      <a:pt x="72" y="41240"/>
                    </a:lnTo>
                    <a:close/>
                  </a:path>
                </a:pathLst>
              </a:custGeom>
            </p:spPr>
          </p:pic>
          <p:sp>
            <p:nvSpPr>
              <p:cNvPr id="19513" name="Полилиния: фигура 19512">
                <a:extLst>
                  <a:ext uri="{FF2B5EF4-FFF2-40B4-BE49-F238E27FC236}">
                    <a16:creationId xmlns:a16="http://schemas.microsoft.com/office/drawing/2014/main" id="{0EC60319-D482-D6E0-BE3E-F54D32DF6E54}"/>
                  </a:ext>
                </a:extLst>
              </p:cNvPr>
              <p:cNvSpPr/>
              <p:nvPr/>
            </p:nvSpPr>
            <p:spPr>
              <a:xfrm flipV="1">
                <a:off x="-5364648" y="585529"/>
                <a:ext cx="590827" cy="1268549"/>
              </a:xfrm>
              <a:custGeom>
                <a:avLst/>
                <a:gdLst>
                  <a:gd name="connsiteX0" fmla="*/ 590126 w 590827"/>
                  <a:gd name="connsiteY0" fmla="*/ -4551 h 1268549"/>
                  <a:gd name="connsiteX1" fmla="*/ 514254 w 590827"/>
                  <a:gd name="connsiteY1" fmla="*/ -4551 h 1268549"/>
                  <a:gd name="connsiteX2" fmla="*/ 514254 w 590827"/>
                  <a:gd name="connsiteY2" fmla="*/ 130888 h 1268549"/>
                  <a:gd name="connsiteX3" fmla="*/ 524024 w 590827"/>
                  <a:gd name="connsiteY3" fmla="*/ 130888 h 1268549"/>
                  <a:gd name="connsiteX4" fmla="*/ 524024 w 590827"/>
                  <a:gd name="connsiteY4" fmla="*/ 153219 h 1268549"/>
                  <a:gd name="connsiteX5" fmla="*/ 514254 w 590827"/>
                  <a:gd name="connsiteY5" fmla="*/ 153219 h 1268549"/>
                  <a:gd name="connsiteX6" fmla="*/ 514254 w 590827"/>
                  <a:gd name="connsiteY6" fmla="*/ 163566 h 1268549"/>
                  <a:gd name="connsiteX7" fmla="*/ 562152 w 590827"/>
                  <a:gd name="connsiteY7" fmla="*/ 163566 h 1268549"/>
                  <a:gd name="connsiteX8" fmla="*/ 562152 w 590827"/>
                  <a:gd name="connsiteY8" fmla="*/ 186991 h 1268549"/>
                  <a:gd name="connsiteX9" fmla="*/ 523410 w 590827"/>
                  <a:gd name="connsiteY9" fmla="*/ 186991 h 1268549"/>
                  <a:gd name="connsiteX10" fmla="*/ 589392 w 590827"/>
                  <a:gd name="connsiteY10" fmla="*/ 287503 h 1268549"/>
                  <a:gd name="connsiteX11" fmla="*/ 514254 w 590827"/>
                  <a:gd name="connsiteY11" fmla="*/ 307692 h 1268549"/>
                  <a:gd name="connsiteX12" fmla="*/ 514254 w 590827"/>
                  <a:gd name="connsiteY12" fmla="*/ 384682 h 1268549"/>
                  <a:gd name="connsiteX13" fmla="*/ 227612 w 590827"/>
                  <a:gd name="connsiteY13" fmla="*/ 384682 h 1268549"/>
                  <a:gd name="connsiteX14" fmla="*/ 144199 w 590827"/>
                  <a:gd name="connsiteY14" fmla="*/ 407085 h 1268549"/>
                  <a:gd name="connsiteX15" fmla="*/ 144199 w 590827"/>
                  <a:gd name="connsiteY15" fmla="*/ 412307 h 1268549"/>
                  <a:gd name="connsiteX16" fmla="*/ 124765 w 590827"/>
                  <a:gd name="connsiteY16" fmla="*/ 412307 h 1268549"/>
                  <a:gd name="connsiteX17" fmla="*/ 56378 w 590827"/>
                  <a:gd name="connsiteY17" fmla="*/ 430679 h 1268549"/>
                  <a:gd name="connsiteX18" fmla="*/ -702 w 590827"/>
                  <a:gd name="connsiteY18" fmla="*/ 343703 h 1268549"/>
                  <a:gd name="connsiteX19" fmla="*/ -702 w 590827"/>
                  <a:gd name="connsiteY19" fmla="*/ 131802 h 1268549"/>
                  <a:gd name="connsiteX20" fmla="*/ 83590 w 590827"/>
                  <a:gd name="connsiteY20" fmla="*/ 131802 h 1268549"/>
                  <a:gd name="connsiteX21" fmla="*/ 83590 w 590827"/>
                  <a:gd name="connsiteY21" fmla="*/ 91160 h 1268549"/>
                  <a:gd name="connsiteX22" fmla="*/ 39115 w 590827"/>
                  <a:gd name="connsiteY22" fmla="*/ 91160 h 1268549"/>
                  <a:gd name="connsiteX23" fmla="*/ 39115 w 590827"/>
                  <a:gd name="connsiteY23" fmla="*/ 69912 h 1268549"/>
                  <a:gd name="connsiteX24" fmla="*/ 83590 w 590827"/>
                  <a:gd name="connsiteY24" fmla="*/ 69912 h 1268549"/>
                  <a:gd name="connsiteX25" fmla="*/ 83590 w 590827"/>
                  <a:gd name="connsiteY25" fmla="*/ -4551 h 1268549"/>
                  <a:gd name="connsiteX26" fmla="*/ -702 w 590827"/>
                  <a:gd name="connsiteY26" fmla="*/ -4551 h 1268549"/>
                  <a:gd name="connsiteX27" fmla="*/ -702 w 590827"/>
                  <a:gd name="connsiteY27" fmla="*/ 1009783 h 1268549"/>
                  <a:gd name="connsiteX28" fmla="*/ -702 w 590827"/>
                  <a:gd name="connsiteY28" fmla="*/ 1034640 h 1268549"/>
                  <a:gd name="connsiteX29" fmla="*/ -702 w 590827"/>
                  <a:gd name="connsiteY29" fmla="*/ 1263998 h 1268549"/>
                  <a:gd name="connsiteX30" fmla="*/ 590126 w 590827"/>
                  <a:gd name="connsiteY30" fmla="*/ 1263998 h 1268549"/>
                  <a:gd name="connsiteX31" fmla="*/ 590126 w 590827"/>
                  <a:gd name="connsiteY31" fmla="*/ 950118 h 1268549"/>
                  <a:gd name="connsiteX32" fmla="*/ 541013 w 590827"/>
                  <a:gd name="connsiteY32" fmla="*/ 950118 h 1268549"/>
                  <a:gd name="connsiteX33" fmla="*/ 541013 w 590827"/>
                  <a:gd name="connsiteY33" fmla="*/ 926705 h 1268549"/>
                  <a:gd name="connsiteX34" fmla="*/ 590126 w 590827"/>
                  <a:gd name="connsiteY34" fmla="*/ 926705 h 1268549"/>
                  <a:gd name="connsiteX35" fmla="*/ 590126 w 590827"/>
                  <a:gd name="connsiteY35" fmla="*/ -4551 h 1268549"/>
                  <a:gd name="connsiteX36" fmla="*/ 83590 w 590827"/>
                  <a:gd name="connsiteY36" fmla="*/ 464909 h 1268549"/>
                  <a:gd name="connsiteX37" fmla="*/ 83590 w 590827"/>
                  <a:gd name="connsiteY37" fmla="*/ 441676 h 1268549"/>
                  <a:gd name="connsiteX38" fmla="*/ 127162 w 590827"/>
                  <a:gd name="connsiteY38" fmla="*/ 441676 h 1268549"/>
                  <a:gd name="connsiteX39" fmla="*/ 127162 w 590827"/>
                  <a:gd name="connsiteY39" fmla="*/ 464909 h 1268549"/>
                  <a:gd name="connsiteX40" fmla="*/ 83590 w 590827"/>
                  <a:gd name="connsiteY40" fmla="*/ 464909 h 1268549"/>
                  <a:gd name="connsiteX41" fmla="*/ 258672 w 590827"/>
                  <a:gd name="connsiteY41" fmla="*/ 463092 h 1268549"/>
                  <a:gd name="connsiteX42" fmla="*/ 258672 w 590827"/>
                  <a:gd name="connsiteY42" fmla="*/ 443493 h 1268549"/>
                  <a:gd name="connsiteX43" fmla="*/ 318769 w 590827"/>
                  <a:gd name="connsiteY43" fmla="*/ 443493 h 1268549"/>
                  <a:gd name="connsiteX44" fmla="*/ 318769 w 590827"/>
                  <a:gd name="connsiteY44" fmla="*/ 463092 h 1268549"/>
                  <a:gd name="connsiteX45" fmla="*/ 258672 w 590827"/>
                  <a:gd name="connsiteY45" fmla="*/ 463092 h 1268549"/>
                  <a:gd name="connsiteX46" fmla="*/ 518668 w 590827"/>
                  <a:gd name="connsiteY46" fmla="*/ 485916 h 1268549"/>
                  <a:gd name="connsiteX47" fmla="*/ 518668 w 590827"/>
                  <a:gd name="connsiteY47" fmla="*/ 463586 h 1268549"/>
                  <a:gd name="connsiteX48" fmla="*/ 567145 w 590827"/>
                  <a:gd name="connsiteY48" fmla="*/ 463586 h 1268549"/>
                  <a:gd name="connsiteX49" fmla="*/ 567145 w 590827"/>
                  <a:gd name="connsiteY49" fmla="*/ 485916 h 1268549"/>
                  <a:gd name="connsiteX50" fmla="*/ 518668 w 590827"/>
                  <a:gd name="connsiteY50" fmla="*/ 485916 h 1268549"/>
                  <a:gd name="connsiteX51" fmla="*/ 25538 w 590827"/>
                  <a:gd name="connsiteY51" fmla="*/ 492437 h 1268549"/>
                  <a:gd name="connsiteX52" fmla="*/ 25538 w 590827"/>
                  <a:gd name="connsiteY52" fmla="*/ 470107 h 1268549"/>
                  <a:gd name="connsiteX53" fmla="*/ 76737 w 590827"/>
                  <a:gd name="connsiteY53" fmla="*/ 470107 h 1268549"/>
                  <a:gd name="connsiteX54" fmla="*/ 76737 w 590827"/>
                  <a:gd name="connsiteY54" fmla="*/ 492437 h 1268549"/>
                  <a:gd name="connsiteX55" fmla="*/ 25538 w 590827"/>
                  <a:gd name="connsiteY55" fmla="*/ 492437 h 1268549"/>
                  <a:gd name="connsiteX56" fmla="*/ 436952 w 590827"/>
                  <a:gd name="connsiteY56" fmla="*/ 508066 h 1268549"/>
                  <a:gd name="connsiteX57" fmla="*/ 436952 w 590827"/>
                  <a:gd name="connsiteY57" fmla="*/ 497984 h 1268549"/>
                  <a:gd name="connsiteX58" fmla="*/ 537921 w 590827"/>
                  <a:gd name="connsiteY58" fmla="*/ 497984 h 1268549"/>
                  <a:gd name="connsiteX59" fmla="*/ 537921 w 590827"/>
                  <a:gd name="connsiteY59" fmla="*/ 508066 h 1268549"/>
                  <a:gd name="connsiteX60" fmla="*/ 531604 w 590827"/>
                  <a:gd name="connsiteY60" fmla="*/ 508066 h 1268549"/>
                  <a:gd name="connsiteX61" fmla="*/ 531604 w 590827"/>
                  <a:gd name="connsiteY61" fmla="*/ 570871 h 1268549"/>
                  <a:gd name="connsiteX62" fmla="*/ 531604 w 590827"/>
                  <a:gd name="connsiteY62" fmla="*/ 579065 h 1268549"/>
                  <a:gd name="connsiteX63" fmla="*/ 531604 w 590827"/>
                  <a:gd name="connsiteY63" fmla="*/ 640895 h 1268549"/>
                  <a:gd name="connsiteX64" fmla="*/ 537921 w 590827"/>
                  <a:gd name="connsiteY64" fmla="*/ 640895 h 1268549"/>
                  <a:gd name="connsiteX65" fmla="*/ 537921 w 590827"/>
                  <a:gd name="connsiteY65" fmla="*/ 650977 h 1268549"/>
                  <a:gd name="connsiteX66" fmla="*/ 436952 w 590827"/>
                  <a:gd name="connsiteY66" fmla="*/ 650977 h 1268549"/>
                  <a:gd name="connsiteX67" fmla="*/ 436952 w 590827"/>
                  <a:gd name="connsiteY67" fmla="*/ 640895 h 1268549"/>
                  <a:gd name="connsiteX68" fmla="*/ 443273 w 590827"/>
                  <a:gd name="connsiteY68" fmla="*/ 640895 h 1268549"/>
                  <a:gd name="connsiteX69" fmla="*/ 443273 w 590827"/>
                  <a:gd name="connsiteY69" fmla="*/ 579065 h 1268549"/>
                  <a:gd name="connsiteX70" fmla="*/ 443273 w 590827"/>
                  <a:gd name="connsiteY70" fmla="*/ 570871 h 1268549"/>
                  <a:gd name="connsiteX71" fmla="*/ 443273 w 590827"/>
                  <a:gd name="connsiteY71" fmla="*/ 508066 h 1268549"/>
                  <a:gd name="connsiteX72" fmla="*/ 436952 w 590827"/>
                  <a:gd name="connsiteY72" fmla="*/ 508066 h 1268549"/>
                  <a:gd name="connsiteX73" fmla="*/ 302296 w 590827"/>
                  <a:gd name="connsiteY73" fmla="*/ 508066 h 1268549"/>
                  <a:gd name="connsiteX74" fmla="*/ 302296 w 590827"/>
                  <a:gd name="connsiteY74" fmla="*/ 497984 h 1268549"/>
                  <a:gd name="connsiteX75" fmla="*/ 403268 w 590827"/>
                  <a:gd name="connsiteY75" fmla="*/ 497984 h 1268549"/>
                  <a:gd name="connsiteX76" fmla="*/ 403268 w 590827"/>
                  <a:gd name="connsiteY76" fmla="*/ 508066 h 1268549"/>
                  <a:gd name="connsiteX77" fmla="*/ 396947 w 590827"/>
                  <a:gd name="connsiteY77" fmla="*/ 508066 h 1268549"/>
                  <a:gd name="connsiteX78" fmla="*/ 396947 w 590827"/>
                  <a:gd name="connsiteY78" fmla="*/ 570871 h 1268549"/>
                  <a:gd name="connsiteX79" fmla="*/ 396947 w 590827"/>
                  <a:gd name="connsiteY79" fmla="*/ 579065 h 1268549"/>
                  <a:gd name="connsiteX80" fmla="*/ 396947 w 590827"/>
                  <a:gd name="connsiteY80" fmla="*/ 580268 h 1268549"/>
                  <a:gd name="connsiteX81" fmla="*/ 412164 w 590827"/>
                  <a:gd name="connsiteY81" fmla="*/ 580268 h 1268549"/>
                  <a:gd name="connsiteX82" fmla="*/ 412164 w 590827"/>
                  <a:gd name="connsiteY82" fmla="*/ 602598 h 1268549"/>
                  <a:gd name="connsiteX83" fmla="*/ 396947 w 590827"/>
                  <a:gd name="connsiteY83" fmla="*/ 602598 h 1268549"/>
                  <a:gd name="connsiteX84" fmla="*/ 396947 w 590827"/>
                  <a:gd name="connsiteY84" fmla="*/ 640895 h 1268549"/>
                  <a:gd name="connsiteX85" fmla="*/ 403268 w 590827"/>
                  <a:gd name="connsiteY85" fmla="*/ 640895 h 1268549"/>
                  <a:gd name="connsiteX86" fmla="*/ 403268 w 590827"/>
                  <a:gd name="connsiteY86" fmla="*/ 650977 h 1268549"/>
                  <a:gd name="connsiteX87" fmla="*/ 302296 w 590827"/>
                  <a:gd name="connsiteY87" fmla="*/ 650977 h 1268549"/>
                  <a:gd name="connsiteX88" fmla="*/ 302296 w 590827"/>
                  <a:gd name="connsiteY88" fmla="*/ 640895 h 1268549"/>
                  <a:gd name="connsiteX89" fmla="*/ 308618 w 590827"/>
                  <a:gd name="connsiteY89" fmla="*/ 640895 h 1268549"/>
                  <a:gd name="connsiteX90" fmla="*/ 308618 w 590827"/>
                  <a:gd name="connsiteY90" fmla="*/ 579065 h 1268549"/>
                  <a:gd name="connsiteX91" fmla="*/ 308618 w 590827"/>
                  <a:gd name="connsiteY91" fmla="*/ 570871 h 1268549"/>
                  <a:gd name="connsiteX92" fmla="*/ 308618 w 590827"/>
                  <a:gd name="connsiteY92" fmla="*/ 508066 h 1268549"/>
                  <a:gd name="connsiteX93" fmla="*/ 302296 w 590827"/>
                  <a:gd name="connsiteY93" fmla="*/ 508066 h 1268549"/>
                  <a:gd name="connsiteX94" fmla="*/ 167637 w 590827"/>
                  <a:gd name="connsiteY94" fmla="*/ 508066 h 1268549"/>
                  <a:gd name="connsiteX95" fmla="*/ 167637 w 590827"/>
                  <a:gd name="connsiteY95" fmla="*/ 497984 h 1268549"/>
                  <a:gd name="connsiteX96" fmla="*/ 268613 w 590827"/>
                  <a:gd name="connsiteY96" fmla="*/ 497984 h 1268549"/>
                  <a:gd name="connsiteX97" fmla="*/ 268613 w 590827"/>
                  <a:gd name="connsiteY97" fmla="*/ 508066 h 1268549"/>
                  <a:gd name="connsiteX98" fmla="*/ 262291 w 590827"/>
                  <a:gd name="connsiteY98" fmla="*/ 508066 h 1268549"/>
                  <a:gd name="connsiteX99" fmla="*/ 262291 w 590827"/>
                  <a:gd name="connsiteY99" fmla="*/ 570871 h 1268549"/>
                  <a:gd name="connsiteX100" fmla="*/ 262291 w 590827"/>
                  <a:gd name="connsiteY100" fmla="*/ 579065 h 1268549"/>
                  <a:gd name="connsiteX101" fmla="*/ 262291 w 590827"/>
                  <a:gd name="connsiteY101" fmla="*/ 640895 h 1268549"/>
                  <a:gd name="connsiteX102" fmla="*/ 268613 w 590827"/>
                  <a:gd name="connsiteY102" fmla="*/ 640895 h 1268549"/>
                  <a:gd name="connsiteX103" fmla="*/ 268613 w 590827"/>
                  <a:gd name="connsiteY103" fmla="*/ 650977 h 1268549"/>
                  <a:gd name="connsiteX104" fmla="*/ 167637 w 590827"/>
                  <a:gd name="connsiteY104" fmla="*/ 650977 h 1268549"/>
                  <a:gd name="connsiteX105" fmla="*/ 167637 w 590827"/>
                  <a:gd name="connsiteY105" fmla="*/ 640895 h 1268549"/>
                  <a:gd name="connsiteX106" fmla="*/ 173963 w 590827"/>
                  <a:gd name="connsiteY106" fmla="*/ 640895 h 1268549"/>
                  <a:gd name="connsiteX107" fmla="*/ 173963 w 590827"/>
                  <a:gd name="connsiteY107" fmla="*/ 579065 h 1268549"/>
                  <a:gd name="connsiteX108" fmla="*/ 173963 w 590827"/>
                  <a:gd name="connsiteY108" fmla="*/ 570871 h 1268549"/>
                  <a:gd name="connsiteX109" fmla="*/ 173963 w 590827"/>
                  <a:gd name="connsiteY109" fmla="*/ 508066 h 1268549"/>
                  <a:gd name="connsiteX110" fmla="*/ 167637 w 590827"/>
                  <a:gd name="connsiteY110" fmla="*/ 508066 h 1268549"/>
                  <a:gd name="connsiteX111" fmla="*/ 32986 w 590827"/>
                  <a:gd name="connsiteY111" fmla="*/ 508066 h 1268549"/>
                  <a:gd name="connsiteX112" fmla="*/ 32986 w 590827"/>
                  <a:gd name="connsiteY112" fmla="*/ 497984 h 1268549"/>
                  <a:gd name="connsiteX113" fmla="*/ 133958 w 590827"/>
                  <a:gd name="connsiteY113" fmla="*/ 497984 h 1268549"/>
                  <a:gd name="connsiteX114" fmla="*/ 133958 w 590827"/>
                  <a:gd name="connsiteY114" fmla="*/ 508066 h 1268549"/>
                  <a:gd name="connsiteX115" fmla="*/ 127636 w 590827"/>
                  <a:gd name="connsiteY115" fmla="*/ 508066 h 1268549"/>
                  <a:gd name="connsiteX116" fmla="*/ 127636 w 590827"/>
                  <a:gd name="connsiteY116" fmla="*/ 570871 h 1268549"/>
                  <a:gd name="connsiteX117" fmla="*/ 127636 w 590827"/>
                  <a:gd name="connsiteY117" fmla="*/ 579065 h 1268549"/>
                  <a:gd name="connsiteX118" fmla="*/ 127636 w 590827"/>
                  <a:gd name="connsiteY118" fmla="*/ 640895 h 1268549"/>
                  <a:gd name="connsiteX119" fmla="*/ 133958 w 590827"/>
                  <a:gd name="connsiteY119" fmla="*/ 640895 h 1268549"/>
                  <a:gd name="connsiteX120" fmla="*/ 133958 w 590827"/>
                  <a:gd name="connsiteY120" fmla="*/ 650977 h 1268549"/>
                  <a:gd name="connsiteX121" fmla="*/ 32986 w 590827"/>
                  <a:gd name="connsiteY121" fmla="*/ 650977 h 1268549"/>
                  <a:gd name="connsiteX122" fmla="*/ 32986 w 590827"/>
                  <a:gd name="connsiteY122" fmla="*/ 640895 h 1268549"/>
                  <a:gd name="connsiteX123" fmla="*/ 39308 w 590827"/>
                  <a:gd name="connsiteY123" fmla="*/ 640895 h 1268549"/>
                  <a:gd name="connsiteX124" fmla="*/ 39308 w 590827"/>
                  <a:gd name="connsiteY124" fmla="*/ 579065 h 1268549"/>
                  <a:gd name="connsiteX125" fmla="*/ 39308 w 590827"/>
                  <a:gd name="connsiteY125" fmla="*/ 570871 h 1268549"/>
                  <a:gd name="connsiteX126" fmla="*/ 39308 w 590827"/>
                  <a:gd name="connsiteY126" fmla="*/ 508066 h 1268549"/>
                  <a:gd name="connsiteX127" fmla="*/ 32986 w 590827"/>
                  <a:gd name="connsiteY127" fmla="*/ 508066 h 1268549"/>
                  <a:gd name="connsiteX128" fmla="*/ 495164 w 590827"/>
                  <a:gd name="connsiteY128" fmla="*/ 706250 h 1268549"/>
                  <a:gd name="connsiteX129" fmla="*/ 495164 w 590827"/>
                  <a:gd name="connsiteY129" fmla="*/ 686639 h 1268549"/>
                  <a:gd name="connsiteX130" fmla="*/ 555258 w 590827"/>
                  <a:gd name="connsiteY130" fmla="*/ 686639 h 1268549"/>
                  <a:gd name="connsiteX131" fmla="*/ 555258 w 590827"/>
                  <a:gd name="connsiteY131" fmla="*/ 706250 h 1268549"/>
                  <a:gd name="connsiteX132" fmla="*/ 495164 w 590827"/>
                  <a:gd name="connsiteY132" fmla="*/ 706250 h 1268549"/>
                  <a:gd name="connsiteX133" fmla="*/ 123999 w 590827"/>
                  <a:gd name="connsiteY133" fmla="*/ 713505 h 1268549"/>
                  <a:gd name="connsiteX134" fmla="*/ 123999 w 590827"/>
                  <a:gd name="connsiteY134" fmla="*/ 690260 h 1268549"/>
                  <a:gd name="connsiteX135" fmla="*/ 167570 w 590827"/>
                  <a:gd name="connsiteY135" fmla="*/ 690260 h 1268549"/>
                  <a:gd name="connsiteX136" fmla="*/ 167570 w 590827"/>
                  <a:gd name="connsiteY136" fmla="*/ 713505 h 1268549"/>
                  <a:gd name="connsiteX137" fmla="*/ 123999 w 590827"/>
                  <a:gd name="connsiteY137" fmla="*/ 713505 h 1268549"/>
                  <a:gd name="connsiteX138" fmla="*/ 273045 w 590827"/>
                  <a:gd name="connsiteY138" fmla="*/ 758744 h 1268549"/>
                  <a:gd name="connsiteX139" fmla="*/ 273045 w 590827"/>
                  <a:gd name="connsiteY139" fmla="*/ 736413 h 1268549"/>
                  <a:gd name="connsiteX140" fmla="*/ 321519 w 590827"/>
                  <a:gd name="connsiteY140" fmla="*/ 736413 h 1268549"/>
                  <a:gd name="connsiteX141" fmla="*/ 321519 w 590827"/>
                  <a:gd name="connsiteY141" fmla="*/ 739770 h 1268549"/>
                  <a:gd name="connsiteX142" fmla="*/ 403268 w 590827"/>
                  <a:gd name="connsiteY142" fmla="*/ 739770 h 1268549"/>
                  <a:gd name="connsiteX143" fmla="*/ 403268 w 590827"/>
                  <a:gd name="connsiteY143" fmla="*/ 749853 h 1268549"/>
                  <a:gd name="connsiteX144" fmla="*/ 396947 w 590827"/>
                  <a:gd name="connsiteY144" fmla="*/ 749853 h 1268549"/>
                  <a:gd name="connsiteX145" fmla="*/ 396947 w 590827"/>
                  <a:gd name="connsiteY145" fmla="*/ 812658 h 1268549"/>
                  <a:gd name="connsiteX146" fmla="*/ 396947 w 590827"/>
                  <a:gd name="connsiteY146" fmla="*/ 820851 h 1268549"/>
                  <a:gd name="connsiteX147" fmla="*/ 396947 w 590827"/>
                  <a:gd name="connsiteY147" fmla="*/ 882682 h 1268549"/>
                  <a:gd name="connsiteX148" fmla="*/ 403268 w 590827"/>
                  <a:gd name="connsiteY148" fmla="*/ 882682 h 1268549"/>
                  <a:gd name="connsiteX149" fmla="*/ 403268 w 590827"/>
                  <a:gd name="connsiteY149" fmla="*/ 892764 h 1268549"/>
                  <a:gd name="connsiteX150" fmla="*/ 302296 w 590827"/>
                  <a:gd name="connsiteY150" fmla="*/ 892764 h 1268549"/>
                  <a:gd name="connsiteX151" fmla="*/ 302296 w 590827"/>
                  <a:gd name="connsiteY151" fmla="*/ 882682 h 1268549"/>
                  <a:gd name="connsiteX152" fmla="*/ 308618 w 590827"/>
                  <a:gd name="connsiteY152" fmla="*/ 882682 h 1268549"/>
                  <a:gd name="connsiteX153" fmla="*/ 308618 w 590827"/>
                  <a:gd name="connsiteY153" fmla="*/ 820851 h 1268549"/>
                  <a:gd name="connsiteX154" fmla="*/ 308618 w 590827"/>
                  <a:gd name="connsiteY154" fmla="*/ 812658 h 1268549"/>
                  <a:gd name="connsiteX155" fmla="*/ 308618 w 590827"/>
                  <a:gd name="connsiteY155" fmla="*/ 758744 h 1268549"/>
                  <a:gd name="connsiteX156" fmla="*/ 273045 w 590827"/>
                  <a:gd name="connsiteY156" fmla="*/ 758744 h 1268549"/>
                  <a:gd name="connsiteX157" fmla="*/ 436952 w 590827"/>
                  <a:gd name="connsiteY157" fmla="*/ 749853 h 1268549"/>
                  <a:gd name="connsiteX158" fmla="*/ 436952 w 590827"/>
                  <a:gd name="connsiteY158" fmla="*/ 739770 h 1268549"/>
                  <a:gd name="connsiteX159" fmla="*/ 537921 w 590827"/>
                  <a:gd name="connsiteY159" fmla="*/ 739770 h 1268549"/>
                  <a:gd name="connsiteX160" fmla="*/ 537921 w 590827"/>
                  <a:gd name="connsiteY160" fmla="*/ 749853 h 1268549"/>
                  <a:gd name="connsiteX161" fmla="*/ 531604 w 590827"/>
                  <a:gd name="connsiteY161" fmla="*/ 749853 h 1268549"/>
                  <a:gd name="connsiteX162" fmla="*/ 531604 w 590827"/>
                  <a:gd name="connsiteY162" fmla="*/ 812658 h 1268549"/>
                  <a:gd name="connsiteX163" fmla="*/ 531604 w 590827"/>
                  <a:gd name="connsiteY163" fmla="*/ 820851 h 1268549"/>
                  <a:gd name="connsiteX164" fmla="*/ 531604 w 590827"/>
                  <a:gd name="connsiteY164" fmla="*/ 882682 h 1268549"/>
                  <a:gd name="connsiteX165" fmla="*/ 537921 w 590827"/>
                  <a:gd name="connsiteY165" fmla="*/ 882682 h 1268549"/>
                  <a:gd name="connsiteX166" fmla="*/ 537921 w 590827"/>
                  <a:gd name="connsiteY166" fmla="*/ 892764 h 1268549"/>
                  <a:gd name="connsiteX167" fmla="*/ 436952 w 590827"/>
                  <a:gd name="connsiteY167" fmla="*/ 892764 h 1268549"/>
                  <a:gd name="connsiteX168" fmla="*/ 436952 w 590827"/>
                  <a:gd name="connsiteY168" fmla="*/ 882682 h 1268549"/>
                  <a:gd name="connsiteX169" fmla="*/ 443273 w 590827"/>
                  <a:gd name="connsiteY169" fmla="*/ 882682 h 1268549"/>
                  <a:gd name="connsiteX170" fmla="*/ 443273 w 590827"/>
                  <a:gd name="connsiteY170" fmla="*/ 858125 h 1268549"/>
                  <a:gd name="connsiteX171" fmla="*/ 399733 w 590827"/>
                  <a:gd name="connsiteY171" fmla="*/ 858125 h 1268549"/>
                  <a:gd name="connsiteX172" fmla="*/ 399733 w 590827"/>
                  <a:gd name="connsiteY172" fmla="*/ 834880 h 1268549"/>
                  <a:gd name="connsiteX173" fmla="*/ 443273 w 590827"/>
                  <a:gd name="connsiteY173" fmla="*/ 834880 h 1268549"/>
                  <a:gd name="connsiteX174" fmla="*/ 443273 w 590827"/>
                  <a:gd name="connsiteY174" fmla="*/ 820851 h 1268549"/>
                  <a:gd name="connsiteX175" fmla="*/ 443273 w 590827"/>
                  <a:gd name="connsiteY175" fmla="*/ 812658 h 1268549"/>
                  <a:gd name="connsiteX176" fmla="*/ 443273 w 590827"/>
                  <a:gd name="connsiteY176" fmla="*/ 749853 h 1268549"/>
                  <a:gd name="connsiteX177" fmla="*/ 436952 w 590827"/>
                  <a:gd name="connsiteY177" fmla="*/ 749853 h 1268549"/>
                  <a:gd name="connsiteX178" fmla="*/ 167637 w 590827"/>
                  <a:gd name="connsiteY178" fmla="*/ 749853 h 1268549"/>
                  <a:gd name="connsiteX179" fmla="*/ 167637 w 590827"/>
                  <a:gd name="connsiteY179" fmla="*/ 739770 h 1268549"/>
                  <a:gd name="connsiteX180" fmla="*/ 268613 w 590827"/>
                  <a:gd name="connsiteY180" fmla="*/ 739770 h 1268549"/>
                  <a:gd name="connsiteX181" fmla="*/ 268613 w 590827"/>
                  <a:gd name="connsiteY181" fmla="*/ 749853 h 1268549"/>
                  <a:gd name="connsiteX182" fmla="*/ 262291 w 590827"/>
                  <a:gd name="connsiteY182" fmla="*/ 749853 h 1268549"/>
                  <a:gd name="connsiteX183" fmla="*/ 262291 w 590827"/>
                  <a:gd name="connsiteY183" fmla="*/ 812658 h 1268549"/>
                  <a:gd name="connsiteX184" fmla="*/ 262291 w 590827"/>
                  <a:gd name="connsiteY184" fmla="*/ 820851 h 1268549"/>
                  <a:gd name="connsiteX185" fmla="*/ 262291 w 590827"/>
                  <a:gd name="connsiteY185" fmla="*/ 882682 h 1268549"/>
                  <a:gd name="connsiteX186" fmla="*/ 268613 w 590827"/>
                  <a:gd name="connsiteY186" fmla="*/ 882682 h 1268549"/>
                  <a:gd name="connsiteX187" fmla="*/ 268613 w 590827"/>
                  <a:gd name="connsiteY187" fmla="*/ 892764 h 1268549"/>
                  <a:gd name="connsiteX188" fmla="*/ 167637 w 590827"/>
                  <a:gd name="connsiteY188" fmla="*/ 892764 h 1268549"/>
                  <a:gd name="connsiteX189" fmla="*/ 167637 w 590827"/>
                  <a:gd name="connsiteY189" fmla="*/ 882682 h 1268549"/>
                  <a:gd name="connsiteX190" fmla="*/ 173963 w 590827"/>
                  <a:gd name="connsiteY190" fmla="*/ 882682 h 1268549"/>
                  <a:gd name="connsiteX191" fmla="*/ 173963 w 590827"/>
                  <a:gd name="connsiteY191" fmla="*/ 871468 h 1268549"/>
                  <a:gd name="connsiteX192" fmla="*/ 153283 w 590827"/>
                  <a:gd name="connsiteY192" fmla="*/ 871468 h 1268549"/>
                  <a:gd name="connsiteX193" fmla="*/ 153283 w 590827"/>
                  <a:gd name="connsiteY193" fmla="*/ 849137 h 1268549"/>
                  <a:gd name="connsiteX194" fmla="*/ 173963 w 590827"/>
                  <a:gd name="connsiteY194" fmla="*/ 849137 h 1268549"/>
                  <a:gd name="connsiteX195" fmla="*/ 173963 w 590827"/>
                  <a:gd name="connsiteY195" fmla="*/ 820851 h 1268549"/>
                  <a:gd name="connsiteX196" fmla="*/ 173963 w 590827"/>
                  <a:gd name="connsiteY196" fmla="*/ 812658 h 1268549"/>
                  <a:gd name="connsiteX197" fmla="*/ 173963 w 590827"/>
                  <a:gd name="connsiteY197" fmla="*/ 749853 h 1268549"/>
                  <a:gd name="connsiteX198" fmla="*/ 167637 w 590827"/>
                  <a:gd name="connsiteY198" fmla="*/ 749853 h 1268549"/>
                  <a:gd name="connsiteX199" fmla="*/ 32986 w 590827"/>
                  <a:gd name="connsiteY199" fmla="*/ 749853 h 1268549"/>
                  <a:gd name="connsiteX200" fmla="*/ 32986 w 590827"/>
                  <a:gd name="connsiteY200" fmla="*/ 739770 h 1268549"/>
                  <a:gd name="connsiteX201" fmla="*/ 133958 w 590827"/>
                  <a:gd name="connsiteY201" fmla="*/ 739770 h 1268549"/>
                  <a:gd name="connsiteX202" fmla="*/ 133958 w 590827"/>
                  <a:gd name="connsiteY202" fmla="*/ 749853 h 1268549"/>
                  <a:gd name="connsiteX203" fmla="*/ 127636 w 590827"/>
                  <a:gd name="connsiteY203" fmla="*/ 749853 h 1268549"/>
                  <a:gd name="connsiteX204" fmla="*/ 127636 w 590827"/>
                  <a:gd name="connsiteY204" fmla="*/ 812658 h 1268549"/>
                  <a:gd name="connsiteX205" fmla="*/ 127636 w 590827"/>
                  <a:gd name="connsiteY205" fmla="*/ 820851 h 1268549"/>
                  <a:gd name="connsiteX206" fmla="*/ 127636 w 590827"/>
                  <a:gd name="connsiteY206" fmla="*/ 882682 h 1268549"/>
                  <a:gd name="connsiteX207" fmla="*/ 133958 w 590827"/>
                  <a:gd name="connsiteY207" fmla="*/ 882682 h 1268549"/>
                  <a:gd name="connsiteX208" fmla="*/ 133958 w 590827"/>
                  <a:gd name="connsiteY208" fmla="*/ 892764 h 1268549"/>
                  <a:gd name="connsiteX209" fmla="*/ 32986 w 590827"/>
                  <a:gd name="connsiteY209" fmla="*/ 892764 h 1268549"/>
                  <a:gd name="connsiteX210" fmla="*/ 32986 w 590827"/>
                  <a:gd name="connsiteY210" fmla="*/ 882682 h 1268549"/>
                  <a:gd name="connsiteX211" fmla="*/ 39308 w 590827"/>
                  <a:gd name="connsiteY211" fmla="*/ 882682 h 1268549"/>
                  <a:gd name="connsiteX212" fmla="*/ 39308 w 590827"/>
                  <a:gd name="connsiteY212" fmla="*/ 820851 h 1268549"/>
                  <a:gd name="connsiteX213" fmla="*/ 39308 w 590827"/>
                  <a:gd name="connsiteY213" fmla="*/ 812658 h 1268549"/>
                  <a:gd name="connsiteX214" fmla="*/ 39308 w 590827"/>
                  <a:gd name="connsiteY214" fmla="*/ 749853 h 1268549"/>
                  <a:gd name="connsiteX215" fmla="*/ 32986 w 590827"/>
                  <a:gd name="connsiteY215" fmla="*/ 749853 h 1268549"/>
                  <a:gd name="connsiteX216" fmla="*/ 511059 w 590827"/>
                  <a:gd name="connsiteY216" fmla="*/ 916358 h 1268549"/>
                  <a:gd name="connsiteX217" fmla="*/ 511059 w 590827"/>
                  <a:gd name="connsiteY217" fmla="*/ 894027 h 1268549"/>
                  <a:gd name="connsiteX218" fmla="*/ 562260 w 590827"/>
                  <a:gd name="connsiteY218" fmla="*/ 894027 h 1268549"/>
                  <a:gd name="connsiteX219" fmla="*/ 562260 w 590827"/>
                  <a:gd name="connsiteY219" fmla="*/ 916358 h 1268549"/>
                  <a:gd name="connsiteX220" fmla="*/ 511059 w 590827"/>
                  <a:gd name="connsiteY220" fmla="*/ 916358 h 1268549"/>
                  <a:gd name="connsiteX221" fmla="*/ 195953 w 590827"/>
                  <a:gd name="connsiteY221" fmla="*/ 923553 h 1268549"/>
                  <a:gd name="connsiteX222" fmla="*/ 195953 w 590827"/>
                  <a:gd name="connsiteY222" fmla="*/ 900308 h 1268549"/>
                  <a:gd name="connsiteX223" fmla="*/ 239525 w 590827"/>
                  <a:gd name="connsiteY223" fmla="*/ 900308 h 1268549"/>
                  <a:gd name="connsiteX224" fmla="*/ 239525 w 590827"/>
                  <a:gd name="connsiteY224" fmla="*/ 923553 h 1268549"/>
                  <a:gd name="connsiteX225" fmla="*/ 195953 w 590827"/>
                  <a:gd name="connsiteY225" fmla="*/ 923553 h 1268549"/>
                  <a:gd name="connsiteX226" fmla="*/ 436952 w 590827"/>
                  <a:gd name="connsiteY226" fmla="*/ 991640 h 1268549"/>
                  <a:gd name="connsiteX227" fmla="*/ 436952 w 590827"/>
                  <a:gd name="connsiteY227" fmla="*/ 981557 h 1268549"/>
                  <a:gd name="connsiteX228" fmla="*/ 537921 w 590827"/>
                  <a:gd name="connsiteY228" fmla="*/ 981557 h 1268549"/>
                  <a:gd name="connsiteX229" fmla="*/ 537921 w 590827"/>
                  <a:gd name="connsiteY229" fmla="*/ 991640 h 1268549"/>
                  <a:gd name="connsiteX230" fmla="*/ 531604 w 590827"/>
                  <a:gd name="connsiteY230" fmla="*/ 991640 h 1268549"/>
                  <a:gd name="connsiteX231" fmla="*/ 531604 w 590827"/>
                  <a:gd name="connsiteY231" fmla="*/ 1054432 h 1268549"/>
                  <a:gd name="connsiteX232" fmla="*/ 531604 w 590827"/>
                  <a:gd name="connsiteY232" fmla="*/ 1062638 h 1268549"/>
                  <a:gd name="connsiteX233" fmla="*/ 531604 w 590827"/>
                  <a:gd name="connsiteY233" fmla="*/ 1124468 h 1268549"/>
                  <a:gd name="connsiteX234" fmla="*/ 537921 w 590827"/>
                  <a:gd name="connsiteY234" fmla="*/ 1124468 h 1268549"/>
                  <a:gd name="connsiteX235" fmla="*/ 537921 w 590827"/>
                  <a:gd name="connsiteY235" fmla="*/ 1134551 h 1268549"/>
                  <a:gd name="connsiteX236" fmla="*/ 527429 w 590827"/>
                  <a:gd name="connsiteY236" fmla="*/ 1134551 h 1268549"/>
                  <a:gd name="connsiteX237" fmla="*/ 527429 w 590827"/>
                  <a:gd name="connsiteY237" fmla="*/ 1135128 h 1268549"/>
                  <a:gd name="connsiteX238" fmla="*/ 478954 w 590827"/>
                  <a:gd name="connsiteY238" fmla="*/ 1135128 h 1268549"/>
                  <a:gd name="connsiteX239" fmla="*/ 478954 w 590827"/>
                  <a:gd name="connsiteY239" fmla="*/ 1134551 h 1268549"/>
                  <a:gd name="connsiteX240" fmla="*/ 436952 w 590827"/>
                  <a:gd name="connsiteY240" fmla="*/ 1134551 h 1268549"/>
                  <a:gd name="connsiteX241" fmla="*/ 436952 w 590827"/>
                  <a:gd name="connsiteY241" fmla="*/ 1124468 h 1268549"/>
                  <a:gd name="connsiteX242" fmla="*/ 443273 w 590827"/>
                  <a:gd name="connsiteY242" fmla="*/ 1124468 h 1268549"/>
                  <a:gd name="connsiteX243" fmla="*/ 443273 w 590827"/>
                  <a:gd name="connsiteY243" fmla="*/ 1062638 h 1268549"/>
                  <a:gd name="connsiteX244" fmla="*/ 443273 w 590827"/>
                  <a:gd name="connsiteY244" fmla="*/ 1054432 h 1268549"/>
                  <a:gd name="connsiteX245" fmla="*/ 443273 w 590827"/>
                  <a:gd name="connsiteY245" fmla="*/ 991640 h 1268549"/>
                  <a:gd name="connsiteX246" fmla="*/ 436952 w 590827"/>
                  <a:gd name="connsiteY246" fmla="*/ 991640 h 1268549"/>
                  <a:gd name="connsiteX247" fmla="*/ 302296 w 590827"/>
                  <a:gd name="connsiteY247" fmla="*/ 991640 h 1268549"/>
                  <a:gd name="connsiteX248" fmla="*/ 302296 w 590827"/>
                  <a:gd name="connsiteY248" fmla="*/ 981557 h 1268549"/>
                  <a:gd name="connsiteX249" fmla="*/ 403268 w 590827"/>
                  <a:gd name="connsiteY249" fmla="*/ 981557 h 1268549"/>
                  <a:gd name="connsiteX250" fmla="*/ 403268 w 590827"/>
                  <a:gd name="connsiteY250" fmla="*/ 991640 h 1268549"/>
                  <a:gd name="connsiteX251" fmla="*/ 396947 w 590827"/>
                  <a:gd name="connsiteY251" fmla="*/ 991640 h 1268549"/>
                  <a:gd name="connsiteX252" fmla="*/ 396947 w 590827"/>
                  <a:gd name="connsiteY252" fmla="*/ 1054432 h 1268549"/>
                  <a:gd name="connsiteX253" fmla="*/ 396947 w 590827"/>
                  <a:gd name="connsiteY253" fmla="*/ 1062638 h 1268549"/>
                  <a:gd name="connsiteX254" fmla="*/ 396947 w 590827"/>
                  <a:gd name="connsiteY254" fmla="*/ 1124468 h 1268549"/>
                  <a:gd name="connsiteX255" fmla="*/ 403268 w 590827"/>
                  <a:gd name="connsiteY255" fmla="*/ 1124468 h 1268549"/>
                  <a:gd name="connsiteX256" fmla="*/ 403268 w 590827"/>
                  <a:gd name="connsiteY256" fmla="*/ 1134551 h 1268549"/>
                  <a:gd name="connsiteX257" fmla="*/ 373551 w 590827"/>
                  <a:gd name="connsiteY257" fmla="*/ 1134551 h 1268549"/>
                  <a:gd name="connsiteX258" fmla="*/ 373551 w 590827"/>
                  <a:gd name="connsiteY258" fmla="*/ 1155594 h 1268549"/>
                  <a:gd name="connsiteX259" fmla="*/ 325072 w 590827"/>
                  <a:gd name="connsiteY259" fmla="*/ 1155594 h 1268549"/>
                  <a:gd name="connsiteX260" fmla="*/ 325072 w 590827"/>
                  <a:gd name="connsiteY260" fmla="*/ 1134551 h 1268549"/>
                  <a:gd name="connsiteX261" fmla="*/ 302296 w 590827"/>
                  <a:gd name="connsiteY261" fmla="*/ 1134551 h 1268549"/>
                  <a:gd name="connsiteX262" fmla="*/ 302296 w 590827"/>
                  <a:gd name="connsiteY262" fmla="*/ 1124468 h 1268549"/>
                  <a:gd name="connsiteX263" fmla="*/ 308618 w 590827"/>
                  <a:gd name="connsiteY263" fmla="*/ 1124468 h 1268549"/>
                  <a:gd name="connsiteX264" fmla="*/ 308618 w 590827"/>
                  <a:gd name="connsiteY264" fmla="*/ 1062638 h 1268549"/>
                  <a:gd name="connsiteX265" fmla="*/ 308618 w 590827"/>
                  <a:gd name="connsiteY265" fmla="*/ 1054432 h 1268549"/>
                  <a:gd name="connsiteX266" fmla="*/ 308618 w 590827"/>
                  <a:gd name="connsiteY266" fmla="*/ 991640 h 1268549"/>
                  <a:gd name="connsiteX267" fmla="*/ 302296 w 590827"/>
                  <a:gd name="connsiteY267" fmla="*/ 991640 h 1268549"/>
                  <a:gd name="connsiteX268" fmla="*/ 167637 w 590827"/>
                  <a:gd name="connsiteY268" fmla="*/ 991640 h 1268549"/>
                  <a:gd name="connsiteX269" fmla="*/ 167637 w 590827"/>
                  <a:gd name="connsiteY269" fmla="*/ 981557 h 1268549"/>
                  <a:gd name="connsiteX270" fmla="*/ 268613 w 590827"/>
                  <a:gd name="connsiteY270" fmla="*/ 981557 h 1268549"/>
                  <a:gd name="connsiteX271" fmla="*/ 268613 w 590827"/>
                  <a:gd name="connsiteY271" fmla="*/ 991640 h 1268549"/>
                  <a:gd name="connsiteX272" fmla="*/ 262291 w 590827"/>
                  <a:gd name="connsiteY272" fmla="*/ 991640 h 1268549"/>
                  <a:gd name="connsiteX273" fmla="*/ 262291 w 590827"/>
                  <a:gd name="connsiteY273" fmla="*/ 1054432 h 1268549"/>
                  <a:gd name="connsiteX274" fmla="*/ 262291 w 590827"/>
                  <a:gd name="connsiteY274" fmla="*/ 1062638 h 1268549"/>
                  <a:gd name="connsiteX275" fmla="*/ 262291 w 590827"/>
                  <a:gd name="connsiteY275" fmla="*/ 1124468 h 1268549"/>
                  <a:gd name="connsiteX276" fmla="*/ 268613 w 590827"/>
                  <a:gd name="connsiteY276" fmla="*/ 1124468 h 1268549"/>
                  <a:gd name="connsiteX277" fmla="*/ 268613 w 590827"/>
                  <a:gd name="connsiteY277" fmla="*/ 1134551 h 1268549"/>
                  <a:gd name="connsiteX278" fmla="*/ 167637 w 590827"/>
                  <a:gd name="connsiteY278" fmla="*/ 1134551 h 1268549"/>
                  <a:gd name="connsiteX279" fmla="*/ 167637 w 590827"/>
                  <a:gd name="connsiteY279" fmla="*/ 1124468 h 1268549"/>
                  <a:gd name="connsiteX280" fmla="*/ 173963 w 590827"/>
                  <a:gd name="connsiteY280" fmla="*/ 1124468 h 1268549"/>
                  <a:gd name="connsiteX281" fmla="*/ 173963 w 590827"/>
                  <a:gd name="connsiteY281" fmla="*/ 1062638 h 1268549"/>
                  <a:gd name="connsiteX282" fmla="*/ 173963 w 590827"/>
                  <a:gd name="connsiteY282" fmla="*/ 1054432 h 1268549"/>
                  <a:gd name="connsiteX283" fmla="*/ 173963 w 590827"/>
                  <a:gd name="connsiteY283" fmla="*/ 991640 h 1268549"/>
                  <a:gd name="connsiteX284" fmla="*/ 167637 w 590827"/>
                  <a:gd name="connsiteY284" fmla="*/ 991640 h 1268549"/>
                  <a:gd name="connsiteX285" fmla="*/ 32986 w 590827"/>
                  <a:gd name="connsiteY285" fmla="*/ 991640 h 1268549"/>
                  <a:gd name="connsiteX286" fmla="*/ 32986 w 590827"/>
                  <a:gd name="connsiteY286" fmla="*/ 981557 h 1268549"/>
                  <a:gd name="connsiteX287" fmla="*/ 133958 w 590827"/>
                  <a:gd name="connsiteY287" fmla="*/ 981557 h 1268549"/>
                  <a:gd name="connsiteX288" fmla="*/ 133958 w 590827"/>
                  <a:gd name="connsiteY288" fmla="*/ 991640 h 1268549"/>
                  <a:gd name="connsiteX289" fmla="*/ 127636 w 590827"/>
                  <a:gd name="connsiteY289" fmla="*/ 991640 h 1268549"/>
                  <a:gd name="connsiteX290" fmla="*/ 127636 w 590827"/>
                  <a:gd name="connsiteY290" fmla="*/ 1054432 h 1268549"/>
                  <a:gd name="connsiteX291" fmla="*/ 127636 w 590827"/>
                  <a:gd name="connsiteY291" fmla="*/ 1062638 h 1268549"/>
                  <a:gd name="connsiteX292" fmla="*/ 127636 w 590827"/>
                  <a:gd name="connsiteY292" fmla="*/ 1124468 h 1268549"/>
                  <a:gd name="connsiteX293" fmla="*/ 133958 w 590827"/>
                  <a:gd name="connsiteY293" fmla="*/ 1124468 h 1268549"/>
                  <a:gd name="connsiteX294" fmla="*/ 133958 w 590827"/>
                  <a:gd name="connsiteY294" fmla="*/ 1134551 h 1268549"/>
                  <a:gd name="connsiteX295" fmla="*/ 73494 w 590827"/>
                  <a:gd name="connsiteY295" fmla="*/ 1134551 h 1268549"/>
                  <a:gd name="connsiteX296" fmla="*/ 73494 w 590827"/>
                  <a:gd name="connsiteY296" fmla="*/ 1144428 h 1268549"/>
                  <a:gd name="connsiteX297" fmla="*/ 29922 w 590827"/>
                  <a:gd name="connsiteY297" fmla="*/ 1144428 h 1268549"/>
                  <a:gd name="connsiteX298" fmla="*/ 29922 w 590827"/>
                  <a:gd name="connsiteY298" fmla="*/ 1121184 h 1268549"/>
                  <a:gd name="connsiteX299" fmla="*/ 39308 w 590827"/>
                  <a:gd name="connsiteY299" fmla="*/ 1121184 h 1268549"/>
                  <a:gd name="connsiteX300" fmla="*/ 39308 w 590827"/>
                  <a:gd name="connsiteY300" fmla="*/ 1062638 h 1268549"/>
                  <a:gd name="connsiteX301" fmla="*/ 39308 w 590827"/>
                  <a:gd name="connsiteY301" fmla="*/ 1054432 h 1268549"/>
                  <a:gd name="connsiteX302" fmla="*/ 39308 w 590827"/>
                  <a:gd name="connsiteY302" fmla="*/ 991640 h 1268549"/>
                  <a:gd name="connsiteX303" fmla="*/ 32986 w 590827"/>
                  <a:gd name="connsiteY303" fmla="*/ 991640 h 1268549"/>
                  <a:gd name="connsiteX304" fmla="*/ -702 w 590827"/>
                  <a:gd name="connsiteY304" fmla="*/ 1172017 h 1268549"/>
                  <a:gd name="connsiteX305" fmla="*/ -702 w 590827"/>
                  <a:gd name="connsiteY305" fmla="*/ 1152418 h 1268549"/>
                  <a:gd name="connsiteX306" fmla="*/ 52979 w 590827"/>
                  <a:gd name="connsiteY306" fmla="*/ 1152418 h 1268549"/>
                  <a:gd name="connsiteX307" fmla="*/ 52979 w 590827"/>
                  <a:gd name="connsiteY307" fmla="*/ 1172017 h 1268549"/>
                  <a:gd name="connsiteX308" fmla="*/ -702 w 590827"/>
                  <a:gd name="connsiteY308" fmla="*/ 1172017 h 1268549"/>
                  <a:gd name="connsiteX309" fmla="*/ 134808 w 590827"/>
                  <a:gd name="connsiteY309" fmla="*/ 1190305 h 1268549"/>
                  <a:gd name="connsiteX310" fmla="*/ 134808 w 590827"/>
                  <a:gd name="connsiteY310" fmla="*/ 1167962 h 1268549"/>
                  <a:gd name="connsiteX311" fmla="*/ 186004 w 590827"/>
                  <a:gd name="connsiteY311" fmla="*/ 1167962 h 1268549"/>
                  <a:gd name="connsiteX312" fmla="*/ 186004 w 590827"/>
                  <a:gd name="connsiteY312" fmla="*/ 1190305 h 1268549"/>
                  <a:gd name="connsiteX313" fmla="*/ 134808 w 590827"/>
                  <a:gd name="connsiteY313" fmla="*/ 1190305 h 1268549"/>
                  <a:gd name="connsiteX314" fmla="*/ 430865 w 590827"/>
                  <a:gd name="connsiteY314" fmla="*/ 1218350 h 1268549"/>
                  <a:gd name="connsiteX315" fmla="*/ 430865 w 590827"/>
                  <a:gd name="connsiteY315" fmla="*/ 1196020 h 1268549"/>
                  <a:gd name="connsiteX316" fmla="*/ 479339 w 590827"/>
                  <a:gd name="connsiteY316" fmla="*/ 1196020 h 1268549"/>
                  <a:gd name="connsiteX317" fmla="*/ 479339 w 590827"/>
                  <a:gd name="connsiteY317" fmla="*/ 1218350 h 1268549"/>
                  <a:gd name="connsiteX318" fmla="*/ 430865 w 590827"/>
                  <a:gd name="connsiteY318" fmla="*/ 1218350 h 1268549"/>
                  <a:gd name="connsiteX319" fmla="*/ 164761 w 590827"/>
                  <a:gd name="connsiteY319" fmla="*/ 1224065 h 1268549"/>
                  <a:gd name="connsiteX320" fmla="*/ 164761 w 590827"/>
                  <a:gd name="connsiteY320" fmla="*/ 1200652 h 1268549"/>
                  <a:gd name="connsiteX321" fmla="*/ 224133 w 590827"/>
                  <a:gd name="connsiteY321" fmla="*/ 1200652 h 1268549"/>
                  <a:gd name="connsiteX322" fmla="*/ 224133 w 590827"/>
                  <a:gd name="connsiteY322" fmla="*/ 1224065 h 1268549"/>
                  <a:gd name="connsiteX323" fmla="*/ 164761 w 590827"/>
                  <a:gd name="connsiteY323" fmla="*/ 1224065 h 1268549"/>
                  <a:gd name="connsiteX324" fmla="*/ 273045 w 590827"/>
                  <a:gd name="connsiteY324" fmla="*/ 1251088 h 1268549"/>
                  <a:gd name="connsiteX325" fmla="*/ 273045 w 590827"/>
                  <a:gd name="connsiteY325" fmla="*/ 1228758 h 1268549"/>
                  <a:gd name="connsiteX326" fmla="*/ 321519 w 590827"/>
                  <a:gd name="connsiteY326" fmla="*/ 1228758 h 1268549"/>
                  <a:gd name="connsiteX327" fmla="*/ 321519 w 590827"/>
                  <a:gd name="connsiteY327" fmla="*/ 1251088 h 1268549"/>
                  <a:gd name="connsiteX328" fmla="*/ 273045 w 590827"/>
                  <a:gd name="connsiteY328" fmla="*/ 1251088 h 126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</a:cxnLst>
                <a:rect l="l" t="t" r="r" b="b"/>
                <a:pathLst>
                  <a:path w="590827" h="1268549">
                    <a:moveTo>
                      <a:pt x="590126" y="-4551"/>
                    </a:moveTo>
                    <a:lnTo>
                      <a:pt x="514254" y="-4551"/>
                    </a:lnTo>
                    <a:lnTo>
                      <a:pt x="514254" y="130888"/>
                    </a:lnTo>
                    <a:lnTo>
                      <a:pt x="524024" y="130888"/>
                    </a:lnTo>
                    <a:lnTo>
                      <a:pt x="524024" y="153219"/>
                    </a:lnTo>
                    <a:lnTo>
                      <a:pt x="514254" y="153219"/>
                    </a:lnTo>
                    <a:lnTo>
                      <a:pt x="514254" y="163566"/>
                    </a:lnTo>
                    <a:lnTo>
                      <a:pt x="562152" y="163566"/>
                    </a:lnTo>
                    <a:lnTo>
                      <a:pt x="562152" y="186991"/>
                    </a:lnTo>
                    <a:lnTo>
                      <a:pt x="523410" y="186991"/>
                    </a:lnTo>
                    <a:lnTo>
                      <a:pt x="589392" y="287503"/>
                    </a:lnTo>
                    <a:lnTo>
                      <a:pt x="514254" y="307692"/>
                    </a:lnTo>
                    <a:lnTo>
                      <a:pt x="514254" y="384682"/>
                    </a:lnTo>
                    <a:lnTo>
                      <a:pt x="227612" y="384682"/>
                    </a:lnTo>
                    <a:lnTo>
                      <a:pt x="144199" y="407085"/>
                    </a:lnTo>
                    <a:lnTo>
                      <a:pt x="144199" y="412307"/>
                    </a:lnTo>
                    <a:lnTo>
                      <a:pt x="124765" y="412307"/>
                    </a:lnTo>
                    <a:lnTo>
                      <a:pt x="56378" y="430679"/>
                    </a:lnTo>
                    <a:lnTo>
                      <a:pt x="-702" y="343703"/>
                    </a:lnTo>
                    <a:lnTo>
                      <a:pt x="-702" y="131802"/>
                    </a:lnTo>
                    <a:lnTo>
                      <a:pt x="83590" y="131802"/>
                    </a:lnTo>
                    <a:lnTo>
                      <a:pt x="83590" y="91160"/>
                    </a:lnTo>
                    <a:lnTo>
                      <a:pt x="39115" y="91160"/>
                    </a:lnTo>
                    <a:lnTo>
                      <a:pt x="39115" y="69912"/>
                    </a:lnTo>
                    <a:lnTo>
                      <a:pt x="83590" y="69912"/>
                    </a:lnTo>
                    <a:lnTo>
                      <a:pt x="83590" y="-4551"/>
                    </a:lnTo>
                    <a:lnTo>
                      <a:pt x="-702" y="-4551"/>
                    </a:lnTo>
                    <a:lnTo>
                      <a:pt x="-702" y="1009783"/>
                    </a:lnTo>
                    <a:lnTo>
                      <a:pt x="-702" y="1034640"/>
                    </a:lnTo>
                    <a:lnTo>
                      <a:pt x="-702" y="1263998"/>
                    </a:lnTo>
                    <a:lnTo>
                      <a:pt x="590126" y="1263998"/>
                    </a:lnTo>
                    <a:lnTo>
                      <a:pt x="590126" y="950118"/>
                    </a:lnTo>
                    <a:lnTo>
                      <a:pt x="541013" y="950118"/>
                    </a:lnTo>
                    <a:lnTo>
                      <a:pt x="541013" y="926705"/>
                    </a:lnTo>
                    <a:lnTo>
                      <a:pt x="590126" y="926705"/>
                    </a:lnTo>
                    <a:lnTo>
                      <a:pt x="590126" y="-4551"/>
                    </a:lnTo>
                    <a:moveTo>
                      <a:pt x="83590" y="464909"/>
                    </a:moveTo>
                    <a:lnTo>
                      <a:pt x="83590" y="441676"/>
                    </a:lnTo>
                    <a:lnTo>
                      <a:pt x="127162" y="441676"/>
                    </a:lnTo>
                    <a:lnTo>
                      <a:pt x="127162" y="464909"/>
                    </a:lnTo>
                    <a:lnTo>
                      <a:pt x="83590" y="464909"/>
                    </a:lnTo>
                    <a:moveTo>
                      <a:pt x="258672" y="463092"/>
                    </a:moveTo>
                    <a:lnTo>
                      <a:pt x="258672" y="443493"/>
                    </a:lnTo>
                    <a:lnTo>
                      <a:pt x="318769" y="443493"/>
                    </a:lnTo>
                    <a:lnTo>
                      <a:pt x="318769" y="463092"/>
                    </a:lnTo>
                    <a:lnTo>
                      <a:pt x="258672" y="463092"/>
                    </a:lnTo>
                    <a:moveTo>
                      <a:pt x="518668" y="485916"/>
                    </a:moveTo>
                    <a:lnTo>
                      <a:pt x="518668" y="463586"/>
                    </a:lnTo>
                    <a:lnTo>
                      <a:pt x="567145" y="463586"/>
                    </a:lnTo>
                    <a:lnTo>
                      <a:pt x="567145" y="485916"/>
                    </a:lnTo>
                    <a:lnTo>
                      <a:pt x="518668" y="485916"/>
                    </a:lnTo>
                    <a:moveTo>
                      <a:pt x="25538" y="492437"/>
                    </a:moveTo>
                    <a:lnTo>
                      <a:pt x="25538" y="470107"/>
                    </a:lnTo>
                    <a:lnTo>
                      <a:pt x="76737" y="470107"/>
                    </a:lnTo>
                    <a:lnTo>
                      <a:pt x="76737" y="492437"/>
                    </a:lnTo>
                    <a:lnTo>
                      <a:pt x="25538" y="492437"/>
                    </a:lnTo>
                    <a:moveTo>
                      <a:pt x="436952" y="508066"/>
                    </a:moveTo>
                    <a:lnTo>
                      <a:pt x="436952" y="497984"/>
                    </a:lnTo>
                    <a:lnTo>
                      <a:pt x="537921" y="497984"/>
                    </a:lnTo>
                    <a:lnTo>
                      <a:pt x="537921" y="508066"/>
                    </a:lnTo>
                    <a:lnTo>
                      <a:pt x="531604" y="508066"/>
                    </a:lnTo>
                    <a:lnTo>
                      <a:pt x="531604" y="570871"/>
                    </a:lnTo>
                    <a:lnTo>
                      <a:pt x="531604" y="579065"/>
                    </a:lnTo>
                    <a:lnTo>
                      <a:pt x="531604" y="640895"/>
                    </a:lnTo>
                    <a:lnTo>
                      <a:pt x="537921" y="640895"/>
                    </a:lnTo>
                    <a:lnTo>
                      <a:pt x="537921" y="650977"/>
                    </a:lnTo>
                    <a:lnTo>
                      <a:pt x="436952" y="650977"/>
                    </a:lnTo>
                    <a:lnTo>
                      <a:pt x="436952" y="640895"/>
                    </a:lnTo>
                    <a:lnTo>
                      <a:pt x="443273" y="640895"/>
                    </a:lnTo>
                    <a:lnTo>
                      <a:pt x="443273" y="579065"/>
                    </a:lnTo>
                    <a:lnTo>
                      <a:pt x="443273" y="570871"/>
                    </a:lnTo>
                    <a:lnTo>
                      <a:pt x="443273" y="508066"/>
                    </a:lnTo>
                    <a:lnTo>
                      <a:pt x="436952" y="508066"/>
                    </a:lnTo>
                    <a:moveTo>
                      <a:pt x="302296" y="508066"/>
                    </a:moveTo>
                    <a:lnTo>
                      <a:pt x="302296" y="497984"/>
                    </a:lnTo>
                    <a:lnTo>
                      <a:pt x="403268" y="497984"/>
                    </a:lnTo>
                    <a:lnTo>
                      <a:pt x="403268" y="508066"/>
                    </a:lnTo>
                    <a:lnTo>
                      <a:pt x="396947" y="508066"/>
                    </a:lnTo>
                    <a:lnTo>
                      <a:pt x="396947" y="570871"/>
                    </a:lnTo>
                    <a:lnTo>
                      <a:pt x="396947" y="579065"/>
                    </a:lnTo>
                    <a:lnTo>
                      <a:pt x="396947" y="580268"/>
                    </a:lnTo>
                    <a:lnTo>
                      <a:pt x="412164" y="580268"/>
                    </a:lnTo>
                    <a:lnTo>
                      <a:pt x="412164" y="602598"/>
                    </a:lnTo>
                    <a:lnTo>
                      <a:pt x="396947" y="602598"/>
                    </a:lnTo>
                    <a:lnTo>
                      <a:pt x="396947" y="640895"/>
                    </a:lnTo>
                    <a:lnTo>
                      <a:pt x="403268" y="640895"/>
                    </a:lnTo>
                    <a:lnTo>
                      <a:pt x="403268" y="650977"/>
                    </a:lnTo>
                    <a:lnTo>
                      <a:pt x="302296" y="650977"/>
                    </a:lnTo>
                    <a:lnTo>
                      <a:pt x="302296" y="640895"/>
                    </a:lnTo>
                    <a:lnTo>
                      <a:pt x="308618" y="640895"/>
                    </a:lnTo>
                    <a:lnTo>
                      <a:pt x="308618" y="579065"/>
                    </a:lnTo>
                    <a:lnTo>
                      <a:pt x="308618" y="570871"/>
                    </a:lnTo>
                    <a:lnTo>
                      <a:pt x="308618" y="508066"/>
                    </a:lnTo>
                    <a:lnTo>
                      <a:pt x="302296" y="508066"/>
                    </a:lnTo>
                    <a:moveTo>
                      <a:pt x="167637" y="508066"/>
                    </a:moveTo>
                    <a:lnTo>
                      <a:pt x="167637" y="497984"/>
                    </a:lnTo>
                    <a:lnTo>
                      <a:pt x="268613" y="497984"/>
                    </a:lnTo>
                    <a:lnTo>
                      <a:pt x="268613" y="508066"/>
                    </a:lnTo>
                    <a:lnTo>
                      <a:pt x="262291" y="508066"/>
                    </a:lnTo>
                    <a:lnTo>
                      <a:pt x="262291" y="570871"/>
                    </a:lnTo>
                    <a:lnTo>
                      <a:pt x="262291" y="579065"/>
                    </a:lnTo>
                    <a:lnTo>
                      <a:pt x="262291" y="640895"/>
                    </a:lnTo>
                    <a:lnTo>
                      <a:pt x="268613" y="640895"/>
                    </a:lnTo>
                    <a:lnTo>
                      <a:pt x="268613" y="650977"/>
                    </a:lnTo>
                    <a:lnTo>
                      <a:pt x="167637" y="650977"/>
                    </a:lnTo>
                    <a:lnTo>
                      <a:pt x="167637" y="640895"/>
                    </a:lnTo>
                    <a:lnTo>
                      <a:pt x="173963" y="640895"/>
                    </a:lnTo>
                    <a:lnTo>
                      <a:pt x="173963" y="579065"/>
                    </a:lnTo>
                    <a:lnTo>
                      <a:pt x="173963" y="570871"/>
                    </a:lnTo>
                    <a:lnTo>
                      <a:pt x="173963" y="508066"/>
                    </a:lnTo>
                    <a:lnTo>
                      <a:pt x="167637" y="508066"/>
                    </a:lnTo>
                    <a:moveTo>
                      <a:pt x="32986" y="508066"/>
                    </a:moveTo>
                    <a:lnTo>
                      <a:pt x="32986" y="497984"/>
                    </a:lnTo>
                    <a:lnTo>
                      <a:pt x="133958" y="497984"/>
                    </a:lnTo>
                    <a:lnTo>
                      <a:pt x="133958" y="508066"/>
                    </a:lnTo>
                    <a:lnTo>
                      <a:pt x="127636" y="508066"/>
                    </a:lnTo>
                    <a:lnTo>
                      <a:pt x="127636" y="570871"/>
                    </a:lnTo>
                    <a:lnTo>
                      <a:pt x="127636" y="579065"/>
                    </a:lnTo>
                    <a:lnTo>
                      <a:pt x="127636" y="640895"/>
                    </a:lnTo>
                    <a:lnTo>
                      <a:pt x="133958" y="640895"/>
                    </a:lnTo>
                    <a:lnTo>
                      <a:pt x="133958" y="650977"/>
                    </a:lnTo>
                    <a:lnTo>
                      <a:pt x="32986" y="650977"/>
                    </a:lnTo>
                    <a:lnTo>
                      <a:pt x="32986" y="640895"/>
                    </a:lnTo>
                    <a:lnTo>
                      <a:pt x="39308" y="640895"/>
                    </a:lnTo>
                    <a:lnTo>
                      <a:pt x="39308" y="579065"/>
                    </a:lnTo>
                    <a:lnTo>
                      <a:pt x="39308" y="570871"/>
                    </a:lnTo>
                    <a:lnTo>
                      <a:pt x="39308" y="508066"/>
                    </a:lnTo>
                    <a:lnTo>
                      <a:pt x="32986" y="508066"/>
                    </a:lnTo>
                    <a:moveTo>
                      <a:pt x="495164" y="706250"/>
                    </a:moveTo>
                    <a:lnTo>
                      <a:pt x="495164" y="686639"/>
                    </a:lnTo>
                    <a:lnTo>
                      <a:pt x="555258" y="686639"/>
                    </a:lnTo>
                    <a:lnTo>
                      <a:pt x="555258" y="706250"/>
                    </a:lnTo>
                    <a:lnTo>
                      <a:pt x="495164" y="706250"/>
                    </a:lnTo>
                    <a:moveTo>
                      <a:pt x="123999" y="713505"/>
                    </a:moveTo>
                    <a:lnTo>
                      <a:pt x="123999" y="690260"/>
                    </a:lnTo>
                    <a:lnTo>
                      <a:pt x="167570" y="690260"/>
                    </a:lnTo>
                    <a:lnTo>
                      <a:pt x="167570" y="713505"/>
                    </a:lnTo>
                    <a:lnTo>
                      <a:pt x="123999" y="713505"/>
                    </a:lnTo>
                    <a:moveTo>
                      <a:pt x="273045" y="758744"/>
                    </a:moveTo>
                    <a:lnTo>
                      <a:pt x="273045" y="736413"/>
                    </a:lnTo>
                    <a:lnTo>
                      <a:pt x="321519" y="736413"/>
                    </a:lnTo>
                    <a:lnTo>
                      <a:pt x="321519" y="739770"/>
                    </a:lnTo>
                    <a:lnTo>
                      <a:pt x="403268" y="739770"/>
                    </a:lnTo>
                    <a:lnTo>
                      <a:pt x="403268" y="749853"/>
                    </a:lnTo>
                    <a:lnTo>
                      <a:pt x="396947" y="749853"/>
                    </a:lnTo>
                    <a:lnTo>
                      <a:pt x="396947" y="812658"/>
                    </a:lnTo>
                    <a:lnTo>
                      <a:pt x="396947" y="820851"/>
                    </a:lnTo>
                    <a:lnTo>
                      <a:pt x="396947" y="882682"/>
                    </a:lnTo>
                    <a:lnTo>
                      <a:pt x="403268" y="882682"/>
                    </a:lnTo>
                    <a:lnTo>
                      <a:pt x="403268" y="892764"/>
                    </a:lnTo>
                    <a:lnTo>
                      <a:pt x="302296" y="892764"/>
                    </a:lnTo>
                    <a:lnTo>
                      <a:pt x="302296" y="882682"/>
                    </a:lnTo>
                    <a:lnTo>
                      <a:pt x="308618" y="882682"/>
                    </a:lnTo>
                    <a:lnTo>
                      <a:pt x="308618" y="820851"/>
                    </a:lnTo>
                    <a:lnTo>
                      <a:pt x="308618" y="812658"/>
                    </a:lnTo>
                    <a:lnTo>
                      <a:pt x="308618" y="758744"/>
                    </a:lnTo>
                    <a:lnTo>
                      <a:pt x="273045" y="758744"/>
                    </a:lnTo>
                    <a:moveTo>
                      <a:pt x="436952" y="749853"/>
                    </a:moveTo>
                    <a:lnTo>
                      <a:pt x="436952" y="739770"/>
                    </a:lnTo>
                    <a:lnTo>
                      <a:pt x="537921" y="739770"/>
                    </a:lnTo>
                    <a:lnTo>
                      <a:pt x="537921" y="749853"/>
                    </a:lnTo>
                    <a:lnTo>
                      <a:pt x="531604" y="749853"/>
                    </a:lnTo>
                    <a:lnTo>
                      <a:pt x="531604" y="812658"/>
                    </a:lnTo>
                    <a:lnTo>
                      <a:pt x="531604" y="820851"/>
                    </a:lnTo>
                    <a:lnTo>
                      <a:pt x="531604" y="882682"/>
                    </a:lnTo>
                    <a:lnTo>
                      <a:pt x="537921" y="882682"/>
                    </a:lnTo>
                    <a:lnTo>
                      <a:pt x="537921" y="892764"/>
                    </a:lnTo>
                    <a:lnTo>
                      <a:pt x="436952" y="892764"/>
                    </a:lnTo>
                    <a:lnTo>
                      <a:pt x="436952" y="882682"/>
                    </a:lnTo>
                    <a:lnTo>
                      <a:pt x="443273" y="882682"/>
                    </a:lnTo>
                    <a:lnTo>
                      <a:pt x="443273" y="858125"/>
                    </a:lnTo>
                    <a:lnTo>
                      <a:pt x="399733" y="858125"/>
                    </a:lnTo>
                    <a:lnTo>
                      <a:pt x="399733" y="834880"/>
                    </a:lnTo>
                    <a:lnTo>
                      <a:pt x="443273" y="834880"/>
                    </a:lnTo>
                    <a:lnTo>
                      <a:pt x="443273" y="820851"/>
                    </a:lnTo>
                    <a:lnTo>
                      <a:pt x="443273" y="812658"/>
                    </a:lnTo>
                    <a:lnTo>
                      <a:pt x="443273" y="749853"/>
                    </a:lnTo>
                    <a:lnTo>
                      <a:pt x="436952" y="749853"/>
                    </a:lnTo>
                    <a:moveTo>
                      <a:pt x="167637" y="749853"/>
                    </a:moveTo>
                    <a:lnTo>
                      <a:pt x="167637" y="739770"/>
                    </a:lnTo>
                    <a:lnTo>
                      <a:pt x="268613" y="739770"/>
                    </a:lnTo>
                    <a:lnTo>
                      <a:pt x="268613" y="749853"/>
                    </a:lnTo>
                    <a:lnTo>
                      <a:pt x="262291" y="749853"/>
                    </a:lnTo>
                    <a:lnTo>
                      <a:pt x="262291" y="812658"/>
                    </a:lnTo>
                    <a:lnTo>
                      <a:pt x="262291" y="820851"/>
                    </a:lnTo>
                    <a:lnTo>
                      <a:pt x="262291" y="882682"/>
                    </a:lnTo>
                    <a:lnTo>
                      <a:pt x="268613" y="882682"/>
                    </a:lnTo>
                    <a:lnTo>
                      <a:pt x="268613" y="892764"/>
                    </a:lnTo>
                    <a:lnTo>
                      <a:pt x="167637" y="892764"/>
                    </a:lnTo>
                    <a:lnTo>
                      <a:pt x="167637" y="882682"/>
                    </a:lnTo>
                    <a:lnTo>
                      <a:pt x="173963" y="882682"/>
                    </a:lnTo>
                    <a:lnTo>
                      <a:pt x="173963" y="871468"/>
                    </a:lnTo>
                    <a:lnTo>
                      <a:pt x="153283" y="871468"/>
                    </a:lnTo>
                    <a:lnTo>
                      <a:pt x="153283" y="849137"/>
                    </a:lnTo>
                    <a:lnTo>
                      <a:pt x="173963" y="849137"/>
                    </a:lnTo>
                    <a:lnTo>
                      <a:pt x="173963" y="820851"/>
                    </a:lnTo>
                    <a:lnTo>
                      <a:pt x="173963" y="812658"/>
                    </a:lnTo>
                    <a:lnTo>
                      <a:pt x="173963" y="749853"/>
                    </a:lnTo>
                    <a:lnTo>
                      <a:pt x="167637" y="749853"/>
                    </a:lnTo>
                    <a:moveTo>
                      <a:pt x="32986" y="749853"/>
                    </a:moveTo>
                    <a:lnTo>
                      <a:pt x="32986" y="739770"/>
                    </a:lnTo>
                    <a:lnTo>
                      <a:pt x="133958" y="739770"/>
                    </a:lnTo>
                    <a:lnTo>
                      <a:pt x="133958" y="749853"/>
                    </a:lnTo>
                    <a:lnTo>
                      <a:pt x="127636" y="749853"/>
                    </a:lnTo>
                    <a:lnTo>
                      <a:pt x="127636" y="812658"/>
                    </a:lnTo>
                    <a:lnTo>
                      <a:pt x="127636" y="820851"/>
                    </a:lnTo>
                    <a:lnTo>
                      <a:pt x="127636" y="882682"/>
                    </a:lnTo>
                    <a:lnTo>
                      <a:pt x="133958" y="882682"/>
                    </a:lnTo>
                    <a:lnTo>
                      <a:pt x="133958" y="892764"/>
                    </a:lnTo>
                    <a:lnTo>
                      <a:pt x="32986" y="892764"/>
                    </a:lnTo>
                    <a:lnTo>
                      <a:pt x="32986" y="882682"/>
                    </a:lnTo>
                    <a:lnTo>
                      <a:pt x="39308" y="882682"/>
                    </a:lnTo>
                    <a:lnTo>
                      <a:pt x="39308" y="820851"/>
                    </a:lnTo>
                    <a:lnTo>
                      <a:pt x="39308" y="812658"/>
                    </a:lnTo>
                    <a:lnTo>
                      <a:pt x="39308" y="749853"/>
                    </a:lnTo>
                    <a:lnTo>
                      <a:pt x="32986" y="749853"/>
                    </a:lnTo>
                    <a:moveTo>
                      <a:pt x="511059" y="916358"/>
                    </a:moveTo>
                    <a:lnTo>
                      <a:pt x="511059" y="894027"/>
                    </a:lnTo>
                    <a:lnTo>
                      <a:pt x="562260" y="894027"/>
                    </a:lnTo>
                    <a:lnTo>
                      <a:pt x="562260" y="916358"/>
                    </a:lnTo>
                    <a:lnTo>
                      <a:pt x="511059" y="916358"/>
                    </a:lnTo>
                    <a:moveTo>
                      <a:pt x="195953" y="923553"/>
                    </a:moveTo>
                    <a:lnTo>
                      <a:pt x="195953" y="900308"/>
                    </a:lnTo>
                    <a:lnTo>
                      <a:pt x="239525" y="900308"/>
                    </a:lnTo>
                    <a:lnTo>
                      <a:pt x="239525" y="923553"/>
                    </a:lnTo>
                    <a:lnTo>
                      <a:pt x="195953" y="923553"/>
                    </a:lnTo>
                    <a:moveTo>
                      <a:pt x="436952" y="991640"/>
                    </a:moveTo>
                    <a:lnTo>
                      <a:pt x="436952" y="981557"/>
                    </a:lnTo>
                    <a:lnTo>
                      <a:pt x="537921" y="981557"/>
                    </a:lnTo>
                    <a:lnTo>
                      <a:pt x="537921" y="991640"/>
                    </a:lnTo>
                    <a:lnTo>
                      <a:pt x="531604" y="991640"/>
                    </a:lnTo>
                    <a:lnTo>
                      <a:pt x="531604" y="1054432"/>
                    </a:lnTo>
                    <a:lnTo>
                      <a:pt x="531604" y="1062638"/>
                    </a:lnTo>
                    <a:lnTo>
                      <a:pt x="531604" y="1124468"/>
                    </a:lnTo>
                    <a:lnTo>
                      <a:pt x="537921" y="1124468"/>
                    </a:lnTo>
                    <a:lnTo>
                      <a:pt x="537921" y="1134551"/>
                    </a:lnTo>
                    <a:lnTo>
                      <a:pt x="527429" y="1134551"/>
                    </a:lnTo>
                    <a:lnTo>
                      <a:pt x="527429" y="1135128"/>
                    </a:lnTo>
                    <a:lnTo>
                      <a:pt x="478954" y="1135128"/>
                    </a:lnTo>
                    <a:lnTo>
                      <a:pt x="478954" y="1134551"/>
                    </a:lnTo>
                    <a:lnTo>
                      <a:pt x="436952" y="1134551"/>
                    </a:lnTo>
                    <a:lnTo>
                      <a:pt x="436952" y="1124468"/>
                    </a:lnTo>
                    <a:lnTo>
                      <a:pt x="443273" y="1124468"/>
                    </a:lnTo>
                    <a:lnTo>
                      <a:pt x="443273" y="1062638"/>
                    </a:lnTo>
                    <a:lnTo>
                      <a:pt x="443273" y="1054432"/>
                    </a:lnTo>
                    <a:lnTo>
                      <a:pt x="443273" y="991640"/>
                    </a:lnTo>
                    <a:lnTo>
                      <a:pt x="436952" y="991640"/>
                    </a:lnTo>
                    <a:moveTo>
                      <a:pt x="302296" y="991640"/>
                    </a:moveTo>
                    <a:lnTo>
                      <a:pt x="302296" y="981557"/>
                    </a:lnTo>
                    <a:lnTo>
                      <a:pt x="403268" y="981557"/>
                    </a:lnTo>
                    <a:lnTo>
                      <a:pt x="403268" y="991640"/>
                    </a:lnTo>
                    <a:lnTo>
                      <a:pt x="396947" y="991640"/>
                    </a:lnTo>
                    <a:lnTo>
                      <a:pt x="396947" y="1054432"/>
                    </a:lnTo>
                    <a:lnTo>
                      <a:pt x="396947" y="1062638"/>
                    </a:lnTo>
                    <a:lnTo>
                      <a:pt x="396947" y="1124468"/>
                    </a:lnTo>
                    <a:lnTo>
                      <a:pt x="403268" y="1124468"/>
                    </a:lnTo>
                    <a:lnTo>
                      <a:pt x="403268" y="1134551"/>
                    </a:lnTo>
                    <a:lnTo>
                      <a:pt x="373551" y="1134551"/>
                    </a:lnTo>
                    <a:lnTo>
                      <a:pt x="373551" y="1155594"/>
                    </a:lnTo>
                    <a:lnTo>
                      <a:pt x="325072" y="1155594"/>
                    </a:lnTo>
                    <a:lnTo>
                      <a:pt x="325072" y="1134551"/>
                    </a:lnTo>
                    <a:lnTo>
                      <a:pt x="302296" y="1134551"/>
                    </a:lnTo>
                    <a:lnTo>
                      <a:pt x="302296" y="1124468"/>
                    </a:lnTo>
                    <a:lnTo>
                      <a:pt x="308618" y="1124468"/>
                    </a:lnTo>
                    <a:lnTo>
                      <a:pt x="308618" y="1062638"/>
                    </a:lnTo>
                    <a:lnTo>
                      <a:pt x="308618" y="1054432"/>
                    </a:lnTo>
                    <a:lnTo>
                      <a:pt x="308618" y="991640"/>
                    </a:lnTo>
                    <a:lnTo>
                      <a:pt x="302296" y="991640"/>
                    </a:lnTo>
                    <a:moveTo>
                      <a:pt x="167637" y="991640"/>
                    </a:moveTo>
                    <a:lnTo>
                      <a:pt x="167637" y="981557"/>
                    </a:lnTo>
                    <a:lnTo>
                      <a:pt x="268613" y="981557"/>
                    </a:lnTo>
                    <a:lnTo>
                      <a:pt x="268613" y="991640"/>
                    </a:lnTo>
                    <a:lnTo>
                      <a:pt x="262291" y="991640"/>
                    </a:lnTo>
                    <a:lnTo>
                      <a:pt x="262291" y="1054432"/>
                    </a:lnTo>
                    <a:lnTo>
                      <a:pt x="262291" y="1062638"/>
                    </a:lnTo>
                    <a:lnTo>
                      <a:pt x="262291" y="1124468"/>
                    </a:lnTo>
                    <a:lnTo>
                      <a:pt x="268613" y="1124468"/>
                    </a:lnTo>
                    <a:lnTo>
                      <a:pt x="268613" y="1134551"/>
                    </a:lnTo>
                    <a:lnTo>
                      <a:pt x="167637" y="1134551"/>
                    </a:lnTo>
                    <a:lnTo>
                      <a:pt x="167637" y="1124468"/>
                    </a:lnTo>
                    <a:lnTo>
                      <a:pt x="173963" y="1124468"/>
                    </a:lnTo>
                    <a:lnTo>
                      <a:pt x="173963" y="1062638"/>
                    </a:lnTo>
                    <a:lnTo>
                      <a:pt x="173963" y="1054432"/>
                    </a:lnTo>
                    <a:lnTo>
                      <a:pt x="173963" y="991640"/>
                    </a:lnTo>
                    <a:lnTo>
                      <a:pt x="167637" y="991640"/>
                    </a:lnTo>
                    <a:moveTo>
                      <a:pt x="32986" y="991640"/>
                    </a:moveTo>
                    <a:lnTo>
                      <a:pt x="32986" y="981557"/>
                    </a:lnTo>
                    <a:lnTo>
                      <a:pt x="133958" y="981557"/>
                    </a:lnTo>
                    <a:lnTo>
                      <a:pt x="133958" y="991640"/>
                    </a:lnTo>
                    <a:lnTo>
                      <a:pt x="127636" y="991640"/>
                    </a:lnTo>
                    <a:lnTo>
                      <a:pt x="127636" y="1054432"/>
                    </a:lnTo>
                    <a:lnTo>
                      <a:pt x="127636" y="1062638"/>
                    </a:lnTo>
                    <a:lnTo>
                      <a:pt x="127636" y="1124468"/>
                    </a:lnTo>
                    <a:lnTo>
                      <a:pt x="133958" y="1124468"/>
                    </a:lnTo>
                    <a:lnTo>
                      <a:pt x="133958" y="1134551"/>
                    </a:lnTo>
                    <a:lnTo>
                      <a:pt x="73494" y="1134551"/>
                    </a:lnTo>
                    <a:lnTo>
                      <a:pt x="73494" y="1144428"/>
                    </a:lnTo>
                    <a:lnTo>
                      <a:pt x="29922" y="1144428"/>
                    </a:lnTo>
                    <a:lnTo>
                      <a:pt x="29922" y="1121184"/>
                    </a:lnTo>
                    <a:lnTo>
                      <a:pt x="39308" y="1121184"/>
                    </a:lnTo>
                    <a:lnTo>
                      <a:pt x="39308" y="1062638"/>
                    </a:lnTo>
                    <a:lnTo>
                      <a:pt x="39308" y="1054432"/>
                    </a:lnTo>
                    <a:lnTo>
                      <a:pt x="39308" y="991640"/>
                    </a:lnTo>
                    <a:lnTo>
                      <a:pt x="32986" y="991640"/>
                    </a:lnTo>
                    <a:moveTo>
                      <a:pt x="-702" y="1172017"/>
                    </a:moveTo>
                    <a:lnTo>
                      <a:pt x="-702" y="1152418"/>
                    </a:lnTo>
                    <a:lnTo>
                      <a:pt x="52979" y="1152418"/>
                    </a:lnTo>
                    <a:lnTo>
                      <a:pt x="52979" y="1172017"/>
                    </a:lnTo>
                    <a:lnTo>
                      <a:pt x="-702" y="1172017"/>
                    </a:lnTo>
                    <a:moveTo>
                      <a:pt x="134808" y="1190305"/>
                    </a:moveTo>
                    <a:lnTo>
                      <a:pt x="134808" y="1167962"/>
                    </a:lnTo>
                    <a:lnTo>
                      <a:pt x="186004" y="1167962"/>
                    </a:lnTo>
                    <a:lnTo>
                      <a:pt x="186004" y="1190305"/>
                    </a:lnTo>
                    <a:lnTo>
                      <a:pt x="134808" y="1190305"/>
                    </a:lnTo>
                    <a:moveTo>
                      <a:pt x="430865" y="1218350"/>
                    </a:moveTo>
                    <a:lnTo>
                      <a:pt x="430865" y="1196020"/>
                    </a:lnTo>
                    <a:lnTo>
                      <a:pt x="479339" y="1196020"/>
                    </a:lnTo>
                    <a:lnTo>
                      <a:pt x="479339" y="1218350"/>
                    </a:lnTo>
                    <a:lnTo>
                      <a:pt x="430865" y="1218350"/>
                    </a:lnTo>
                    <a:moveTo>
                      <a:pt x="164761" y="1224065"/>
                    </a:moveTo>
                    <a:lnTo>
                      <a:pt x="164761" y="1200652"/>
                    </a:lnTo>
                    <a:lnTo>
                      <a:pt x="224133" y="1200652"/>
                    </a:lnTo>
                    <a:lnTo>
                      <a:pt x="224133" y="1224065"/>
                    </a:lnTo>
                    <a:lnTo>
                      <a:pt x="164761" y="1224065"/>
                    </a:lnTo>
                    <a:moveTo>
                      <a:pt x="273045" y="1251088"/>
                    </a:moveTo>
                    <a:lnTo>
                      <a:pt x="273045" y="1228758"/>
                    </a:lnTo>
                    <a:lnTo>
                      <a:pt x="321519" y="1228758"/>
                    </a:lnTo>
                    <a:lnTo>
                      <a:pt x="321519" y="1251088"/>
                    </a:lnTo>
                    <a:lnTo>
                      <a:pt x="273045" y="1251088"/>
                    </a:lnTo>
                  </a:path>
                </a:pathLst>
              </a:custGeom>
              <a:gradFill>
                <a:gsLst>
                  <a:gs pos="0">
                    <a:srgbClr val="D2344A"/>
                  </a:gs>
                  <a:gs pos="12834">
                    <a:srgbClr val="D2344A"/>
                  </a:gs>
                  <a:gs pos="100000">
                    <a:srgbClr val="7B1F41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14" name="Полилиния: фигура 19513">
                <a:extLst>
                  <a:ext uri="{FF2B5EF4-FFF2-40B4-BE49-F238E27FC236}">
                    <a16:creationId xmlns:a16="http://schemas.microsoft.com/office/drawing/2014/main" id="{AA314D8F-82D4-18A0-4515-7C46F3F9551D}"/>
                  </a:ext>
                </a:extLst>
              </p:cNvPr>
              <p:cNvSpPr/>
              <p:nvPr/>
            </p:nvSpPr>
            <p:spPr>
              <a:xfrm flipV="1">
                <a:off x="-5239946" y="1136026"/>
                <a:ext cx="43572" cy="23240"/>
              </a:xfrm>
              <a:custGeom>
                <a:avLst/>
                <a:gdLst>
                  <a:gd name="connsiteX0" fmla="*/ -595 w 43572"/>
                  <a:gd name="connsiteY0" fmla="*/ -4619 h 23240"/>
                  <a:gd name="connsiteX1" fmla="*/ 42977 w 43572"/>
                  <a:gd name="connsiteY1" fmla="*/ -4619 h 23240"/>
                  <a:gd name="connsiteX2" fmla="*/ 42977 w 43572"/>
                  <a:gd name="connsiteY2" fmla="*/ 18622 h 23240"/>
                  <a:gd name="connsiteX3" fmla="*/ -595 w 43572"/>
                  <a:gd name="connsiteY3" fmla="*/ 18622 h 2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72" h="23240">
                    <a:moveTo>
                      <a:pt x="-595" y="-4619"/>
                    </a:moveTo>
                    <a:lnTo>
                      <a:pt x="42977" y="-4619"/>
                    </a:lnTo>
                    <a:lnTo>
                      <a:pt x="42977" y="18622"/>
                    </a:lnTo>
                    <a:lnTo>
                      <a:pt x="-595" y="18622"/>
                    </a:lnTo>
                    <a:close/>
                  </a:path>
                </a:pathLst>
              </a:custGeom>
              <a:gradFill>
                <a:gsLst>
                  <a:gs pos="0">
                    <a:srgbClr val="D9475B"/>
                  </a:gs>
                  <a:gs pos="12834">
                    <a:srgbClr val="D9475B"/>
                  </a:gs>
                  <a:gs pos="100000">
                    <a:srgbClr val="8E3757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15" name="Полилиния: фигура 19514">
                <a:extLst>
                  <a:ext uri="{FF2B5EF4-FFF2-40B4-BE49-F238E27FC236}">
                    <a16:creationId xmlns:a16="http://schemas.microsoft.com/office/drawing/2014/main" id="{6BD43965-BB2B-F3C9-B7EA-ED66B52E1DC7}"/>
                  </a:ext>
                </a:extLst>
              </p:cNvPr>
              <p:cNvSpPr/>
              <p:nvPr/>
            </p:nvSpPr>
            <p:spPr>
              <a:xfrm flipV="1">
                <a:off x="-5280356" y="1384619"/>
                <a:ext cx="43572" cy="23231"/>
              </a:xfrm>
              <a:custGeom>
                <a:avLst/>
                <a:gdLst>
                  <a:gd name="connsiteX0" fmla="*/ -566 w 43572"/>
                  <a:gd name="connsiteY0" fmla="*/ -4385 h 23231"/>
                  <a:gd name="connsiteX1" fmla="*/ 43006 w 43572"/>
                  <a:gd name="connsiteY1" fmla="*/ -4385 h 23231"/>
                  <a:gd name="connsiteX2" fmla="*/ 43006 w 43572"/>
                  <a:gd name="connsiteY2" fmla="*/ 18846 h 23231"/>
                  <a:gd name="connsiteX3" fmla="*/ -566 w 43572"/>
                  <a:gd name="connsiteY3" fmla="*/ 18846 h 2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72" h="23231">
                    <a:moveTo>
                      <a:pt x="-566" y="-4385"/>
                    </a:moveTo>
                    <a:lnTo>
                      <a:pt x="43006" y="-4385"/>
                    </a:lnTo>
                    <a:lnTo>
                      <a:pt x="43006" y="18846"/>
                    </a:lnTo>
                    <a:lnTo>
                      <a:pt x="-566" y="18846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16" name="Полилиния: фигура 19515">
                <a:extLst>
                  <a:ext uri="{FF2B5EF4-FFF2-40B4-BE49-F238E27FC236}">
                    <a16:creationId xmlns:a16="http://schemas.microsoft.com/office/drawing/2014/main" id="{B46944D0-94CE-7AF3-11F8-D6FA9E2E2E9F}"/>
                  </a:ext>
                </a:extLst>
              </p:cNvPr>
              <p:cNvSpPr/>
              <p:nvPr/>
            </p:nvSpPr>
            <p:spPr>
              <a:xfrm flipV="1">
                <a:off x="-5105273" y="1386431"/>
                <a:ext cx="60096" cy="19603"/>
              </a:xfrm>
              <a:custGeom>
                <a:avLst/>
                <a:gdLst>
                  <a:gd name="connsiteX0" fmla="*/ -698 w 60096"/>
                  <a:gd name="connsiteY0" fmla="*/ -4385 h 19603"/>
                  <a:gd name="connsiteX1" fmla="*/ 59399 w 60096"/>
                  <a:gd name="connsiteY1" fmla="*/ -4385 h 19603"/>
                  <a:gd name="connsiteX2" fmla="*/ 59399 w 60096"/>
                  <a:gd name="connsiteY2" fmla="*/ 15218 h 19603"/>
                  <a:gd name="connsiteX3" fmla="*/ -698 w 60096"/>
                  <a:gd name="connsiteY3" fmla="*/ 15218 h 1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96" h="19603">
                    <a:moveTo>
                      <a:pt x="-698" y="-4385"/>
                    </a:moveTo>
                    <a:lnTo>
                      <a:pt x="59399" y="-4385"/>
                    </a:lnTo>
                    <a:lnTo>
                      <a:pt x="59399" y="15218"/>
                    </a:lnTo>
                    <a:lnTo>
                      <a:pt x="-698" y="15218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17" name="Полилиния: фигура 19516">
                <a:extLst>
                  <a:ext uri="{FF2B5EF4-FFF2-40B4-BE49-F238E27FC236}">
                    <a16:creationId xmlns:a16="http://schemas.microsoft.com/office/drawing/2014/main" id="{15E70975-81ED-2E2B-0E71-940B4DEBE762}"/>
                  </a:ext>
                </a:extLst>
              </p:cNvPr>
              <p:cNvSpPr/>
              <p:nvPr/>
            </p:nvSpPr>
            <p:spPr>
              <a:xfrm flipV="1">
                <a:off x="-5239181" y="1437220"/>
                <a:ext cx="19434" cy="5221"/>
              </a:xfrm>
              <a:custGeom>
                <a:avLst/>
                <a:gdLst>
                  <a:gd name="connsiteX0" fmla="*/ 18848 w 19434"/>
                  <a:gd name="connsiteY0" fmla="*/ -4344 h 5221"/>
                  <a:gd name="connsiteX1" fmla="*/ -587 w 19434"/>
                  <a:gd name="connsiteY1" fmla="*/ 878 h 5221"/>
                  <a:gd name="connsiteX2" fmla="*/ 18848 w 19434"/>
                  <a:gd name="connsiteY2" fmla="*/ 878 h 5221"/>
                  <a:gd name="connsiteX3" fmla="*/ 18848 w 19434"/>
                  <a:gd name="connsiteY3" fmla="*/ -4344 h 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34" h="5221">
                    <a:moveTo>
                      <a:pt x="18848" y="-4344"/>
                    </a:moveTo>
                    <a:lnTo>
                      <a:pt x="-587" y="878"/>
                    </a:lnTo>
                    <a:lnTo>
                      <a:pt x="18848" y="878"/>
                    </a:lnTo>
                    <a:lnTo>
                      <a:pt x="18848" y="-4344"/>
                    </a:lnTo>
                  </a:path>
                </a:pathLst>
              </a:custGeom>
              <a:gradFill>
                <a:gsLst>
                  <a:gs pos="0">
                    <a:srgbClr val="E77583"/>
                  </a:gs>
                  <a:gs pos="12834">
                    <a:srgbClr val="E77583"/>
                  </a:gs>
                  <a:gs pos="100000">
                    <a:srgbClr val="B86D83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18" name="Полилиния: фигура 19517">
                <a:extLst>
                  <a:ext uri="{FF2B5EF4-FFF2-40B4-BE49-F238E27FC236}">
                    <a16:creationId xmlns:a16="http://schemas.microsoft.com/office/drawing/2014/main" id="{6DA028B7-41C1-43F3-BBDF-BD91A2CC05E2}"/>
                  </a:ext>
                </a:extLst>
              </p:cNvPr>
              <p:cNvSpPr/>
              <p:nvPr/>
            </p:nvSpPr>
            <p:spPr>
              <a:xfrm flipV="1">
                <a:off x="-5338408" y="1357091"/>
                <a:ext cx="51200" cy="22328"/>
              </a:xfrm>
              <a:custGeom>
                <a:avLst/>
                <a:gdLst>
                  <a:gd name="connsiteX0" fmla="*/ -527 w 51200"/>
                  <a:gd name="connsiteY0" fmla="*/ -4411 h 22328"/>
                  <a:gd name="connsiteX1" fmla="*/ 50673 w 51200"/>
                  <a:gd name="connsiteY1" fmla="*/ -4411 h 22328"/>
                  <a:gd name="connsiteX2" fmla="*/ 50673 w 51200"/>
                  <a:gd name="connsiteY2" fmla="*/ 17918 h 22328"/>
                  <a:gd name="connsiteX3" fmla="*/ -527 w 51200"/>
                  <a:gd name="connsiteY3" fmla="*/ 17918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00" h="22328">
                    <a:moveTo>
                      <a:pt x="-527" y="-4411"/>
                    </a:moveTo>
                    <a:lnTo>
                      <a:pt x="50673" y="-4411"/>
                    </a:lnTo>
                    <a:lnTo>
                      <a:pt x="50673" y="17918"/>
                    </a:lnTo>
                    <a:lnTo>
                      <a:pt x="-527" y="17918"/>
                    </a:lnTo>
                    <a:close/>
                  </a:path>
                </a:pathLst>
              </a:custGeom>
              <a:gradFill>
                <a:gsLst>
                  <a:gs pos="0">
                    <a:srgbClr val="D9475B"/>
                  </a:gs>
                  <a:gs pos="12834">
                    <a:srgbClr val="D9475B"/>
                  </a:gs>
                  <a:gs pos="100000">
                    <a:srgbClr val="8E3757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19" name="Полилиния: фигура 19518">
                <a:extLst>
                  <a:ext uri="{FF2B5EF4-FFF2-40B4-BE49-F238E27FC236}">
                    <a16:creationId xmlns:a16="http://schemas.microsoft.com/office/drawing/2014/main" id="{983DF50A-A5CB-7B87-9747-1CBCA35610FB}"/>
                  </a:ext>
                </a:extLst>
              </p:cNvPr>
              <p:cNvSpPr/>
              <p:nvPr/>
            </p:nvSpPr>
            <p:spPr>
              <a:xfrm flipV="1">
                <a:off x="-4966999" y="1246925"/>
                <a:ext cx="15217" cy="22333"/>
              </a:xfrm>
              <a:custGeom>
                <a:avLst/>
                <a:gdLst>
                  <a:gd name="connsiteX0" fmla="*/ -781 w 15217"/>
                  <a:gd name="connsiteY0" fmla="*/ -4515 h 22333"/>
                  <a:gd name="connsiteX1" fmla="*/ 14437 w 15217"/>
                  <a:gd name="connsiteY1" fmla="*/ -4515 h 22333"/>
                  <a:gd name="connsiteX2" fmla="*/ 14437 w 15217"/>
                  <a:gd name="connsiteY2" fmla="*/ 17819 h 22333"/>
                  <a:gd name="connsiteX3" fmla="*/ -781 w 15217"/>
                  <a:gd name="connsiteY3" fmla="*/ 17819 h 2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17" h="22333">
                    <a:moveTo>
                      <a:pt x="-781" y="-4515"/>
                    </a:moveTo>
                    <a:lnTo>
                      <a:pt x="14437" y="-4515"/>
                    </a:lnTo>
                    <a:lnTo>
                      <a:pt x="14437" y="17819"/>
                    </a:lnTo>
                    <a:lnTo>
                      <a:pt x="-781" y="17819"/>
                    </a:lnTo>
                    <a:close/>
                  </a:path>
                </a:pathLst>
              </a:custGeom>
              <a:gradFill>
                <a:gsLst>
                  <a:gs pos="0">
                    <a:srgbClr val="E97E89"/>
                  </a:gs>
                  <a:gs pos="12834">
                    <a:srgbClr val="E97E89"/>
                  </a:gs>
                  <a:gs pos="100000">
                    <a:srgbClr val="BC768A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0" name="Полилиния: фигура 19519">
                <a:extLst>
                  <a:ext uri="{FF2B5EF4-FFF2-40B4-BE49-F238E27FC236}">
                    <a16:creationId xmlns:a16="http://schemas.microsoft.com/office/drawing/2014/main" id="{E6411AED-FBC0-8832-8C5E-F8A6274CFF84}"/>
                  </a:ext>
                </a:extLst>
              </p:cNvPr>
              <p:cNvSpPr/>
              <p:nvPr/>
            </p:nvSpPr>
            <p:spPr>
              <a:xfrm flipV="1">
                <a:off x="-4845278" y="1363612"/>
                <a:ext cx="48478" cy="22328"/>
              </a:xfrm>
              <a:custGeom>
                <a:avLst/>
                <a:gdLst>
                  <a:gd name="connsiteX0" fmla="*/ -881 w 48478"/>
                  <a:gd name="connsiteY0" fmla="*/ -4405 h 22328"/>
                  <a:gd name="connsiteX1" fmla="*/ 47598 w 48478"/>
                  <a:gd name="connsiteY1" fmla="*/ -4405 h 22328"/>
                  <a:gd name="connsiteX2" fmla="*/ 47598 w 48478"/>
                  <a:gd name="connsiteY2" fmla="*/ 17924 h 22328"/>
                  <a:gd name="connsiteX3" fmla="*/ -881 w 48478"/>
                  <a:gd name="connsiteY3" fmla="*/ 17924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78" h="22328">
                    <a:moveTo>
                      <a:pt x="-881" y="-4405"/>
                    </a:moveTo>
                    <a:lnTo>
                      <a:pt x="47598" y="-4405"/>
                    </a:lnTo>
                    <a:lnTo>
                      <a:pt x="47598" y="17924"/>
                    </a:lnTo>
                    <a:lnTo>
                      <a:pt x="-881" y="17924"/>
                    </a:lnTo>
                    <a:close/>
                  </a:path>
                </a:pathLst>
              </a:custGeom>
              <a:gradFill>
                <a:gsLst>
                  <a:gs pos="0">
                    <a:srgbClr val="D9475B"/>
                  </a:gs>
                  <a:gs pos="12834">
                    <a:srgbClr val="D9475B"/>
                  </a:gs>
                  <a:gs pos="100000">
                    <a:srgbClr val="8E3757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1" name="Полилиния: фигура 19520">
                <a:extLst>
                  <a:ext uri="{FF2B5EF4-FFF2-40B4-BE49-F238E27FC236}">
                    <a16:creationId xmlns:a16="http://schemas.microsoft.com/office/drawing/2014/main" id="{4EB5FD6F-963F-3207-C908-459E55D36CE9}"/>
                  </a:ext>
                </a:extLst>
              </p:cNvPr>
              <p:cNvSpPr/>
              <p:nvPr/>
            </p:nvSpPr>
            <p:spPr>
              <a:xfrm flipV="1">
                <a:off x="-4964213" y="991406"/>
                <a:ext cx="43539" cy="23240"/>
              </a:xfrm>
              <a:custGeom>
                <a:avLst/>
                <a:gdLst>
                  <a:gd name="connsiteX0" fmla="*/ -793 w 43539"/>
                  <a:gd name="connsiteY0" fmla="*/ -4755 h 23240"/>
                  <a:gd name="connsiteX1" fmla="*/ 42746 w 43539"/>
                  <a:gd name="connsiteY1" fmla="*/ -4755 h 23240"/>
                  <a:gd name="connsiteX2" fmla="*/ 42746 w 43539"/>
                  <a:gd name="connsiteY2" fmla="*/ 18486 h 23240"/>
                  <a:gd name="connsiteX3" fmla="*/ -793 w 43539"/>
                  <a:gd name="connsiteY3" fmla="*/ 18486 h 2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39" h="23240">
                    <a:moveTo>
                      <a:pt x="-793" y="-4755"/>
                    </a:moveTo>
                    <a:lnTo>
                      <a:pt x="42746" y="-4755"/>
                    </a:lnTo>
                    <a:lnTo>
                      <a:pt x="42746" y="18486"/>
                    </a:lnTo>
                    <a:lnTo>
                      <a:pt x="-793" y="18486"/>
                    </a:lnTo>
                    <a:close/>
                  </a:path>
                </a:pathLst>
              </a:custGeom>
              <a:gradFill>
                <a:gsLst>
                  <a:gs pos="0">
                    <a:srgbClr val="E77583"/>
                  </a:gs>
                  <a:gs pos="12834">
                    <a:srgbClr val="E77583"/>
                  </a:gs>
                  <a:gs pos="100000">
                    <a:srgbClr val="B86D83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2" name="Полилиния: фигура 19521">
                <a:extLst>
                  <a:ext uri="{FF2B5EF4-FFF2-40B4-BE49-F238E27FC236}">
                    <a16:creationId xmlns:a16="http://schemas.microsoft.com/office/drawing/2014/main" id="{C6727E47-CEBC-8A3E-F583-5D2EEED3351A}"/>
                  </a:ext>
                </a:extLst>
              </p:cNvPr>
              <p:cNvSpPr/>
              <p:nvPr/>
            </p:nvSpPr>
            <p:spPr>
              <a:xfrm flipV="1">
                <a:off x="-5167993" y="925978"/>
                <a:ext cx="43572" cy="23240"/>
              </a:xfrm>
              <a:custGeom>
                <a:avLst/>
                <a:gdLst>
                  <a:gd name="connsiteX0" fmla="*/ -647 w 43572"/>
                  <a:gd name="connsiteY0" fmla="*/ -4817 h 23240"/>
                  <a:gd name="connsiteX1" fmla="*/ 42926 w 43572"/>
                  <a:gd name="connsiteY1" fmla="*/ -4817 h 23240"/>
                  <a:gd name="connsiteX2" fmla="*/ 42926 w 43572"/>
                  <a:gd name="connsiteY2" fmla="*/ 18424 h 23240"/>
                  <a:gd name="connsiteX3" fmla="*/ -647 w 43572"/>
                  <a:gd name="connsiteY3" fmla="*/ 18424 h 2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72" h="23240">
                    <a:moveTo>
                      <a:pt x="-647" y="-4817"/>
                    </a:moveTo>
                    <a:lnTo>
                      <a:pt x="42926" y="-4817"/>
                    </a:lnTo>
                    <a:lnTo>
                      <a:pt x="42926" y="18424"/>
                    </a:lnTo>
                    <a:lnTo>
                      <a:pt x="-647" y="18424"/>
                    </a:lnTo>
                    <a:close/>
                  </a:path>
                </a:pathLst>
              </a:custGeom>
              <a:gradFill>
                <a:gsLst>
                  <a:gs pos="0">
                    <a:srgbClr val="D9475B"/>
                  </a:gs>
                  <a:gs pos="12834">
                    <a:srgbClr val="D9475B"/>
                  </a:gs>
                  <a:gs pos="100000">
                    <a:srgbClr val="8E3757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3" name="Полилиния: фигура 19522">
                <a:extLst>
                  <a:ext uri="{FF2B5EF4-FFF2-40B4-BE49-F238E27FC236}">
                    <a16:creationId xmlns:a16="http://schemas.microsoft.com/office/drawing/2014/main" id="{2AEEF15C-0F4D-DB0C-94E8-DF6D5B7E30A7}"/>
                  </a:ext>
                </a:extLst>
              </p:cNvPr>
              <p:cNvSpPr/>
              <p:nvPr/>
            </p:nvSpPr>
            <p:spPr>
              <a:xfrm flipV="1">
                <a:off x="-4868782" y="1143280"/>
                <a:ext cx="60092" cy="19607"/>
              </a:xfrm>
              <a:custGeom>
                <a:avLst/>
                <a:gdLst>
                  <a:gd name="connsiteX0" fmla="*/ -868 w 60092"/>
                  <a:gd name="connsiteY0" fmla="*/ -4614 h 19607"/>
                  <a:gd name="connsiteX1" fmla="*/ 59224 w 60092"/>
                  <a:gd name="connsiteY1" fmla="*/ -4614 h 19607"/>
                  <a:gd name="connsiteX2" fmla="*/ 59224 w 60092"/>
                  <a:gd name="connsiteY2" fmla="*/ 14994 h 19607"/>
                  <a:gd name="connsiteX3" fmla="*/ -868 w 60092"/>
                  <a:gd name="connsiteY3" fmla="*/ 14994 h 1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92" h="19607">
                    <a:moveTo>
                      <a:pt x="-868" y="-4614"/>
                    </a:moveTo>
                    <a:lnTo>
                      <a:pt x="59224" y="-4614"/>
                    </a:lnTo>
                    <a:lnTo>
                      <a:pt x="59224" y="14994"/>
                    </a:lnTo>
                    <a:lnTo>
                      <a:pt x="-868" y="14994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4" name="Полилиния: фигура 19523">
                <a:extLst>
                  <a:ext uri="{FF2B5EF4-FFF2-40B4-BE49-F238E27FC236}">
                    <a16:creationId xmlns:a16="http://schemas.microsoft.com/office/drawing/2014/main" id="{E0E2D640-7869-2BD1-6168-249AEBBB4B5A}"/>
                  </a:ext>
                </a:extLst>
              </p:cNvPr>
              <p:cNvSpPr/>
              <p:nvPr/>
            </p:nvSpPr>
            <p:spPr>
              <a:xfrm flipV="1">
                <a:off x="-4822933" y="899402"/>
                <a:ext cx="49113" cy="23419"/>
              </a:xfrm>
              <a:custGeom>
                <a:avLst/>
                <a:gdLst>
                  <a:gd name="connsiteX0" fmla="*/ -897 w 49113"/>
                  <a:gd name="connsiteY0" fmla="*/ -4842 h 23419"/>
                  <a:gd name="connsiteX1" fmla="*/ 48216 w 49113"/>
                  <a:gd name="connsiteY1" fmla="*/ -4842 h 23419"/>
                  <a:gd name="connsiteX2" fmla="*/ 48216 w 49113"/>
                  <a:gd name="connsiteY2" fmla="*/ 18578 h 23419"/>
                  <a:gd name="connsiteX3" fmla="*/ -897 w 49113"/>
                  <a:gd name="connsiteY3" fmla="*/ 18578 h 2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13" h="23419">
                    <a:moveTo>
                      <a:pt x="-897" y="-4842"/>
                    </a:moveTo>
                    <a:lnTo>
                      <a:pt x="48216" y="-4842"/>
                    </a:lnTo>
                    <a:lnTo>
                      <a:pt x="48216" y="18578"/>
                    </a:lnTo>
                    <a:lnTo>
                      <a:pt x="-897" y="18578"/>
                    </a:lnTo>
                    <a:close/>
                  </a:path>
                </a:pathLst>
              </a:custGeom>
              <a:gradFill>
                <a:gsLst>
                  <a:gs pos="0">
                    <a:srgbClr val="D9475B"/>
                  </a:gs>
                  <a:gs pos="12834">
                    <a:srgbClr val="D9475B"/>
                  </a:gs>
                  <a:gs pos="100000">
                    <a:srgbClr val="8E3757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5" name="Полилиния: фигура 19524">
                <a:extLst>
                  <a:ext uri="{FF2B5EF4-FFF2-40B4-BE49-F238E27FC236}">
                    <a16:creationId xmlns:a16="http://schemas.microsoft.com/office/drawing/2014/main" id="{2C3C023B-D733-DD12-1771-E3F4CCBA853E}"/>
                  </a:ext>
                </a:extLst>
              </p:cNvPr>
              <p:cNvSpPr/>
              <p:nvPr/>
            </p:nvSpPr>
            <p:spPr>
              <a:xfrm flipV="1">
                <a:off x="-4852887" y="933171"/>
                <a:ext cx="51200" cy="22328"/>
              </a:xfrm>
              <a:custGeom>
                <a:avLst/>
                <a:gdLst>
                  <a:gd name="connsiteX0" fmla="*/ -876 w 51200"/>
                  <a:gd name="connsiteY0" fmla="*/ -4810 h 22328"/>
                  <a:gd name="connsiteX1" fmla="*/ 50324 w 51200"/>
                  <a:gd name="connsiteY1" fmla="*/ -4810 h 22328"/>
                  <a:gd name="connsiteX2" fmla="*/ 50324 w 51200"/>
                  <a:gd name="connsiteY2" fmla="*/ 17518 h 22328"/>
                  <a:gd name="connsiteX3" fmla="*/ -876 w 51200"/>
                  <a:gd name="connsiteY3" fmla="*/ 17518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00" h="22328">
                    <a:moveTo>
                      <a:pt x="-876" y="-4810"/>
                    </a:moveTo>
                    <a:lnTo>
                      <a:pt x="50324" y="-4810"/>
                    </a:lnTo>
                    <a:lnTo>
                      <a:pt x="50324" y="17518"/>
                    </a:lnTo>
                    <a:lnTo>
                      <a:pt x="-876" y="17518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6" name="Полилиния: фигура 19525">
                <a:extLst>
                  <a:ext uri="{FF2B5EF4-FFF2-40B4-BE49-F238E27FC236}">
                    <a16:creationId xmlns:a16="http://schemas.microsoft.com/office/drawing/2014/main" id="{F4052CFF-B59D-1706-1CEA-0587D929A0E7}"/>
                  </a:ext>
                </a:extLst>
              </p:cNvPr>
              <p:cNvSpPr/>
              <p:nvPr/>
            </p:nvSpPr>
            <p:spPr>
              <a:xfrm flipV="1">
                <a:off x="-5090900" y="1090783"/>
                <a:ext cx="48474" cy="22330"/>
              </a:xfrm>
              <a:custGeom>
                <a:avLst/>
                <a:gdLst>
                  <a:gd name="connsiteX0" fmla="*/ 47770 w 48474"/>
                  <a:gd name="connsiteY0" fmla="*/ -4662 h 22330"/>
                  <a:gd name="connsiteX1" fmla="*/ -704 w 48474"/>
                  <a:gd name="connsiteY1" fmla="*/ -4662 h 22330"/>
                  <a:gd name="connsiteX2" fmla="*/ -704 w 48474"/>
                  <a:gd name="connsiteY2" fmla="*/ 17669 h 22330"/>
                  <a:gd name="connsiteX3" fmla="*/ 34869 w 48474"/>
                  <a:gd name="connsiteY3" fmla="*/ 17669 h 22330"/>
                  <a:gd name="connsiteX4" fmla="*/ 34869 w 48474"/>
                  <a:gd name="connsiteY4" fmla="*/ 8777 h 22330"/>
                  <a:gd name="connsiteX5" fmla="*/ 28547 w 48474"/>
                  <a:gd name="connsiteY5" fmla="*/ 8777 h 22330"/>
                  <a:gd name="connsiteX6" fmla="*/ 28547 w 48474"/>
                  <a:gd name="connsiteY6" fmla="*/ -1305 h 22330"/>
                  <a:gd name="connsiteX7" fmla="*/ 47770 w 48474"/>
                  <a:gd name="connsiteY7" fmla="*/ -1305 h 22330"/>
                  <a:gd name="connsiteX8" fmla="*/ 47770 w 48474"/>
                  <a:gd name="connsiteY8" fmla="*/ -4662 h 2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474" h="22330">
                    <a:moveTo>
                      <a:pt x="47770" y="-4662"/>
                    </a:moveTo>
                    <a:lnTo>
                      <a:pt x="-704" y="-4662"/>
                    </a:lnTo>
                    <a:lnTo>
                      <a:pt x="-704" y="17669"/>
                    </a:lnTo>
                    <a:lnTo>
                      <a:pt x="34869" y="17669"/>
                    </a:lnTo>
                    <a:lnTo>
                      <a:pt x="34869" y="8777"/>
                    </a:lnTo>
                    <a:lnTo>
                      <a:pt x="28547" y="8777"/>
                    </a:lnTo>
                    <a:lnTo>
                      <a:pt x="28547" y="-1305"/>
                    </a:lnTo>
                    <a:lnTo>
                      <a:pt x="47770" y="-1305"/>
                    </a:lnTo>
                    <a:lnTo>
                      <a:pt x="47770" y="-4662"/>
                    </a:lnTo>
                  </a:path>
                </a:pathLst>
              </a:custGeom>
              <a:gradFill>
                <a:gsLst>
                  <a:gs pos="0">
                    <a:srgbClr val="E97E89"/>
                  </a:gs>
                  <a:gs pos="12834">
                    <a:srgbClr val="E97E89"/>
                  </a:gs>
                  <a:gs pos="100000">
                    <a:srgbClr val="BC768A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7" name="Полилиния: фигура 19526">
                <a:extLst>
                  <a:ext uri="{FF2B5EF4-FFF2-40B4-BE49-F238E27FC236}">
                    <a16:creationId xmlns:a16="http://schemas.microsoft.com/office/drawing/2014/main" id="{AAFB0A12-6CF2-EF29-4B5C-978E8328FBC3}"/>
                  </a:ext>
                </a:extLst>
              </p:cNvPr>
              <p:cNvSpPr/>
              <p:nvPr/>
            </p:nvSpPr>
            <p:spPr>
              <a:xfrm flipV="1">
                <a:off x="-5210663" y="978061"/>
                <a:ext cx="20679" cy="22328"/>
              </a:xfrm>
              <a:custGeom>
                <a:avLst/>
                <a:gdLst>
                  <a:gd name="connsiteX0" fmla="*/ -608 w 20679"/>
                  <a:gd name="connsiteY0" fmla="*/ -4768 h 22328"/>
                  <a:gd name="connsiteX1" fmla="*/ 20072 w 20679"/>
                  <a:gd name="connsiteY1" fmla="*/ -4768 h 22328"/>
                  <a:gd name="connsiteX2" fmla="*/ 20072 w 20679"/>
                  <a:gd name="connsiteY2" fmla="*/ 17561 h 22328"/>
                  <a:gd name="connsiteX3" fmla="*/ -608 w 20679"/>
                  <a:gd name="connsiteY3" fmla="*/ 17561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79" h="22328">
                    <a:moveTo>
                      <a:pt x="-608" y="-4768"/>
                    </a:moveTo>
                    <a:lnTo>
                      <a:pt x="20072" y="-4768"/>
                    </a:lnTo>
                    <a:lnTo>
                      <a:pt x="20072" y="17561"/>
                    </a:lnTo>
                    <a:lnTo>
                      <a:pt x="-608" y="17561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8" name="Полилиния: фигура 19527">
                <a:extLst>
                  <a:ext uri="{FF2B5EF4-FFF2-40B4-BE49-F238E27FC236}">
                    <a16:creationId xmlns:a16="http://schemas.microsoft.com/office/drawing/2014/main" id="{EF8FFAB1-6C19-9507-818D-6ED78319184D}"/>
                  </a:ext>
                </a:extLst>
              </p:cNvPr>
              <p:cNvSpPr/>
              <p:nvPr/>
            </p:nvSpPr>
            <p:spPr>
              <a:xfrm flipV="1">
                <a:off x="-5334024" y="705098"/>
                <a:ext cx="43572" cy="23244"/>
              </a:xfrm>
              <a:custGeom>
                <a:avLst/>
                <a:gdLst>
                  <a:gd name="connsiteX0" fmla="*/ 8859 w 43572"/>
                  <a:gd name="connsiteY0" fmla="*/ -5025 h 23244"/>
                  <a:gd name="connsiteX1" fmla="*/ -527 w 43572"/>
                  <a:gd name="connsiteY1" fmla="*/ -5025 h 23244"/>
                  <a:gd name="connsiteX2" fmla="*/ -527 w 43572"/>
                  <a:gd name="connsiteY2" fmla="*/ 18220 h 23244"/>
                  <a:gd name="connsiteX3" fmla="*/ 43045 w 43572"/>
                  <a:gd name="connsiteY3" fmla="*/ 18220 h 23244"/>
                  <a:gd name="connsiteX4" fmla="*/ 43045 w 43572"/>
                  <a:gd name="connsiteY4" fmla="*/ 8342 h 23244"/>
                  <a:gd name="connsiteX5" fmla="*/ 2537 w 43572"/>
                  <a:gd name="connsiteY5" fmla="*/ 8342 h 23244"/>
                  <a:gd name="connsiteX6" fmla="*/ 2537 w 43572"/>
                  <a:gd name="connsiteY6" fmla="*/ -1740 h 23244"/>
                  <a:gd name="connsiteX7" fmla="*/ 8859 w 43572"/>
                  <a:gd name="connsiteY7" fmla="*/ -1740 h 23244"/>
                  <a:gd name="connsiteX8" fmla="*/ 8859 w 43572"/>
                  <a:gd name="connsiteY8" fmla="*/ -5025 h 2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572" h="23244">
                    <a:moveTo>
                      <a:pt x="8859" y="-5025"/>
                    </a:moveTo>
                    <a:lnTo>
                      <a:pt x="-527" y="-5025"/>
                    </a:lnTo>
                    <a:lnTo>
                      <a:pt x="-527" y="18220"/>
                    </a:lnTo>
                    <a:lnTo>
                      <a:pt x="43045" y="18220"/>
                    </a:lnTo>
                    <a:lnTo>
                      <a:pt x="43045" y="8342"/>
                    </a:lnTo>
                    <a:lnTo>
                      <a:pt x="2537" y="8342"/>
                    </a:lnTo>
                    <a:lnTo>
                      <a:pt x="2537" y="-1740"/>
                    </a:lnTo>
                    <a:lnTo>
                      <a:pt x="8859" y="-1740"/>
                    </a:lnTo>
                    <a:lnTo>
                      <a:pt x="8859" y="-5025"/>
                    </a:lnTo>
                  </a:path>
                </a:pathLst>
              </a:custGeom>
              <a:gradFill>
                <a:gsLst>
                  <a:gs pos="0">
                    <a:srgbClr val="E77583"/>
                  </a:gs>
                  <a:gs pos="12834">
                    <a:srgbClr val="E77583"/>
                  </a:gs>
                  <a:gs pos="100000">
                    <a:srgbClr val="B86D83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29" name="Полилиния: фигура 19528">
                <a:extLst>
                  <a:ext uri="{FF2B5EF4-FFF2-40B4-BE49-F238E27FC236}">
                    <a16:creationId xmlns:a16="http://schemas.microsoft.com/office/drawing/2014/main" id="{C1962D28-956E-B12E-8644-CD8444B45544}"/>
                  </a:ext>
                </a:extLst>
              </p:cNvPr>
              <p:cNvSpPr/>
              <p:nvPr/>
            </p:nvSpPr>
            <p:spPr>
              <a:xfrm flipV="1">
                <a:off x="-5364648" y="677502"/>
                <a:ext cx="53681" cy="19607"/>
              </a:xfrm>
              <a:custGeom>
                <a:avLst/>
                <a:gdLst>
                  <a:gd name="connsiteX0" fmla="*/ -509 w 53681"/>
                  <a:gd name="connsiteY0" fmla="*/ -5053 h 19607"/>
                  <a:gd name="connsiteX1" fmla="*/ 53173 w 53681"/>
                  <a:gd name="connsiteY1" fmla="*/ -5053 h 19607"/>
                  <a:gd name="connsiteX2" fmla="*/ 53173 w 53681"/>
                  <a:gd name="connsiteY2" fmla="*/ 14555 h 19607"/>
                  <a:gd name="connsiteX3" fmla="*/ -509 w 53681"/>
                  <a:gd name="connsiteY3" fmla="*/ 14555 h 1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81" h="19607">
                    <a:moveTo>
                      <a:pt x="-509" y="-5053"/>
                    </a:moveTo>
                    <a:lnTo>
                      <a:pt x="53173" y="-5053"/>
                    </a:lnTo>
                    <a:lnTo>
                      <a:pt x="53173" y="14555"/>
                    </a:lnTo>
                    <a:lnTo>
                      <a:pt x="-509" y="14555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0" name="Полилиния: фигура 19529">
                <a:extLst>
                  <a:ext uri="{FF2B5EF4-FFF2-40B4-BE49-F238E27FC236}">
                    <a16:creationId xmlns:a16="http://schemas.microsoft.com/office/drawing/2014/main" id="{F97E0AA0-559C-D0CB-C89E-71BADDFAF8AD}"/>
                  </a:ext>
                </a:extLst>
              </p:cNvPr>
              <p:cNvSpPr/>
              <p:nvPr/>
            </p:nvSpPr>
            <p:spPr>
              <a:xfrm flipV="1">
                <a:off x="-5199185" y="625456"/>
                <a:ext cx="59373" cy="23419"/>
              </a:xfrm>
              <a:custGeom>
                <a:avLst/>
                <a:gdLst>
                  <a:gd name="connsiteX0" fmla="*/ -630 w 59373"/>
                  <a:gd name="connsiteY0" fmla="*/ -5100 h 23419"/>
                  <a:gd name="connsiteX1" fmla="*/ 58743 w 59373"/>
                  <a:gd name="connsiteY1" fmla="*/ -5100 h 23419"/>
                  <a:gd name="connsiteX2" fmla="*/ 58743 w 59373"/>
                  <a:gd name="connsiteY2" fmla="*/ 18319 h 23419"/>
                  <a:gd name="connsiteX3" fmla="*/ -630 w 59373"/>
                  <a:gd name="connsiteY3" fmla="*/ 18319 h 2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373" h="23419">
                    <a:moveTo>
                      <a:pt x="-630" y="-5100"/>
                    </a:moveTo>
                    <a:lnTo>
                      <a:pt x="58743" y="-5100"/>
                    </a:lnTo>
                    <a:lnTo>
                      <a:pt x="58743" y="18319"/>
                    </a:lnTo>
                    <a:lnTo>
                      <a:pt x="-630" y="18319"/>
                    </a:lnTo>
                    <a:close/>
                  </a:path>
                </a:pathLst>
              </a:custGeom>
              <a:gradFill>
                <a:gsLst>
                  <a:gs pos="0">
                    <a:srgbClr val="D9475B"/>
                  </a:gs>
                  <a:gs pos="12834">
                    <a:srgbClr val="D9475B"/>
                  </a:gs>
                  <a:gs pos="100000">
                    <a:srgbClr val="8E3757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1" name="Полилиния: фигура 19530">
                <a:extLst>
                  <a:ext uri="{FF2B5EF4-FFF2-40B4-BE49-F238E27FC236}">
                    <a16:creationId xmlns:a16="http://schemas.microsoft.com/office/drawing/2014/main" id="{5613316B-5A37-8F06-346B-39DE5734BB0D}"/>
                  </a:ext>
                </a:extLst>
              </p:cNvPr>
              <p:cNvSpPr/>
              <p:nvPr/>
            </p:nvSpPr>
            <p:spPr>
              <a:xfrm flipV="1">
                <a:off x="-5229137" y="659231"/>
                <a:ext cx="51195" cy="22333"/>
              </a:xfrm>
              <a:custGeom>
                <a:avLst/>
                <a:gdLst>
                  <a:gd name="connsiteX0" fmla="*/ -605 w 51195"/>
                  <a:gd name="connsiteY0" fmla="*/ -5069 h 22333"/>
                  <a:gd name="connsiteX1" fmla="*/ 50590 w 51195"/>
                  <a:gd name="connsiteY1" fmla="*/ -5069 h 22333"/>
                  <a:gd name="connsiteX2" fmla="*/ 50590 w 51195"/>
                  <a:gd name="connsiteY2" fmla="*/ 17265 h 22333"/>
                  <a:gd name="connsiteX3" fmla="*/ -605 w 51195"/>
                  <a:gd name="connsiteY3" fmla="*/ 17265 h 2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195" h="22333">
                    <a:moveTo>
                      <a:pt x="-605" y="-5069"/>
                    </a:moveTo>
                    <a:lnTo>
                      <a:pt x="50590" y="-5069"/>
                    </a:lnTo>
                    <a:lnTo>
                      <a:pt x="50590" y="17265"/>
                    </a:lnTo>
                    <a:lnTo>
                      <a:pt x="-605" y="17265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2" name="Полилиния: фигура 19531">
                <a:extLst>
                  <a:ext uri="{FF2B5EF4-FFF2-40B4-BE49-F238E27FC236}">
                    <a16:creationId xmlns:a16="http://schemas.microsoft.com/office/drawing/2014/main" id="{03E69DB1-B3B7-270A-24DD-91A9881F4B38}"/>
                  </a:ext>
                </a:extLst>
              </p:cNvPr>
              <p:cNvSpPr/>
              <p:nvPr/>
            </p:nvSpPr>
            <p:spPr>
              <a:xfrm flipV="1">
                <a:off x="-4884992" y="714393"/>
                <a:ext cx="48474" cy="582"/>
              </a:xfrm>
              <a:custGeom>
                <a:avLst/>
                <a:gdLst>
                  <a:gd name="connsiteX0" fmla="*/ -852 w 48474"/>
                  <a:gd name="connsiteY0" fmla="*/ -5027 h 582"/>
                  <a:gd name="connsiteX1" fmla="*/ 47622 w 48474"/>
                  <a:gd name="connsiteY1" fmla="*/ -5027 h 582"/>
                  <a:gd name="connsiteX2" fmla="*/ 47622 w 48474"/>
                  <a:gd name="connsiteY2" fmla="*/ -4444 h 582"/>
                  <a:gd name="connsiteX3" fmla="*/ -852 w 48474"/>
                  <a:gd name="connsiteY3" fmla="*/ -4444 h 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74" h="582">
                    <a:moveTo>
                      <a:pt x="-852" y="-5027"/>
                    </a:moveTo>
                    <a:lnTo>
                      <a:pt x="47622" y="-5027"/>
                    </a:lnTo>
                    <a:lnTo>
                      <a:pt x="47622" y="-4444"/>
                    </a:lnTo>
                    <a:lnTo>
                      <a:pt x="-852" y="-4444"/>
                    </a:lnTo>
                    <a:close/>
                  </a:path>
                </a:pathLst>
              </a:custGeom>
              <a:gradFill>
                <a:gsLst>
                  <a:gs pos="0">
                    <a:srgbClr val="E97E89"/>
                  </a:gs>
                  <a:gs pos="12834">
                    <a:srgbClr val="E97E89"/>
                  </a:gs>
                  <a:gs pos="100000">
                    <a:srgbClr val="BC768A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3" name="Полилиния: фигура 19532">
                <a:extLst>
                  <a:ext uri="{FF2B5EF4-FFF2-40B4-BE49-F238E27FC236}">
                    <a16:creationId xmlns:a16="http://schemas.microsoft.com/office/drawing/2014/main" id="{39E3A300-935F-D597-F1EA-525DBDAB72C3}"/>
                  </a:ext>
                </a:extLst>
              </p:cNvPr>
              <p:cNvSpPr/>
              <p:nvPr/>
            </p:nvSpPr>
            <p:spPr>
              <a:xfrm flipV="1">
                <a:off x="-4933081" y="631178"/>
                <a:ext cx="48474" cy="22328"/>
              </a:xfrm>
              <a:custGeom>
                <a:avLst/>
                <a:gdLst>
                  <a:gd name="connsiteX0" fmla="*/ -818 w 48474"/>
                  <a:gd name="connsiteY0" fmla="*/ -5095 h 22328"/>
                  <a:gd name="connsiteX1" fmla="*/ 47657 w 48474"/>
                  <a:gd name="connsiteY1" fmla="*/ -5095 h 22328"/>
                  <a:gd name="connsiteX2" fmla="*/ 47657 w 48474"/>
                  <a:gd name="connsiteY2" fmla="*/ 17234 h 22328"/>
                  <a:gd name="connsiteX3" fmla="*/ -818 w 48474"/>
                  <a:gd name="connsiteY3" fmla="*/ 17234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74" h="22328">
                    <a:moveTo>
                      <a:pt x="-818" y="-5095"/>
                    </a:moveTo>
                    <a:lnTo>
                      <a:pt x="47657" y="-5095"/>
                    </a:lnTo>
                    <a:lnTo>
                      <a:pt x="47657" y="17234"/>
                    </a:lnTo>
                    <a:lnTo>
                      <a:pt x="-818" y="17234"/>
                    </a:lnTo>
                    <a:close/>
                  </a:path>
                </a:pathLst>
              </a:custGeom>
              <a:gradFill>
                <a:gsLst>
                  <a:gs pos="0">
                    <a:srgbClr val="D9495E"/>
                  </a:gs>
                  <a:gs pos="12834">
                    <a:srgbClr val="D9495E"/>
                  </a:gs>
                  <a:gs pos="100000">
                    <a:srgbClr val="8F3858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4" name="Полилиния: фигура 19533">
                <a:extLst>
                  <a:ext uri="{FF2B5EF4-FFF2-40B4-BE49-F238E27FC236}">
                    <a16:creationId xmlns:a16="http://schemas.microsoft.com/office/drawing/2014/main" id="{8F312409-EFE7-7864-C32E-EEC23F5B217F}"/>
                  </a:ext>
                </a:extLst>
              </p:cNvPr>
              <p:cNvSpPr/>
              <p:nvPr/>
            </p:nvSpPr>
            <p:spPr>
              <a:xfrm flipV="1">
                <a:off x="-5038873" y="693935"/>
                <a:ext cx="48478" cy="21041"/>
              </a:xfrm>
              <a:custGeom>
                <a:avLst/>
                <a:gdLst>
                  <a:gd name="connsiteX0" fmla="*/ -741 w 48478"/>
                  <a:gd name="connsiteY0" fmla="*/ -5036 h 21041"/>
                  <a:gd name="connsiteX1" fmla="*/ 47737 w 48478"/>
                  <a:gd name="connsiteY1" fmla="*/ -5036 h 21041"/>
                  <a:gd name="connsiteX2" fmla="*/ 47737 w 48478"/>
                  <a:gd name="connsiteY2" fmla="*/ 16005 h 21041"/>
                  <a:gd name="connsiteX3" fmla="*/ -741 w 48478"/>
                  <a:gd name="connsiteY3" fmla="*/ 16005 h 2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78" h="21041">
                    <a:moveTo>
                      <a:pt x="-741" y="-5036"/>
                    </a:moveTo>
                    <a:lnTo>
                      <a:pt x="47737" y="-5036"/>
                    </a:lnTo>
                    <a:lnTo>
                      <a:pt x="47737" y="16005"/>
                    </a:lnTo>
                    <a:lnTo>
                      <a:pt x="-741" y="16005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5" name="Полилиния: фигура 19534">
                <a:extLst>
                  <a:ext uri="{FF2B5EF4-FFF2-40B4-BE49-F238E27FC236}">
                    <a16:creationId xmlns:a16="http://schemas.microsoft.com/office/drawing/2014/main" id="{E6F15EEA-D1BD-2E81-FD1E-F250B2971E9F}"/>
                  </a:ext>
                </a:extLst>
              </p:cNvPr>
              <p:cNvSpPr/>
              <p:nvPr/>
            </p:nvSpPr>
            <p:spPr>
              <a:xfrm flipV="1">
                <a:off x="-5090900" y="598440"/>
                <a:ext cx="48474" cy="22328"/>
              </a:xfrm>
              <a:custGeom>
                <a:avLst/>
                <a:gdLst>
                  <a:gd name="connsiteX0" fmla="*/ -704 w 48474"/>
                  <a:gd name="connsiteY0" fmla="*/ -5126 h 22328"/>
                  <a:gd name="connsiteX1" fmla="*/ 47770 w 48474"/>
                  <a:gd name="connsiteY1" fmla="*/ -5126 h 22328"/>
                  <a:gd name="connsiteX2" fmla="*/ 47770 w 48474"/>
                  <a:gd name="connsiteY2" fmla="*/ 17203 h 22328"/>
                  <a:gd name="connsiteX3" fmla="*/ -704 w 48474"/>
                  <a:gd name="connsiteY3" fmla="*/ 17203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74" h="22328">
                    <a:moveTo>
                      <a:pt x="-704" y="-5126"/>
                    </a:moveTo>
                    <a:lnTo>
                      <a:pt x="47770" y="-5126"/>
                    </a:lnTo>
                    <a:lnTo>
                      <a:pt x="47770" y="17203"/>
                    </a:lnTo>
                    <a:lnTo>
                      <a:pt x="-704" y="17203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6" name="Полилиния: фигура 19535">
                <a:extLst>
                  <a:ext uri="{FF2B5EF4-FFF2-40B4-BE49-F238E27FC236}">
                    <a16:creationId xmlns:a16="http://schemas.microsoft.com/office/drawing/2014/main" id="{0D3EB9F5-9580-0603-F051-752CF7728DD9}"/>
                  </a:ext>
                </a:extLst>
              </p:cNvPr>
              <p:cNvSpPr/>
              <p:nvPr/>
            </p:nvSpPr>
            <p:spPr>
              <a:xfrm flipV="1">
                <a:off x="-5324830" y="1758367"/>
                <a:ext cx="44474" cy="21247"/>
              </a:xfrm>
              <a:custGeom>
                <a:avLst/>
                <a:gdLst>
                  <a:gd name="connsiteX0" fmla="*/ -534 w 44474"/>
                  <a:gd name="connsiteY0" fmla="*/ -4034 h 21247"/>
                  <a:gd name="connsiteX1" fmla="*/ 43941 w 44474"/>
                  <a:gd name="connsiteY1" fmla="*/ -4034 h 21247"/>
                  <a:gd name="connsiteX2" fmla="*/ 43941 w 44474"/>
                  <a:gd name="connsiteY2" fmla="*/ 17214 h 21247"/>
                  <a:gd name="connsiteX3" fmla="*/ -534 w 44474"/>
                  <a:gd name="connsiteY3" fmla="*/ 17214 h 21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474" h="21247">
                    <a:moveTo>
                      <a:pt x="-534" y="-4034"/>
                    </a:moveTo>
                    <a:lnTo>
                      <a:pt x="43941" y="-4034"/>
                    </a:lnTo>
                    <a:lnTo>
                      <a:pt x="43941" y="17214"/>
                    </a:lnTo>
                    <a:lnTo>
                      <a:pt x="-534" y="17214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7" name="Полилиния: фигура 19536">
                <a:extLst>
                  <a:ext uri="{FF2B5EF4-FFF2-40B4-BE49-F238E27FC236}">
                    <a16:creationId xmlns:a16="http://schemas.microsoft.com/office/drawing/2014/main" id="{99A94689-B953-F134-9DD8-A52A7379D3BB}"/>
                  </a:ext>
                </a:extLst>
              </p:cNvPr>
              <p:cNvSpPr/>
              <p:nvPr/>
            </p:nvSpPr>
            <p:spPr>
              <a:xfrm flipV="1">
                <a:off x="-4849691" y="1662535"/>
                <a:ext cx="47897" cy="23425"/>
              </a:xfrm>
              <a:custGeom>
                <a:avLst/>
                <a:gdLst>
                  <a:gd name="connsiteX0" fmla="*/ 47020 w 47897"/>
                  <a:gd name="connsiteY0" fmla="*/ -4123 h 23425"/>
                  <a:gd name="connsiteX1" fmla="*/ -877 w 47897"/>
                  <a:gd name="connsiteY1" fmla="*/ -4123 h 23425"/>
                  <a:gd name="connsiteX2" fmla="*/ -877 w 47897"/>
                  <a:gd name="connsiteY2" fmla="*/ 5358 h 23425"/>
                  <a:gd name="connsiteX3" fmla="*/ 8279 w 47897"/>
                  <a:gd name="connsiteY3" fmla="*/ 19302 h 23425"/>
                  <a:gd name="connsiteX4" fmla="*/ 47020 w 47897"/>
                  <a:gd name="connsiteY4" fmla="*/ 19302 h 23425"/>
                  <a:gd name="connsiteX5" fmla="*/ 47020 w 47897"/>
                  <a:gd name="connsiteY5" fmla="*/ -4123 h 2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897" h="23425">
                    <a:moveTo>
                      <a:pt x="47020" y="-4123"/>
                    </a:moveTo>
                    <a:lnTo>
                      <a:pt x="-877" y="-4123"/>
                    </a:lnTo>
                    <a:lnTo>
                      <a:pt x="-877" y="5358"/>
                    </a:lnTo>
                    <a:lnTo>
                      <a:pt x="8279" y="19302"/>
                    </a:lnTo>
                    <a:lnTo>
                      <a:pt x="47020" y="19302"/>
                    </a:lnTo>
                    <a:lnTo>
                      <a:pt x="47020" y="-4123"/>
                    </a:lnTo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8" name="Полилиния: фигура 19537">
                <a:extLst>
                  <a:ext uri="{FF2B5EF4-FFF2-40B4-BE49-F238E27FC236}">
                    <a16:creationId xmlns:a16="http://schemas.microsoft.com/office/drawing/2014/main" id="{320C2CE0-656C-449A-9837-114BCE40AE8F}"/>
                  </a:ext>
                </a:extLst>
              </p:cNvPr>
              <p:cNvSpPr/>
              <p:nvPr/>
            </p:nvSpPr>
            <p:spPr>
              <a:xfrm flipV="1">
                <a:off x="-4849691" y="1696305"/>
                <a:ext cx="9770" cy="22333"/>
              </a:xfrm>
              <a:custGeom>
                <a:avLst/>
                <a:gdLst>
                  <a:gd name="connsiteX0" fmla="*/ -864 w 9770"/>
                  <a:gd name="connsiteY0" fmla="*/ -4092 h 22333"/>
                  <a:gd name="connsiteX1" fmla="*/ 8907 w 9770"/>
                  <a:gd name="connsiteY1" fmla="*/ -4092 h 22333"/>
                  <a:gd name="connsiteX2" fmla="*/ 8907 w 9770"/>
                  <a:gd name="connsiteY2" fmla="*/ 18242 h 22333"/>
                  <a:gd name="connsiteX3" fmla="*/ -864 w 9770"/>
                  <a:gd name="connsiteY3" fmla="*/ 18242 h 2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0" h="22333">
                    <a:moveTo>
                      <a:pt x="-864" y="-4092"/>
                    </a:moveTo>
                    <a:lnTo>
                      <a:pt x="8907" y="-4092"/>
                    </a:lnTo>
                    <a:lnTo>
                      <a:pt x="8907" y="18242"/>
                    </a:lnTo>
                    <a:lnTo>
                      <a:pt x="-864" y="18242"/>
                    </a:lnTo>
                    <a:close/>
                  </a:path>
                </a:pathLst>
              </a:custGeom>
              <a:gradFill>
                <a:gsLst>
                  <a:gs pos="0">
                    <a:srgbClr val="E5677B"/>
                  </a:gs>
                  <a:gs pos="12834">
                    <a:srgbClr val="E5677B"/>
                  </a:gs>
                  <a:gs pos="100000">
                    <a:srgbClr val="AE5D79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39" name="Полилиния: фигура 19538">
                <a:extLst>
                  <a:ext uri="{FF2B5EF4-FFF2-40B4-BE49-F238E27FC236}">
                    <a16:creationId xmlns:a16="http://schemas.microsoft.com/office/drawing/2014/main" id="{DA9D448A-7071-55C4-D382-736C45819E95}"/>
                  </a:ext>
                </a:extLst>
              </p:cNvPr>
              <p:cNvSpPr/>
              <p:nvPr/>
            </p:nvSpPr>
            <p:spPr>
              <a:xfrm flipV="1">
                <a:off x="-5280356" y="1464847"/>
                <a:ext cx="430664" cy="389230"/>
              </a:xfrm>
              <a:custGeom>
                <a:avLst/>
                <a:gdLst>
                  <a:gd name="connsiteX0" fmla="*/ -705 w 430664"/>
                  <a:gd name="connsiteY0" fmla="*/ -4137 h 389230"/>
                  <a:gd name="connsiteX1" fmla="*/ 429959 w 430664"/>
                  <a:gd name="connsiteY1" fmla="*/ -4137 h 389230"/>
                  <a:gd name="connsiteX2" fmla="*/ 429959 w 430664"/>
                  <a:gd name="connsiteY2" fmla="*/ 385094 h 389230"/>
                  <a:gd name="connsiteX3" fmla="*/ -705 w 430664"/>
                  <a:gd name="connsiteY3" fmla="*/ 385094 h 38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664" h="389230">
                    <a:moveTo>
                      <a:pt x="-705" y="-4137"/>
                    </a:moveTo>
                    <a:lnTo>
                      <a:pt x="429959" y="-4137"/>
                    </a:lnTo>
                    <a:lnTo>
                      <a:pt x="429959" y="385094"/>
                    </a:lnTo>
                    <a:lnTo>
                      <a:pt x="-705" y="385094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0" name="Полилиния: фигура 19539">
                <a:extLst>
                  <a:ext uri="{FF2B5EF4-FFF2-40B4-BE49-F238E27FC236}">
                    <a16:creationId xmlns:a16="http://schemas.microsoft.com/office/drawing/2014/main" id="{171F7040-6D81-A4C2-F5E3-2BD175169BFF}"/>
                  </a:ext>
                </a:extLst>
              </p:cNvPr>
              <p:cNvSpPr/>
              <p:nvPr/>
            </p:nvSpPr>
            <p:spPr>
              <a:xfrm flipV="1">
                <a:off x="-5238622" y="1658856"/>
                <a:ext cx="117115" cy="195221"/>
              </a:xfrm>
              <a:custGeom>
                <a:avLst/>
                <a:gdLst>
                  <a:gd name="connsiteX0" fmla="*/ -622 w 117115"/>
                  <a:gd name="connsiteY0" fmla="*/ -4045 h 195221"/>
                  <a:gd name="connsiteX1" fmla="*/ 116493 w 117115"/>
                  <a:gd name="connsiteY1" fmla="*/ -4045 h 195221"/>
                  <a:gd name="connsiteX2" fmla="*/ 116493 w 117115"/>
                  <a:gd name="connsiteY2" fmla="*/ 191176 h 195221"/>
                  <a:gd name="connsiteX3" fmla="*/ -622 w 117115"/>
                  <a:gd name="connsiteY3" fmla="*/ 191176 h 19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115" h="195221">
                    <a:moveTo>
                      <a:pt x="-622" y="-4045"/>
                    </a:moveTo>
                    <a:lnTo>
                      <a:pt x="116493" y="-4045"/>
                    </a:lnTo>
                    <a:lnTo>
                      <a:pt x="116493" y="191176"/>
                    </a:lnTo>
                    <a:lnTo>
                      <a:pt x="-622" y="191176"/>
                    </a:lnTo>
                    <a:close/>
                  </a:path>
                </a:pathLst>
              </a:custGeom>
              <a:solidFill>
                <a:srgbClr val="97758E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1" name="Полилиния: фигура 19540">
                <a:extLst>
                  <a:ext uri="{FF2B5EF4-FFF2-40B4-BE49-F238E27FC236}">
                    <a16:creationId xmlns:a16="http://schemas.microsoft.com/office/drawing/2014/main" id="{8003CC35-0031-B75E-FFC4-CA8299A4D910}"/>
                  </a:ext>
                </a:extLst>
              </p:cNvPr>
              <p:cNvSpPr/>
              <p:nvPr/>
            </p:nvSpPr>
            <p:spPr>
              <a:xfrm flipV="1">
                <a:off x="-5226726" y="1672584"/>
                <a:ext cx="93324" cy="181470"/>
              </a:xfrm>
              <a:custGeom>
                <a:avLst/>
                <a:gdLst>
                  <a:gd name="connsiteX0" fmla="*/ -622 w 93324"/>
                  <a:gd name="connsiteY0" fmla="*/ -4039 h 181470"/>
                  <a:gd name="connsiteX1" fmla="*/ 92702 w 93324"/>
                  <a:gd name="connsiteY1" fmla="*/ -4039 h 181470"/>
                  <a:gd name="connsiteX2" fmla="*/ 92702 w 93324"/>
                  <a:gd name="connsiteY2" fmla="*/ 177431 h 181470"/>
                  <a:gd name="connsiteX3" fmla="*/ -622 w 93324"/>
                  <a:gd name="connsiteY3" fmla="*/ 177431 h 18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324" h="181470">
                    <a:moveTo>
                      <a:pt x="-622" y="-4039"/>
                    </a:moveTo>
                    <a:lnTo>
                      <a:pt x="92702" y="-4039"/>
                    </a:lnTo>
                    <a:lnTo>
                      <a:pt x="92702" y="177431"/>
                    </a:lnTo>
                    <a:lnTo>
                      <a:pt x="-622" y="177431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2" name="Полилиния: фигура 19541">
                <a:extLst>
                  <a:ext uri="{FF2B5EF4-FFF2-40B4-BE49-F238E27FC236}">
                    <a16:creationId xmlns:a16="http://schemas.microsoft.com/office/drawing/2014/main" id="{BE7A2DDE-7810-90D9-45C5-F90E71FC1584}"/>
                  </a:ext>
                </a:extLst>
              </p:cNvPr>
              <p:cNvSpPr/>
              <p:nvPr/>
            </p:nvSpPr>
            <p:spPr>
              <a:xfrm flipV="1">
                <a:off x="-5214145" y="1685048"/>
                <a:ext cx="68161" cy="65341"/>
              </a:xfrm>
              <a:custGeom>
                <a:avLst/>
                <a:gdLst>
                  <a:gd name="connsiteX0" fmla="*/ -622 w 68161"/>
                  <a:gd name="connsiteY0" fmla="*/ -4082 h 65341"/>
                  <a:gd name="connsiteX1" fmla="*/ 67539 w 68161"/>
                  <a:gd name="connsiteY1" fmla="*/ -4082 h 65341"/>
                  <a:gd name="connsiteX2" fmla="*/ 67539 w 68161"/>
                  <a:gd name="connsiteY2" fmla="*/ 61260 h 65341"/>
                  <a:gd name="connsiteX3" fmla="*/ -622 w 68161"/>
                  <a:gd name="connsiteY3" fmla="*/ 61260 h 65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61" h="65341">
                    <a:moveTo>
                      <a:pt x="-622" y="-4082"/>
                    </a:moveTo>
                    <a:lnTo>
                      <a:pt x="67539" y="-4082"/>
                    </a:lnTo>
                    <a:lnTo>
                      <a:pt x="67539" y="61260"/>
                    </a:lnTo>
                    <a:lnTo>
                      <a:pt x="-622" y="61260"/>
                    </a:lnTo>
                    <a:close/>
                  </a:path>
                </a:pathLst>
              </a:custGeom>
              <a:solidFill>
                <a:srgbClr val="3F3A3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3" name="Полилиния: фигура 19542">
                <a:extLst>
                  <a:ext uri="{FF2B5EF4-FFF2-40B4-BE49-F238E27FC236}">
                    <a16:creationId xmlns:a16="http://schemas.microsoft.com/office/drawing/2014/main" id="{A32360B6-735E-68D0-7AE4-F90EF11D4074}"/>
                  </a:ext>
                </a:extLst>
              </p:cNvPr>
              <p:cNvSpPr/>
              <p:nvPr/>
            </p:nvSpPr>
            <p:spPr>
              <a:xfrm flipV="1">
                <a:off x="-5214145" y="1685046"/>
                <a:ext cx="68161" cy="65343"/>
              </a:xfrm>
              <a:custGeom>
                <a:avLst/>
                <a:gdLst>
                  <a:gd name="connsiteX0" fmla="*/ 67539 w 68161"/>
                  <a:gd name="connsiteY0" fmla="*/ -4082 h 65343"/>
                  <a:gd name="connsiteX1" fmla="*/ -622 w 68161"/>
                  <a:gd name="connsiteY1" fmla="*/ -4082 h 65343"/>
                  <a:gd name="connsiteX2" fmla="*/ -622 w 68161"/>
                  <a:gd name="connsiteY2" fmla="*/ 61262 h 65343"/>
                  <a:gd name="connsiteX3" fmla="*/ 2860 w 68161"/>
                  <a:gd name="connsiteY3" fmla="*/ 57532 h 65343"/>
                  <a:gd name="connsiteX4" fmla="*/ 64057 w 68161"/>
                  <a:gd name="connsiteY4" fmla="*/ -364 h 65343"/>
                  <a:gd name="connsiteX5" fmla="*/ 67539 w 68161"/>
                  <a:gd name="connsiteY5" fmla="*/ -4082 h 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161" h="65343">
                    <a:moveTo>
                      <a:pt x="67539" y="-4082"/>
                    </a:moveTo>
                    <a:lnTo>
                      <a:pt x="-622" y="-4082"/>
                    </a:lnTo>
                    <a:lnTo>
                      <a:pt x="-622" y="61262"/>
                    </a:lnTo>
                    <a:lnTo>
                      <a:pt x="2860" y="57532"/>
                    </a:lnTo>
                    <a:lnTo>
                      <a:pt x="64057" y="-364"/>
                    </a:lnTo>
                    <a:lnTo>
                      <a:pt x="67539" y="-4082"/>
                    </a:lnTo>
                  </a:path>
                </a:pathLst>
              </a:custGeom>
              <a:solidFill>
                <a:srgbClr val="7B797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4" name="Полилиния: фигура 19543">
                <a:extLst>
                  <a:ext uri="{FF2B5EF4-FFF2-40B4-BE49-F238E27FC236}">
                    <a16:creationId xmlns:a16="http://schemas.microsoft.com/office/drawing/2014/main" id="{146F44D3-A4DC-EF9A-5BD7-92B93DD26840}"/>
                  </a:ext>
                </a:extLst>
              </p:cNvPr>
              <p:cNvSpPr/>
              <p:nvPr/>
            </p:nvSpPr>
            <p:spPr>
              <a:xfrm flipV="1">
                <a:off x="-5180066" y="1717724"/>
                <a:ext cx="30601" cy="28948"/>
              </a:xfrm>
              <a:custGeom>
                <a:avLst/>
                <a:gdLst>
                  <a:gd name="connsiteX0" fmla="*/ 29968 w 30601"/>
                  <a:gd name="connsiteY0" fmla="*/ -4068 h 28948"/>
                  <a:gd name="connsiteX1" fmla="*/ 29968 w 30601"/>
                  <a:gd name="connsiteY1" fmla="*/ -4068 h 28948"/>
                  <a:gd name="connsiteX2" fmla="*/ -633 w 30601"/>
                  <a:gd name="connsiteY2" fmla="*/ 24880 h 28948"/>
                  <a:gd name="connsiteX3" fmla="*/ 29968 w 30601"/>
                  <a:gd name="connsiteY3" fmla="*/ 24880 h 28948"/>
                  <a:gd name="connsiteX4" fmla="*/ 29968 w 30601"/>
                  <a:gd name="connsiteY4" fmla="*/ -4068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01" h="28948">
                    <a:moveTo>
                      <a:pt x="29968" y="-4068"/>
                    </a:moveTo>
                    <a:lnTo>
                      <a:pt x="29968" y="-4068"/>
                    </a:lnTo>
                    <a:lnTo>
                      <a:pt x="-633" y="24880"/>
                    </a:lnTo>
                    <a:lnTo>
                      <a:pt x="29968" y="24880"/>
                    </a:lnTo>
                    <a:lnTo>
                      <a:pt x="29968" y="-4068"/>
                    </a:lnTo>
                  </a:path>
                </a:pathLst>
              </a:custGeom>
              <a:gradFill>
                <a:gsLst>
                  <a:gs pos="0">
                    <a:srgbClr val="59749A"/>
                  </a:gs>
                  <a:gs pos="46524">
                    <a:srgbClr val="699BC6"/>
                  </a:gs>
                  <a:gs pos="100000">
                    <a:srgbClr val="526587"/>
                  </a:gs>
                </a:gsLst>
                <a:lin ang="1418752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19545" name="Рисунок 19544">
                <a:extLst>
                  <a:ext uri="{FF2B5EF4-FFF2-40B4-BE49-F238E27FC236}">
                    <a16:creationId xmlns:a16="http://schemas.microsoft.com/office/drawing/2014/main" id="{4F163095-A14E-FD1C-7614-F914BB984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-5218579" y="1708363"/>
                <a:ext cx="76039" cy="48367"/>
              </a:xfrm>
              <a:custGeom>
                <a:avLst/>
                <a:gdLst>
                  <a:gd name="connsiteX0" fmla="*/ 95 w 76039"/>
                  <a:gd name="connsiteY0" fmla="*/ 192 h 48367"/>
                  <a:gd name="connsiteX1" fmla="*/ 76135 w 76039"/>
                  <a:gd name="connsiteY1" fmla="*/ 192 h 48367"/>
                  <a:gd name="connsiteX2" fmla="*/ 76135 w 76039"/>
                  <a:gd name="connsiteY2" fmla="*/ 48559 h 48367"/>
                  <a:gd name="connsiteX3" fmla="*/ 95 w 76039"/>
                  <a:gd name="connsiteY3" fmla="*/ 48559 h 4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8367">
                    <a:moveTo>
                      <a:pt x="95" y="192"/>
                    </a:moveTo>
                    <a:lnTo>
                      <a:pt x="76135" y="192"/>
                    </a:lnTo>
                    <a:lnTo>
                      <a:pt x="76135" y="48559"/>
                    </a:lnTo>
                    <a:lnTo>
                      <a:pt x="95" y="48559"/>
                    </a:lnTo>
                    <a:close/>
                  </a:path>
                </a:pathLst>
              </a:custGeom>
            </p:spPr>
          </p:pic>
          <p:sp>
            <p:nvSpPr>
              <p:cNvPr id="19546" name="Полилиния: фигура 19545">
                <a:extLst>
                  <a:ext uri="{FF2B5EF4-FFF2-40B4-BE49-F238E27FC236}">
                    <a16:creationId xmlns:a16="http://schemas.microsoft.com/office/drawing/2014/main" id="{EE209EE2-A205-AD39-09F9-550BEBC96AB7}"/>
                  </a:ext>
                </a:extLst>
              </p:cNvPr>
              <p:cNvSpPr/>
              <p:nvPr/>
            </p:nvSpPr>
            <p:spPr>
              <a:xfrm flipV="1">
                <a:off x="-5154993" y="1761122"/>
                <a:ext cx="13912" cy="4704"/>
              </a:xfrm>
              <a:custGeom>
                <a:avLst/>
                <a:gdLst>
                  <a:gd name="connsiteX0" fmla="*/ 13267 w 13912"/>
                  <a:gd name="connsiteY0" fmla="*/ -4039 h 4704"/>
                  <a:gd name="connsiteX1" fmla="*/ -645 w 13912"/>
                  <a:gd name="connsiteY1" fmla="*/ -4039 h 4704"/>
                  <a:gd name="connsiteX2" fmla="*/ -645 w 13912"/>
                  <a:gd name="connsiteY2" fmla="*/ 666 h 4704"/>
                  <a:gd name="connsiteX3" fmla="*/ 13267 w 13912"/>
                  <a:gd name="connsiteY3" fmla="*/ 666 h 4704"/>
                  <a:gd name="connsiteX4" fmla="*/ 13267 w 13912"/>
                  <a:gd name="connsiteY4" fmla="*/ -4039 h 4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12" h="4704">
                    <a:moveTo>
                      <a:pt x="13267" y="-4039"/>
                    </a:moveTo>
                    <a:lnTo>
                      <a:pt x="-645" y="-4039"/>
                    </a:lnTo>
                    <a:lnTo>
                      <a:pt x="-645" y="666"/>
                    </a:lnTo>
                    <a:lnTo>
                      <a:pt x="13267" y="666"/>
                    </a:lnTo>
                    <a:lnTo>
                      <a:pt x="13267" y="-4039"/>
                    </a:lnTo>
                  </a:path>
                </a:pathLst>
              </a:custGeom>
              <a:solidFill>
                <a:srgbClr val="84798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7" name="Полилиния: фигура 19546">
                <a:extLst>
                  <a:ext uri="{FF2B5EF4-FFF2-40B4-BE49-F238E27FC236}">
                    <a16:creationId xmlns:a16="http://schemas.microsoft.com/office/drawing/2014/main" id="{9701F3EC-F94D-77B5-1BB5-E966E97E325C}"/>
                  </a:ext>
                </a:extLst>
              </p:cNvPr>
              <p:cNvSpPr/>
              <p:nvPr/>
            </p:nvSpPr>
            <p:spPr>
              <a:xfrm flipV="1">
                <a:off x="-5081290" y="1494780"/>
                <a:ext cx="210543" cy="268543"/>
              </a:xfrm>
              <a:custGeom>
                <a:avLst/>
                <a:gdLst>
                  <a:gd name="connsiteX0" fmla="*/ -769 w 210543"/>
                  <a:gd name="connsiteY0" fmla="*/ -4165 h 268543"/>
                  <a:gd name="connsiteX1" fmla="*/ 209774 w 210543"/>
                  <a:gd name="connsiteY1" fmla="*/ -4165 h 268543"/>
                  <a:gd name="connsiteX2" fmla="*/ 209774 w 210543"/>
                  <a:gd name="connsiteY2" fmla="*/ 264378 h 268543"/>
                  <a:gd name="connsiteX3" fmla="*/ -769 w 210543"/>
                  <a:gd name="connsiteY3" fmla="*/ 264378 h 268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543" h="268543">
                    <a:moveTo>
                      <a:pt x="-769" y="-4165"/>
                    </a:moveTo>
                    <a:lnTo>
                      <a:pt x="209774" y="-4165"/>
                    </a:lnTo>
                    <a:lnTo>
                      <a:pt x="209774" y="264378"/>
                    </a:lnTo>
                    <a:lnTo>
                      <a:pt x="-769" y="264378"/>
                    </a:lnTo>
                    <a:close/>
                  </a:path>
                </a:pathLst>
              </a:custGeom>
              <a:solidFill>
                <a:srgbClr val="97758E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8" name="Полилиния: фигура 19547">
                <a:extLst>
                  <a:ext uri="{FF2B5EF4-FFF2-40B4-BE49-F238E27FC236}">
                    <a16:creationId xmlns:a16="http://schemas.microsoft.com/office/drawing/2014/main" id="{D49FD824-75D7-5187-2218-C186B07AD0B3}"/>
                  </a:ext>
                </a:extLst>
              </p:cNvPr>
              <p:cNvSpPr/>
              <p:nvPr/>
            </p:nvSpPr>
            <p:spPr>
              <a:xfrm flipV="1">
                <a:off x="-5069230" y="1717724"/>
                <a:ext cx="164644" cy="32870"/>
              </a:xfrm>
              <a:custGeom>
                <a:avLst/>
                <a:gdLst>
                  <a:gd name="connsiteX0" fmla="*/ -761 w 164644"/>
                  <a:gd name="connsiteY0" fmla="*/ -4066 h 32870"/>
                  <a:gd name="connsiteX1" fmla="*/ 163884 w 164644"/>
                  <a:gd name="connsiteY1" fmla="*/ -4066 h 32870"/>
                  <a:gd name="connsiteX2" fmla="*/ 163884 w 164644"/>
                  <a:gd name="connsiteY2" fmla="*/ 28804 h 32870"/>
                  <a:gd name="connsiteX3" fmla="*/ -761 w 164644"/>
                  <a:gd name="connsiteY3" fmla="*/ 28804 h 3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644" h="32870">
                    <a:moveTo>
                      <a:pt x="-761" y="-4066"/>
                    </a:moveTo>
                    <a:lnTo>
                      <a:pt x="163884" y="-4066"/>
                    </a:lnTo>
                    <a:lnTo>
                      <a:pt x="163884" y="28804"/>
                    </a:lnTo>
                    <a:lnTo>
                      <a:pt x="-761" y="28804"/>
                    </a:lnTo>
                    <a:close/>
                  </a:path>
                </a:pathLst>
              </a:custGeom>
              <a:gradFill>
                <a:gsLst>
                  <a:gs pos="0">
                    <a:srgbClr val="59749A"/>
                  </a:gs>
                  <a:gs pos="46524">
                    <a:srgbClr val="699BC6"/>
                  </a:gs>
                  <a:gs pos="100000">
                    <a:srgbClr val="526587"/>
                  </a:gs>
                </a:gsLst>
                <a:lin ang="1391717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49" name="Полилиния: фигура 19548">
                <a:extLst>
                  <a:ext uri="{FF2B5EF4-FFF2-40B4-BE49-F238E27FC236}">
                    <a16:creationId xmlns:a16="http://schemas.microsoft.com/office/drawing/2014/main" id="{11FC026F-3D40-16E6-7D3F-D26DB5C2C8E5}"/>
                  </a:ext>
                </a:extLst>
              </p:cNvPr>
              <p:cNvSpPr/>
              <p:nvPr/>
            </p:nvSpPr>
            <p:spPr>
              <a:xfrm flipV="1">
                <a:off x="-5024911" y="1494779"/>
                <a:ext cx="142104" cy="255815"/>
              </a:xfrm>
              <a:custGeom>
                <a:avLst/>
                <a:gdLst>
                  <a:gd name="connsiteX0" fmla="*/ 141320 w 142104"/>
                  <a:gd name="connsiteY0" fmla="*/ -4171 h 255815"/>
                  <a:gd name="connsiteX1" fmla="*/ 119540 w 142104"/>
                  <a:gd name="connsiteY1" fmla="*/ -4171 h 255815"/>
                  <a:gd name="connsiteX2" fmla="*/ 119540 w 142104"/>
                  <a:gd name="connsiteY2" fmla="*/ 28699 h 255815"/>
                  <a:gd name="connsiteX3" fmla="*/ 141320 w 142104"/>
                  <a:gd name="connsiteY3" fmla="*/ 28699 h 255815"/>
                  <a:gd name="connsiteX4" fmla="*/ 141320 w 142104"/>
                  <a:gd name="connsiteY4" fmla="*/ -4171 h 255815"/>
                  <a:gd name="connsiteX5" fmla="*/ 141320 w 142104"/>
                  <a:gd name="connsiteY5" fmla="*/ 213480 h 255815"/>
                  <a:gd name="connsiteX6" fmla="*/ -785 w 142104"/>
                  <a:gd name="connsiteY6" fmla="*/ 251644 h 255815"/>
                  <a:gd name="connsiteX7" fmla="*/ 141320 w 142104"/>
                  <a:gd name="connsiteY7" fmla="*/ 251644 h 255815"/>
                  <a:gd name="connsiteX8" fmla="*/ 141320 w 142104"/>
                  <a:gd name="connsiteY8" fmla="*/ 213480 h 25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104" h="255815">
                    <a:moveTo>
                      <a:pt x="141320" y="-4171"/>
                    </a:moveTo>
                    <a:lnTo>
                      <a:pt x="119540" y="-4171"/>
                    </a:lnTo>
                    <a:lnTo>
                      <a:pt x="119540" y="28699"/>
                    </a:lnTo>
                    <a:lnTo>
                      <a:pt x="141320" y="28699"/>
                    </a:lnTo>
                    <a:lnTo>
                      <a:pt x="141320" y="-4171"/>
                    </a:lnTo>
                    <a:moveTo>
                      <a:pt x="141320" y="213480"/>
                    </a:moveTo>
                    <a:lnTo>
                      <a:pt x="-785" y="251644"/>
                    </a:lnTo>
                    <a:lnTo>
                      <a:pt x="141320" y="251644"/>
                    </a:lnTo>
                    <a:lnTo>
                      <a:pt x="141320" y="213480"/>
                    </a:lnTo>
                  </a:path>
                </a:pathLst>
              </a:custGeom>
              <a:gradFill>
                <a:gsLst>
                  <a:gs pos="0">
                    <a:srgbClr val="1C2C4B"/>
                  </a:gs>
                  <a:gs pos="46524">
                    <a:srgbClr val="233B63"/>
                  </a:gs>
                  <a:gs pos="100000">
                    <a:srgbClr val="192640"/>
                  </a:gs>
                </a:gsLst>
                <a:lin ang="1391717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0" name="Полилиния: фигура 19549">
                <a:extLst>
                  <a:ext uri="{FF2B5EF4-FFF2-40B4-BE49-F238E27FC236}">
                    <a16:creationId xmlns:a16="http://schemas.microsoft.com/office/drawing/2014/main" id="{6DEE7D0F-4831-2077-4287-B7EAC4D64B35}"/>
                  </a:ext>
                </a:extLst>
              </p:cNvPr>
              <p:cNvSpPr/>
              <p:nvPr/>
            </p:nvSpPr>
            <p:spPr>
              <a:xfrm flipV="1">
                <a:off x="-5330959" y="714976"/>
                <a:ext cx="100971" cy="152993"/>
              </a:xfrm>
              <a:custGeom>
                <a:avLst/>
                <a:gdLst>
                  <a:gd name="connsiteX0" fmla="*/ 100422 w 100971"/>
                  <a:gd name="connsiteY0" fmla="*/ -4954 h 152993"/>
                  <a:gd name="connsiteX1" fmla="*/ -550 w 100971"/>
                  <a:gd name="connsiteY1" fmla="*/ -4954 h 152993"/>
                  <a:gd name="connsiteX2" fmla="*/ -550 w 100971"/>
                  <a:gd name="connsiteY2" fmla="*/ 5128 h 152993"/>
                  <a:gd name="connsiteX3" fmla="*/ 5772 w 100971"/>
                  <a:gd name="connsiteY3" fmla="*/ 5128 h 152993"/>
                  <a:gd name="connsiteX4" fmla="*/ 5772 w 100971"/>
                  <a:gd name="connsiteY4" fmla="*/ 67921 h 152993"/>
                  <a:gd name="connsiteX5" fmla="*/ 5772 w 100971"/>
                  <a:gd name="connsiteY5" fmla="*/ 76127 h 152993"/>
                  <a:gd name="connsiteX6" fmla="*/ 5772 w 100971"/>
                  <a:gd name="connsiteY6" fmla="*/ 134672 h 152993"/>
                  <a:gd name="connsiteX7" fmla="*/ 39958 w 100971"/>
                  <a:gd name="connsiteY7" fmla="*/ 134672 h 152993"/>
                  <a:gd name="connsiteX8" fmla="*/ 39958 w 100971"/>
                  <a:gd name="connsiteY8" fmla="*/ 148039 h 152993"/>
                  <a:gd name="connsiteX9" fmla="*/ 100422 w 100971"/>
                  <a:gd name="connsiteY9" fmla="*/ 148039 h 152993"/>
                  <a:gd name="connsiteX10" fmla="*/ 100422 w 100971"/>
                  <a:gd name="connsiteY10" fmla="*/ 137957 h 152993"/>
                  <a:gd name="connsiteX11" fmla="*/ 94100 w 100971"/>
                  <a:gd name="connsiteY11" fmla="*/ 137957 h 152993"/>
                  <a:gd name="connsiteX12" fmla="*/ 94100 w 100971"/>
                  <a:gd name="connsiteY12" fmla="*/ 76127 h 152993"/>
                  <a:gd name="connsiteX13" fmla="*/ 94100 w 100971"/>
                  <a:gd name="connsiteY13" fmla="*/ 67921 h 152993"/>
                  <a:gd name="connsiteX14" fmla="*/ 94100 w 100971"/>
                  <a:gd name="connsiteY14" fmla="*/ 5128 h 152993"/>
                  <a:gd name="connsiteX15" fmla="*/ 100422 w 100971"/>
                  <a:gd name="connsiteY15" fmla="*/ 5128 h 152993"/>
                  <a:gd name="connsiteX16" fmla="*/ 100422 w 100971"/>
                  <a:gd name="connsiteY16" fmla="*/ -4954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71" h="152993">
                    <a:moveTo>
                      <a:pt x="100422" y="-4954"/>
                    </a:moveTo>
                    <a:lnTo>
                      <a:pt x="-550" y="-4954"/>
                    </a:lnTo>
                    <a:lnTo>
                      <a:pt x="-550" y="5128"/>
                    </a:lnTo>
                    <a:lnTo>
                      <a:pt x="5772" y="5128"/>
                    </a:lnTo>
                    <a:lnTo>
                      <a:pt x="5772" y="67921"/>
                    </a:lnTo>
                    <a:lnTo>
                      <a:pt x="5772" y="76127"/>
                    </a:lnTo>
                    <a:lnTo>
                      <a:pt x="5772" y="134672"/>
                    </a:lnTo>
                    <a:lnTo>
                      <a:pt x="39958" y="134672"/>
                    </a:lnTo>
                    <a:lnTo>
                      <a:pt x="39958" y="148039"/>
                    </a:lnTo>
                    <a:lnTo>
                      <a:pt x="100422" y="148039"/>
                    </a:lnTo>
                    <a:lnTo>
                      <a:pt x="100422" y="137957"/>
                    </a:lnTo>
                    <a:lnTo>
                      <a:pt x="94100" y="137957"/>
                    </a:lnTo>
                    <a:lnTo>
                      <a:pt x="94100" y="76127"/>
                    </a:lnTo>
                    <a:lnTo>
                      <a:pt x="94100" y="67921"/>
                    </a:lnTo>
                    <a:lnTo>
                      <a:pt x="94100" y="5128"/>
                    </a:lnTo>
                    <a:lnTo>
                      <a:pt x="100422" y="5128"/>
                    </a:lnTo>
                    <a:lnTo>
                      <a:pt x="100422" y="-4954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1" name="Полилиния: фигура 19550">
                <a:extLst>
                  <a:ext uri="{FF2B5EF4-FFF2-40B4-BE49-F238E27FC236}">
                    <a16:creationId xmlns:a16="http://schemas.microsoft.com/office/drawing/2014/main" id="{1E1F3F19-9B09-61C6-63BC-DA6D35163066}"/>
                  </a:ext>
                </a:extLst>
              </p:cNvPr>
              <p:cNvSpPr/>
              <p:nvPr/>
            </p:nvSpPr>
            <p:spPr>
              <a:xfrm flipV="1">
                <a:off x="-5330959" y="714976"/>
                <a:ext cx="40507" cy="13366"/>
              </a:xfrm>
              <a:custGeom>
                <a:avLst/>
                <a:gdLst>
                  <a:gd name="connsiteX0" fmla="*/ 39980 w 40507"/>
                  <a:gd name="connsiteY0" fmla="*/ -5020 h 13366"/>
                  <a:gd name="connsiteX1" fmla="*/ 5793 w 40507"/>
                  <a:gd name="connsiteY1" fmla="*/ -5020 h 13366"/>
                  <a:gd name="connsiteX2" fmla="*/ 5793 w 40507"/>
                  <a:gd name="connsiteY2" fmla="*/ -1736 h 13366"/>
                  <a:gd name="connsiteX3" fmla="*/ -528 w 40507"/>
                  <a:gd name="connsiteY3" fmla="*/ -1736 h 13366"/>
                  <a:gd name="connsiteX4" fmla="*/ -528 w 40507"/>
                  <a:gd name="connsiteY4" fmla="*/ 8347 h 13366"/>
                  <a:gd name="connsiteX5" fmla="*/ 39980 w 40507"/>
                  <a:gd name="connsiteY5" fmla="*/ 8347 h 13366"/>
                  <a:gd name="connsiteX6" fmla="*/ 39980 w 40507"/>
                  <a:gd name="connsiteY6" fmla="*/ -5020 h 1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07" h="13366">
                    <a:moveTo>
                      <a:pt x="39980" y="-5020"/>
                    </a:moveTo>
                    <a:lnTo>
                      <a:pt x="5793" y="-5020"/>
                    </a:lnTo>
                    <a:lnTo>
                      <a:pt x="5793" y="-1736"/>
                    </a:lnTo>
                    <a:lnTo>
                      <a:pt x="-528" y="-1736"/>
                    </a:lnTo>
                    <a:lnTo>
                      <a:pt x="-528" y="8347"/>
                    </a:lnTo>
                    <a:lnTo>
                      <a:pt x="39980" y="8347"/>
                    </a:lnTo>
                    <a:lnTo>
                      <a:pt x="39980" y="-5020"/>
                    </a:lnTo>
                  </a:path>
                </a:pathLst>
              </a:custGeom>
              <a:gradFill>
                <a:gsLst>
                  <a:gs pos="0">
                    <a:srgbClr val="8C293F"/>
                  </a:gs>
                  <a:gs pos="12834">
                    <a:srgbClr val="8C293F"/>
                  </a:gs>
                  <a:gs pos="100000">
                    <a:srgbClr val="70243A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2" name="Полилиния: фигура 19551">
                <a:extLst>
                  <a:ext uri="{FF2B5EF4-FFF2-40B4-BE49-F238E27FC236}">
                    <a16:creationId xmlns:a16="http://schemas.microsoft.com/office/drawing/2014/main" id="{297E2F48-4ED9-3FB0-788A-B6D9A775969B}"/>
                  </a:ext>
                </a:extLst>
              </p:cNvPr>
              <p:cNvSpPr/>
              <p:nvPr/>
            </p:nvSpPr>
            <p:spPr>
              <a:xfrm flipV="1">
                <a:off x="-5196309" y="714976"/>
                <a:ext cx="100976" cy="152993"/>
              </a:xfrm>
              <a:custGeom>
                <a:avLst/>
                <a:gdLst>
                  <a:gd name="connsiteX0" fmla="*/ 100329 w 100976"/>
                  <a:gd name="connsiteY0" fmla="*/ -4954 h 152993"/>
                  <a:gd name="connsiteX1" fmla="*/ -647 w 100976"/>
                  <a:gd name="connsiteY1" fmla="*/ -4954 h 152993"/>
                  <a:gd name="connsiteX2" fmla="*/ -647 w 100976"/>
                  <a:gd name="connsiteY2" fmla="*/ 5128 h 152993"/>
                  <a:gd name="connsiteX3" fmla="*/ 5679 w 100976"/>
                  <a:gd name="connsiteY3" fmla="*/ 5128 h 152993"/>
                  <a:gd name="connsiteX4" fmla="*/ 5679 w 100976"/>
                  <a:gd name="connsiteY4" fmla="*/ 67921 h 152993"/>
                  <a:gd name="connsiteX5" fmla="*/ 5679 w 100976"/>
                  <a:gd name="connsiteY5" fmla="*/ 76127 h 152993"/>
                  <a:gd name="connsiteX6" fmla="*/ 5679 w 100976"/>
                  <a:gd name="connsiteY6" fmla="*/ 137957 h 152993"/>
                  <a:gd name="connsiteX7" fmla="*/ -647 w 100976"/>
                  <a:gd name="connsiteY7" fmla="*/ 137957 h 152993"/>
                  <a:gd name="connsiteX8" fmla="*/ -647 w 100976"/>
                  <a:gd name="connsiteY8" fmla="*/ 148039 h 152993"/>
                  <a:gd name="connsiteX9" fmla="*/ 100329 w 100976"/>
                  <a:gd name="connsiteY9" fmla="*/ 148039 h 152993"/>
                  <a:gd name="connsiteX10" fmla="*/ 100329 w 100976"/>
                  <a:gd name="connsiteY10" fmla="*/ 137957 h 152993"/>
                  <a:gd name="connsiteX11" fmla="*/ 94008 w 100976"/>
                  <a:gd name="connsiteY11" fmla="*/ 137957 h 152993"/>
                  <a:gd name="connsiteX12" fmla="*/ 94008 w 100976"/>
                  <a:gd name="connsiteY12" fmla="*/ 76127 h 152993"/>
                  <a:gd name="connsiteX13" fmla="*/ 94008 w 100976"/>
                  <a:gd name="connsiteY13" fmla="*/ 67921 h 152993"/>
                  <a:gd name="connsiteX14" fmla="*/ 94008 w 100976"/>
                  <a:gd name="connsiteY14" fmla="*/ 5128 h 152993"/>
                  <a:gd name="connsiteX15" fmla="*/ 100329 w 100976"/>
                  <a:gd name="connsiteY15" fmla="*/ 5128 h 152993"/>
                  <a:gd name="connsiteX16" fmla="*/ 100329 w 100976"/>
                  <a:gd name="connsiteY16" fmla="*/ -4954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76" h="152993">
                    <a:moveTo>
                      <a:pt x="100329" y="-4954"/>
                    </a:moveTo>
                    <a:lnTo>
                      <a:pt x="-647" y="-4954"/>
                    </a:lnTo>
                    <a:lnTo>
                      <a:pt x="-647" y="5128"/>
                    </a:lnTo>
                    <a:lnTo>
                      <a:pt x="5679" y="5128"/>
                    </a:lnTo>
                    <a:lnTo>
                      <a:pt x="5679" y="67921"/>
                    </a:lnTo>
                    <a:lnTo>
                      <a:pt x="5679" y="76127"/>
                    </a:lnTo>
                    <a:lnTo>
                      <a:pt x="5679" y="137957"/>
                    </a:lnTo>
                    <a:lnTo>
                      <a:pt x="-647" y="137957"/>
                    </a:lnTo>
                    <a:lnTo>
                      <a:pt x="-647" y="148039"/>
                    </a:lnTo>
                    <a:lnTo>
                      <a:pt x="100329" y="148039"/>
                    </a:lnTo>
                    <a:lnTo>
                      <a:pt x="100329" y="137957"/>
                    </a:lnTo>
                    <a:lnTo>
                      <a:pt x="94008" y="137957"/>
                    </a:lnTo>
                    <a:lnTo>
                      <a:pt x="94008" y="76127"/>
                    </a:lnTo>
                    <a:lnTo>
                      <a:pt x="94008" y="67921"/>
                    </a:lnTo>
                    <a:lnTo>
                      <a:pt x="94008" y="5128"/>
                    </a:lnTo>
                    <a:lnTo>
                      <a:pt x="100329" y="5128"/>
                    </a:lnTo>
                    <a:lnTo>
                      <a:pt x="100329" y="-4954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3" name="Полилиния: фигура 19552">
                <a:extLst>
                  <a:ext uri="{FF2B5EF4-FFF2-40B4-BE49-F238E27FC236}">
                    <a16:creationId xmlns:a16="http://schemas.microsoft.com/office/drawing/2014/main" id="{2A0734DF-4EE9-645C-4B51-41939256A99D}"/>
                  </a:ext>
                </a:extLst>
              </p:cNvPr>
              <p:cNvSpPr/>
              <p:nvPr/>
            </p:nvSpPr>
            <p:spPr>
              <a:xfrm flipV="1">
                <a:off x="-5061649" y="714976"/>
                <a:ext cx="100971" cy="152993"/>
              </a:xfrm>
              <a:custGeom>
                <a:avLst/>
                <a:gdLst>
                  <a:gd name="connsiteX0" fmla="*/ 100228 w 100971"/>
                  <a:gd name="connsiteY0" fmla="*/ -4954 h 152993"/>
                  <a:gd name="connsiteX1" fmla="*/ -744 w 100971"/>
                  <a:gd name="connsiteY1" fmla="*/ -4954 h 152993"/>
                  <a:gd name="connsiteX2" fmla="*/ -744 w 100971"/>
                  <a:gd name="connsiteY2" fmla="*/ 5128 h 152993"/>
                  <a:gd name="connsiteX3" fmla="*/ 5578 w 100971"/>
                  <a:gd name="connsiteY3" fmla="*/ 5128 h 152993"/>
                  <a:gd name="connsiteX4" fmla="*/ 5578 w 100971"/>
                  <a:gd name="connsiteY4" fmla="*/ 67921 h 152993"/>
                  <a:gd name="connsiteX5" fmla="*/ 5578 w 100971"/>
                  <a:gd name="connsiteY5" fmla="*/ 76127 h 152993"/>
                  <a:gd name="connsiteX6" fmla="*/ 5578 w 100971"/>
                  <a:gd name="connsiteY6" fmla="*/ 137957 h 152993"/>
                  <a:gd name="connsiteX7" fmla="*/ -744 w 100971"/>
                  <a:gd name="connsiteY7" fmla="*/ 137957 h 152993"/>
                  <a:gd name="connsiteX8" fmla="*/ -744 w 100971"/>
                  <a:gd name="connsiteY8" fmla="*/ 148039 h 152993"/>
                  <a:gd name="connsiteX9" fmla="*/ 22032 w 100971"/>
                  <a:gd name="connsiteY9" fmla="*/ 148039 h 152993"/>
                  <a:gd name="connsiteX10" fmla="*/ 22032 w 100971"/>
                  <a:gd name="connsiteY10" fmla="*/ 146752 h 152993"/>
                  <a:gd name="connsiteX11" fmla="*/ 70511 w 100971"/>
                  <a:gd name="connsiteY11" fmla="*/ 146752 h 152993"/>
                  <a:gd name="connsiteX12" fmla="*/ 70511 w 100971"/>
                  <a:gd name="connsiteY12" fmla="*/ 148039 h 152993"/>
                  <a:gd name="connsiteX13" fmla="*/ 100228 w 100971"/>
                  <a:gd name="connsiteY13" fmla="*/ 148039 h 152993"/>
                  <a:gd name="connsiteX14" fmla="*/ 100228 w 100971"/>
                  <a:gd name="connsiteY14" fmla="*/ 137957 h 152993"/>
                  <a:gd name="connsiteX15" fmla="*/ 93906 w 100971"/>
                  <a:gd name="connsiteY15" fmla="*/ 137957 h 152993"/>
                  <a:gd name="connsiteX16" fmla="*/ 93906 w 100971"/>
                  <a:gd name="connsiteY16" fmla="*/ 76127 h 152993"/>
                  <a:gd name="connsiteX17" fmla="*/ 93906 w 100971"/>
                  <a:gd name="connsiteY17" fmla="*/ 67921 h 152993"/>
                  <a:gd name="connsiteX18" fmla="*/ 93906 w 100971"/>
                  <a:gd name="connsiteY18" fmla="*/ 5128 h 152993"/>
                  <a:gd name="connsiteX19" fmla="*/ 100228 w 100971"/>
                  <a:gd name="connsiteY19" fmla="*/ 5128 h 152993"/>
                  <a:gd name="connsiteX20" fmla="*/ 100228 w 100971"/>
                  <a:gd name="connsiteY20" fmla="*/ -4954 h 152993"/>
                  <a:gd name="connsiteX21" fmla="*/ 41894 w 100971"/>
                  <a:gd name="connsiteY21" fmla="*/ 105772 h 152993"/>
                  <a:gd name="connsiteX22" fmla="*/ 41894 w 100971"/>
                  <a:gd name="connsiteY22" fmla="*/ 84525 h 152993"/>
                  <a:gd name="connsiteX23" fmla="*/ 87101 w 100971"/>
                  <a:gd name="connsiteY23" fmla="*/ 84525 h 152993"/>
                  <a:gd name="connsiteX24" fmla="*/ 87101 w 100971"/>
                  <a:gd name="connsiteY24" fmla="*/ 105772 h 152993"/>
                  <a:gd name="connsiteX25" fmla="*/ 41894 w 100971"/>
                  <a:gd name="connsiteY25" fmla="*/ 105772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0971" h="152993">
                    <a:moveTo>
                      <a:pt x="100228" y="-4954"/>
                    </a:moveTo>
                    <a:lnTo>
                      <a:pt x="-744" y="-4954"/>
                    </a:lnTo>
                    <a:lnTo>
                      <a:pt x="-744" y="5128"/>
                    </a:lnTo>
                    <a:lnTo>
                      <a:pt x="5578" y="5128"/>
                    </a:lnTo>
                    <a:lnTo>
                      <a:pt x="5578" y="67921"/>
                    </a:lnTo>
                    <a:lnTo>
                      <a:pt x="5578" y="76127"/>
                    </a:lnTo>
                    <a:lnTo>
                      <a:pt x="5578" y="137957"/>
                    </a:lnTo>
                    <a:lnTo>
                      <a:pt x="-744" y="137957"/>
                    </a:lnTo>
                    <a:lnTo>
                      <a:pt x="-744" y="148039"/>
                    </a:lnTo>
                    <a:lnTo>
                      <a:pt x="22032" y="148039"/>
                    </a:lnTo>
                    <a:lnTo>
                      <a:pt x="22032" y="146752"/>
                    </a:lnTo>
                    <a:lnTo>
                      <a:pt x="70511" y="146752"/>
                    </a:lnTo>
                    <a:lnTo>
                      <a:pt x="70511" y="148039"/>
                    </a:lnTo>
                    <a:lnTo>
                      <a:pt x="100228" y="148039"/>
                    </a:lnTo>
                    <a:lnTo>
                      <a:pt x="100228" y="137957"/>
                    </a:lnTo>
                    <a:lnTo>
                      <a:pt x="93906" y="137957"/>
                    </a:lnTo>
                    <a:lnTo>
                      <a:pt x="93906" y="76127"/>
                    </a:lnTo>
                    <a:lnTo>
                      <a:pt x="93906" y="67921"/>
                    </a:lnTo>
                    <a:lnTo>
                      <a:pt x="93906" y="5128"/>
                    </a:lnTo>
                    <a:lnTo>
                      <a:pt x="100228" y="5128"/>
                    </a:lnTo>
                    <a:lnTo>
                      <a:pt x="100228" y="-4954"/>
                    </a:lnTo>
                    <a:moveTo>
                      <a:pt x="41894" y="105772"/>
                    </a:moveTo>
                    <a:lnTo>
                      <a:pt x="41894" y="84525"/>
                    </a:lnTo>
                    <a:lnTo>
                      <a:pt x="87101" y="84525"/>
                    </a:lnTo>
                    <a:lnTo>
                      <a:pt x="87101" y="105772"/>
                    </a:lnTo>
                    <a:lnTo>
                      <a:pt x="41894" y="105772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4" name="Полилиния: фигура 19553">
                <a:extLst>
                  <a:ext uri="{FF2B5EF4-FFF2-40B4-BE49-F238E27FC236}">
                    <a16:creationId xmlns:a16="http://schemas.microsoft.com/office/drawing/2014/main" id="{942B5D11-3281-8253-68F3-9035142221AD}"/>
                  </a:ext>
                </a:extLst>
              </p:cNvPr>
              <p:cNvSpPr/>
              <p:nvPr/>
            </p:nvSpPr>
            <p:spPr>
              <a:xfrm flipV="1">
                <a:off x="-5019012" y="757248"/>
                <a:ext cx="45207" cy="21243"/>
              </a:xfrm>
              <a:custGeom>
                <a:avLst/>
                <a:gdLst>
                  <a:gd name="connsiteX0" fmla="*/ -754 w 45207"/>
                  <a:gd name="connsiteY0" fmla="*/ -4977 h 21243"/>
                  <a:gd name="connsiteX1" fmla="*/ 44453 w 45207"/>
                  <a:gd name="connsiteY1" fmla="*/ -4977 h 21243"/>
                  <a:gd name="connsiteX2" fmla="*/ 44453 w 45207"/>
                  <a:gd name="connsiteY2" fmla="*/ 16267 h 21243"/>
                  <a:gd name="connsiteX3" fmla="*/ -754 w 45207"/>
                  <a:gd name="connsiteY3" fmla="*/ 16267 h 2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207" h="21243">
                    <a:moveTo>
                      <a:pt x="-754" y="-4977"/>
                    </a:moveTo>
                    <a:lnTo>
                      <a:pt x="44453" y="-4977"/>
                    </a:lnTo>
                    <a:lnTo>
                      <a:pt x="44453" y="16267"/>
                    </a:lnTo>
                    <a:lnTo>
                      <a:pt x="-754" y="16267"/>
                    </a:lnTo>
                    <a:close/>
                  </a:path>
                </a:pathLst>
              </a:custGeom>
              <a:gradFill>
                <a:gsLst>
                  <a:gs pos="0">
                    <a:srgbClr val="8B243B"/>
                  </a:gs>
                  <a:gs pos="12834">
                    <a:srgbClr val="8B243B"/>
                  </a:gs>
                  <a:gs pos="100000">
                    <a:srgbClr val="6A1F35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5" name="Полилиния: фигура 19554">
                <a:extLst>
                  <a:ext uri="{FF2B5EF4-FFF2-40B4-BE49-F238E27FC236}">
                    <a16:creationId xmlns:a16="http://schemas.microsoft.com/office/drawing/2014/main" id="{D21E8207-41C9-5FC8-0FF7-FFDA9D3F187C}"/>
                  </a:ext>
                </a:extLst>
              </p:cNvPr>
              <p:cNvSpPr/>
              <p:nvPr/>
            </p:nvSpPr>
            <p:spPr>
              <a:xfrm flipV="1">
                <a:off x="-5038873" y="714976"/>
                <a:ext cx="48478" cy="1287"/>
              </a:xfrm>
              <a:custGeom>
                <a:avLst/>
                <a:gdLst>
                  <a:gd name="connsiteX0" fmla="*/ -741 w 48478"/>
                  <a:gd name="connsiteY0" fmla="*/ -5026 h 1287"/>
                  <a:gd name="connsiteX1" fmla="*/ 47737 w 48478"/>
                  <a:gd name="connsiteY1" fmla="*/ -5026 h 1287"/>
                  <a:gd name="connsiteX2" fmla="*/ 47737 w 48478"/>
                  <a:gd name="connsiteY2" fmla="*/ -3738 h 1287"/>
                  <a:gd name="connsiteX3" fmla="*/ -741 w 48478"/>
                  <a:gd name="connsiteY3" fmla="*/ -3738 h 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78" h="1287">
                    <a:moveTo>
                      <a:pt x="-741" y="-5026"/>
                    </a:moveTo>
                    <a:lnTo>
                      <a:pt x="47737" y="-5026"/>
                    </a:lnTo>
                    <a:lnTo>
                      <a:pt x="47737" y="-3738"/>
                    </a:lnTo>
                    <a:lnTo>
                      <a:pt x="-741" y="-3738"/>
                    </a:lnTo>
                    <a:close/>
                  </a:path>
                </a:pathLst>
              </a:custGeom>
              <a:gradFill>
                <a:gsLst>
                  <a:gs pos="0">
                    <a:srgbClr val="8B243B"/>
                  </a:gs>
                  <a:gs pos="12834">
                    <a:srgbClr val="8B243B"/>
                  </a:gs>
                  <a:gs pos="100000">
                    <a:srgbClr val="6A1F35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6" name="Полилиния: фигура 19555">
                <a:extLst>
                  <a:ext uri="{FF2B5EF4-FFF2-40B4-BE49-F238E27FC236}">
                    <a16:creationId xmlns:a16="http://schemas.microsoft.com/office/drawing/2014/main" id="{291A80B2-013B-CE3E-E819-D4C13E563C2C}"/>
                  </a:ext>
                </a:extLst>
              </p:cNvPr>
              <p:cNvSpPr/>
              <p:nvPr/>
            </p:nvSpPr>
            <p:spPr>
              <a:xfrm flipV="1">
                <a:off x="-4926994" y="714976"/>
                <a:ext cx="100968" cy="152993"/>
              </a:xfrm>
              <a:custGeom>
                <a:avLst/>
                <a:gdLst>
                  <a:gd name="connsiteX0" fmla="*/ 100128 w 100968"/>
                  <a:gd name="connsiteY0" fmla="*/ -4954 h 152993"/>
                  <a:gd name="connsiteX1" fmla="*/ -841 w 100968"/>
                  <a:gd name="connsiteY1" fmla="*/ -4954 h 152993"/>
                  <a:gd name="connsiteX2" fmla="*/ -841 w 100968"/>
                  <a:gd name="connsiteY2" fmla="*/ 5128 h 152993"/>
                  <a:gd name="connsiteX3" fmla="*/ 5481 w 100968"/>
                  <a:gd name="connsiteY3" fmla="*/ 5128 h 152993"/>
                  <a:gd name="connsiteX4" fmla="*/ 5481 w 100968"/>
                  <a:gd name="connsiteY4" fmla="*/ 67921 h 152993"/>
                  <a:gd name="connsiteX5" fmla="*/ 5481 w 100968"/>
                  <a:gd name="connsiteY5" fmla="*/ 76127 h 152993"/>
                  <a:gd name="connsiteX6" fmla="*/ 5481 w 100968"/>
                  <a:gd name="connsiteY6" fmla="*/ 137957 h 152993"/>
                  <a:gd name="connsiteX7" fmla="*/ -841 w 100968"/>
                  <a:gd name="connsiteY7" fmla="*/ 137957 h 152993"/>
                  <a:gd name="connsiteX8" fmla="*/ -841 w 100968"/>
                  <a:gd name="connsiteY8" fmla="*/ 148039 h 152993"/>
                  <a:gd name="connsiteX9" fmla="*/ 41161 w 100968"/>
                  <a:gd name="connsiteY9" fmla="*/ 148039 h 152993"/>
                  <a:gd name="connsiteX10" fmla="*/ 41161 w 100968"/>
                  <a:gd name="connsiteY10" fmla="*/ 126286 h 152993"/>
                  <a:gd name="connsiteX11" fmla="*/ 89637 w 100968"/>
                  <a:gd name="connsiteY11" fmla="*/ 126286 h 152993"/>
                  <a:gd name="connsiteX12" fmla="*/ 89637 w 100968"/>
                  <a:gd name="connsiteY12" fmla="*/ 148039 h 152993"/>
                  <a:gd name="connsiteX13" fmla="*/ 100128 w 100968"/>
                  <a:gd name="connsiteY13" fmla="*/ 148039 h 152993"/>
                  <a:gd name="connsiteX14" fmla="*/ 100128 w 100968"/>
                  <a:gd name="connsiteY14" fmla="*/ 137957 h 152993"/>
                  <a:gd name="connsiteX15" fmla="*/ 93812 w 100968"/>
                  <a:gd name="connsiteY15" fmla="*/ 137957 h 152993"/>
                  <a:gd name="connsiteX16" fmla="*/ 93812 w 100968"/>
                  <a:gd name="connsiteY16" fmla="*/ 76127 h 152993"/>
                  <a:gd name="connsiteX17" fmla="*/ 93812 w 100968"/>
                  <a:gd name="connsiteY17" fmla="*/ 67921 h 152993"/>
                  <a:gd name="connsiteX18" fmla="*/ 93812 w 100968"/>
                  <a:gd name="connsiteY18" fmla="*/ 5128 h 152993"/>
                  <a:gd name="connsiteX19" fmla="*/ 100128 w 100968"/>
                  <a:gd name="connsiteY19" fmla="*/ 5128 h 152993"/>
                  <a:gd name="connsiteX20" fmla="*/ 100128 w 100968"/>
                  <a:gd name="connsiteY20" fmla="*/ -4954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968" h="152993">
                    <a:moveTo>
                      <a:pt x="100128" y="-4954"/>
                    </a:moveTo>
                    <a:lnTo>
                      <a:pt x="-841" y="-4954"/>
                    </a:lnTo>
                    <a:lnTo>
                      <a:pt x="-841" y="5128"/>
                    </a:lnTo>
                    <a:lnTo>
                      <a:pt x="5481" y="5128"/>
                    </a:lnTo>
                    <a:lnTo>
                      <a:pt x="5481" y="67921"/>
                    </a:lnTo>
                    <a:lnTo>
                      <a:pt x="5481" y="76127"/>
                    </a:lnTo>
                    <a:lnTo>
                      <a:pt x="5481" y="137957"/>
                    </a:lnTo>
                    <a:lnTo>
                      <a:pt x="-841" y="137957"/>
                    </a:lnTo>
                    <a:lnTo>
                      <a:pt x="-841" y="148039"/>
                    </a:lnTo>
                    <a:lnTo>
                      <a:pt x="41161" y="148039"/>
                    </a:lnTo>
                    <a:lnTo>
                      <a:pt x="41161" y="126286"/>
                    </a:lnTo>
                    <a:lnTo>
                      <a:pt x="89637" y="126286"/>
                    </a:lnTo>
                    <a:lnTo>
                      <a:pt x="89637" y="148039"/>
                    </a:lnTo>
                    <a:lnTo>
                      <a:pt x="100128" y="148039"/>
                    </a:lnTo>
                    <a:lnTo>
                      <a:pt x="100128" y="137957"/>
                    </a:lnTo>
                    <a:lnTo>
                      <a:pt x="93812" y="137957"/>
                    </a:lnTo>
                    <a:lnTo>
                      <a:pt x="93812" y="76127"/>
                    </a:lnTo>
                    <a:lnTo>
                      <a:pt x="93812" y="67921"/>
                    </a:lnTo>
                    <a:lnTo>
                      <a:pt x="93812" y="5128"/>
                    </a:lnTo>
                    <a:lnTo>
                      <a:pt x="100128" y="5128"/>
                    </a:lnTo>
                    <a:lnTo>
                      <a:pt x="100128" y="-4954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7" name="Полилиния: фигура 19556">
                <a:extLst>
                  <a:ext uri="{FF2B5EF4-FFF2-40B4-BE49-F238E27FC236}">
                    <a16:creationId xmlns:a16="http://schemas.microsoft.com/office/drawing/2014/main" id="{8AF94F5D-B944-9344-8B8A-0675871F3FA9}"/>
                  </a:ext>
                </a:extLst>
              </p:cNvPr>
              <p:cNvSpPr/>
              <p:nvPr/>
            </p:nvSpPr>
            <p:spPr>
              <a:xfrm flipV="1">
                <a:off x="-4884992" y="714979"/>
                <a:ext cx="48474" cy="21750"/>
              </a:xfrm>
              <a:custGeom>
                <a:avLst/>
                <a:gdLst>
                  <a:gd name="connsiteX0" fmla="*/ -852 w 48474"/>
                  <a:gd name="connsiteY0" fmla="*/ -5016 h 21750"/>
                  <a:gd name="connsiteX1" fmla="*/ 47622 w 48474"/>
                  <a:gd name="connsiteY1" fmla="*/ -5016 h 21750"/>
                  <a:gd name="connsiteX2" fmla="*/ 47622 w 48474"/>
                  <a:gd name="connsiteY2" fmla="*/ 16735 h 21750"/>
                  <a:gd name="connsiteX3" fmla="*/ -852 w 48474"/>
                  <a:gd name="connsiteY3" fmla="*/ 16735 h 2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74" h="21750">
                    <a:moveTo>
                      <a:pt x="-852" y="-5016"/>
                    </a:moveTo>
                    <a:lnTo>
                      <a:pt x="47622" y="-5016"/>
                    </a:lnTo>
                    <a:lnTo>
                      <a:pt x="47622" y="16735"/>
                    </a:lnTo>
                    <a:lnTo>
                      <a:pt x="-852" y="16735"/>
                    </a:lnTo>
                    <a:close/>
                  </a:path>
                </a:pathLst>
              </a:custGeom>
              <a:gradFill>
                <a:gsLst>
                  <a:gs pos="0">
                    <a:srgbClr val="8D2C41"/>
                  </a:gs>
                  <a:gs pos="12834">
                    <a:srgbClr val="8D2C41"/>
                  </a:gs>
                  <a:gs pos="100000">
                    <a:srgbClr val="72273D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8" name="Полилиния: фигура 19557">
                <a:extLst>
                  <a:ext uri="{FF2B5EF4-FFF2-40B4-BE49-F238E27FC236}">
                    <a16:creationId xmlns:a16="http://schemas.microsoft.com/office/drawing/2014/main" id="{76CC38A1-2D98-E18D-48C0-FF69B2BB2D44}"/>
                  </a:ext>
                </a:extLst>
              </p:cNvPr>
              <p:cNvSpPr/>
              <p:nvPr/>
            </p:nvSpPr>
            <p:spPr>
              <a:xfrm flipV="1">
                <a:off x="-5330959" y="956763"/>
                <a:ext cx="100971" cy="152993"/>
              </a:xfrm>
              <a:custGeom>
                <a:avLst/>
                <a:gdLst>
                  <a:gd name="connsiteX0" fmla="*/ 100422 w 100971"/>
                  <a:gd name="connsiteY0" fmla="*/ -4727 h 152993"/>
                  <a:gd name="connsiteX1" fmla="*/ -550 w 100971"/>
                  <a:gd name="connsiteY1" fmla="*/ -4727 h 152993"/>
                  <a:gd name="connsiteX2" fmla="*/ -550 w 100971"/>
                  <a:gd name="connsiteY2" fmla="*/ 5356 h 152993"/>
                  <a:gd name="connsiteX3" fmla="*/ 5772 w 100971"/>
                  <a:gd name="connsiteY3" fmla="*/ 5356 h 152993"/>
                  <a:gd name="connsiteX4" fmla="*/ 5772 w 100971"/>
                  <a:gd name="connsiteY4" fmla="*/ 68161 h 152993"/>
                  <a:gd name="connsiteX5" fmla="*/ 5772 w 100971"/>
                  <a:gd name="connsiteY5" fmla="*/ 76354 h 152993"/>
                  <a:gd name="connsiteX6" fmla="*/ 5772 w 100971"/>
                  <a:gd name="connsiteY6" fmla="*/ 138185 h 152993"/>
                  <a:gd name="connsiteX7" fmla="*/ -550 w 100971"/>
                  <a:gd name="connsiteY7" fmla="*/ 138185 h 152993"/>
                  <a:gd name="connsiteX8" fmla="*/ -550 w 100971"/>
                  <a:gd name="connsiteY8" fmla="*/ 148267 h 152993"/>
                  <a:gd name="connsiteX9" fmla="*/ 100422 w 100971"/>
                  <a:gd name="connsiteY9" fmla="*/ 148267 h 152993"/>
                  <a:gd name="connsiteX10" fmla="*/ 100422 w 100971"/>
                  <a:gd name="connsiteY10" fmla="*/ 138185 h 152993"/>
                  <a:gd name="connsiteX11" fmla="*/ 94100 w 100971"/>
                  <a:gd name="connsiteY11" fmla="*/ 138185 h 152993"/>
                  <a:gd name="connsiteX12" fmla="*/ 94100 w 100971"/>
                  <a:gd name="connsiteY12" fmla="*/ 76354 h 152993"/>
                  <a:gd name="connsiteX13" fmla="*/ 94100 w 100971"/>
                  <a:gd name="connsiteY13" fmla="*/ 68161 h 152993"/>
                  <a:gd name="connsiteX14" fmla="*/ 94100 w 100971"/>
                  <a:gd name="connsiteY14" fmla="*/ 5356 h 152993"/>
                  <a:gd name="connsiteX15" fmla="*/ 100422 w 100971"/>
                  <a:gd name="connsiteY15" fmla="*/ 5356 h 152993"/>
                  <a:gd name="connsiteX16" fmla="*/ 100422 w 100971"/>
                  <a:gd name="connsiteY16" fmla="*/ -472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71" h="152993">
                    <a:moveTo>
                      <a:pt x="100422" y="-4727"/>
                    </a:moveTo>
                    <a:lnTo>
                      <a:pt x="-550" y="-4727"/>
                    </a:lnTo>
                    <a:lnTo>
                      <a:pt x="-550" y="5356"/>
                    </a:lnTo>
                    <a:lnTo>
                      <a:pt x="5772" y="5356"/>
                    </a:lnTo>
                    <a:lnTo>
                      <a:pt x="5772" y="68161"/>
                    </a:lnTo>
                    <a:lnTo>
                      <a:pt x="5772" y="76354"/>
                    </a:lnTo>
                    <a:lnTo>
                      <a:pt x="5772" y="138185"/>
                    </a:lnTo>
                    <a:lnTo>
                      <a:pt x="-550" y="138185"/>
                    </a:lnTo>
                    <a:lnTo>
                      <a:pt x="-550" y="148267"/>
                    </a:lnTo>
                    <a:lnTo>
                      <a:pt x="100422" y="148267"/>
                    </a:lnTo>
                    <a:lnTo>
                      <a:pt x="100422" y="138185"/>
                    </a:lnTo>
                    <a:lnTo>
                      <a:pt x="94100" y="138185"/>
                    </a:lnTo>
                    <a:lnTo>
                      <a:pt x="94100" y="76354"/>
                    </a:lnTo>
                    <a:lnTo>
                      <a:pt x="94100" y="68161"/>
                    </a:lnTo>
                    <a:lnTo>
                      <a:pt x="94100" y="5356"/>
                    </a:lnTo>
                    <a:lnTo>
                      <a:pt x="100422" y="5356"/>
                    </a:lnTo>
                    <a:lnTo>
                      <a:pt x="100422" y="-4727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59" name="Полилиния: фигура 19558">
                <a:extLst>
                  <a:ext uri="{FF2B5EF4-FFF2-40B4-BE49-F238E27FC236}">
                    <a16:creationId xmlns:a16="http://schemas.microsoft.com/office/drawing/2014/main" id="{3A963B4A-948F-1472-FAAC-B262FACE848D}"/>
                  </a:ext>
                </a:extLst>
              </p:cNvPr>
              <p:cNvSpPr/>
              <p:nvPr/>
            </p:nvSpPr>
            <p:spPr>
              <a:xfrm flipV="1">
                <a:off x="-5196309" y="956763"/>
                <a:ext cx="100976" cy="152993"/>
              </a:xfrm>
              <a:custGeom>
                <a:avLst/>
                <a:gdLst>
                  <a:gd name="connsiteX0" fmla="*/ 100329 w 100976"/>
                  <a:gd name="connsiteY0" fmla="*/ -4727 h 152993"/>
                  <a:gd name="connsiteX1" fmla="*/ -647 w 100976"/>
                  <a:gd name="connsiteY1" fmla="*/ -4727 h 152993"/>
                  <a:gd name="connsiteX2" fmla="*/ -647 w 100976"/>
                  <a:gd name="connsiteY2" fmla="*/ 5356 h 152993"/>
                  <a:gd name="connsiteX3" fmla="*/ 5679 w 100976"/>
                  <a:gd name="connsiteY3" fmla="*/ 5356 h 152993"/>
                  <a:gd name="connsiteX4" fmla="*/ 5679 w 100976"/>
                  <a:gd name="connsiteY4" fmla="*/ 68161 h 152993"/>
                  <a:gd name="connsiteX5" fmla="*/ 5679 w 100976"/>
                  <a:gd name="connsiteY5" fmla="*/ 76354 h 152993"/>
                  <a:gd name="connsiteX6" fmla="*/ 5679 w 100976"/>
                  <a:gd name="connsiteY6" fmla="*/ 104640 h 152993"/>
                  <a:gd name="connsiteX7" fmla="*/ 33475 w 100976"/>
                  <a:gd name="connsiteY7" fmla="*/ 104640 h 152993"/>
                  <a:gd name="connsiteX8" fmla="*/ 33475 w 100976"/>
                  <a:gd name="connsiteY8" fmla="*/ 126971 h 152993"/>
                  <a:gd name="connsiteX9" fmla="*/ 5679 w 100976"/>
                  <a:gd name="connsiteY9" fmla="*/ 126971 h 152993"/>
                  <a:gd name="connsiteX10" fmla="*/ 5679 w 100976"/>
                  <a:gd name="connsiteY10" fmla="*/ 138185 h 152993"/>
                  <a:gd name="connsiteX11" fmla="*/ -647 w 100976"/>
                  <a:gd name="connsiteY11" fmla="*/ 138185 h 152993"/>
                  <a:gd name="connsiteX12" fmla="*/ -647 w 100976"/>
                  <a:gd name="connsiteY12" fmla="*/ 148267 h 152993"/>
                  <a:gd name="connsiteX13" fmla="*/ 100329 w 100976"/>
                  <a:gd name="connsiteY13" fmla="*/ 148267 h 152993"/>
                  <a:gd name="connsiteX14" fmla="*/ 100329 w 100976"/>
                  <a:gd name="connsiteY14" fmla="*/ 138185 h 152993"/>
                  <a:gd name="connsiteX15" fmla="*/ 94008 w 100976"/>
                  <a:gd name="connsiteY15" fmla="*/ 138185 h 152993"/>
                  <a:gd name="connsiteX16" fmla="*/ 94008 w 100976"/>
                  <a:gd name="connsiteY16" fmla="*/ 76354 h 152993"/>
                  <a:gd name="connsiteX17" fmla="*/ 94008 w 100976"/>
                  <a:gd name="connsiteY17" fmla="*/ 68161 h 152993"/>
                  <a:gd name="connsiteX18" fmla="*/ 94008 w 100976"/>
                  <a:gd name="connsiteY18" fmla="*/ 5356 h 152993"/>
                  <a:gd name="connsiteX19" fmla="*/ 100329 w 100976"/>
                  <a:gd name="connsiteY19" fmla="*/ 5356 h 152993"/>
                  <a:gd name="connsiteX20" fmla="*/ 100329 w 100976"/>
                  <a:gd name="connsiteY20" fmla="*/ -472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976" h="152993">
                    <a:moveTo>
                      <a:pt x="100329" y="-4727"/>
                    </a:moveTo>
                    <a:lnTo>
                      <a:pt x="-647" y="-4727"/>
                    </a:lnTo>
                    <a:lnTo>
                      <a:pt x="-647" y="5356"/>
                    </a:lnTo>
                    <a:lnTo>
                      <a:pt x="5679" y="5356"/>
                    </a:lnTo>
                    <a:lnTo>
                      <a:pt x="5679" y="68161"/>
                    </a:lnTo>
                    <a:lnTo>
                      <a:pt x="5679" y="76354"/>
                    </a:lnTo>
                    <a:lnTo>
                      <a:pt x="5679" y="104640"/>
                    </a:lnTo>
                    <a:lnTo>
                      <a:pt x="33475" y="104640"/>
                    </a:lnTo>
                    <a:lnTo>
                      <a:pt x="33475" y="126971"/>
                    </a:lnTo>
                    <a:lnTo>
                      <a:pt x="5679" y="126971"/>
                    </a:lnTo>
                    <a:lnTo>
                      <a:pt x="5679" y="138185"/>
                    </a:lnTo>
                    <a:lnTo>
                      <a:pt x="-647" y="138185"/>
                    </a:lnTo>
                    <a:lnTo>
                      <a:pt x="-647" y="148267"/>
                    </a:lnTo>
                    <a:lnTo>
                      <a:pt x="100329" y="148267"/>
                    </a:lnTo>
                    <a:lnTo>
                      <a:pt x="100329" y="138185"/>
                    </a:lnTo>
                    <a:lnTo>
                      <a:pt x="94008" y="138185"/>
                    </a:lnTo>
                    <a:lnTo>
                      <a:pt x="94008" y="76354"/>
                    </a:lnTo>
                    <a:lnTo>
                      <a:pt x="94008" y="68161"/>
                    </a:lnTo>
                    <a:lnTo>
                      <a:pt x="94008" y="5356"/>
                    </a:lnTo>
                    <a:lnTo>
                      <a:pt x="100329" y="5356"/>
                    </a:lnTo>
                    <a:lnTo>
                      <a:pt x="100329" y="-4727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0" name="Полилиния: фигура 19559">
                <a:extLst>
                  <a:ext uri="{FF2B5EF4-FFF2-40B4-BE49-F238E27FC236}">
                    <a16:creationId xmlns:a16="http://schemas.microsoft.com/office/drawing/2014/main" id="{A4F10DCE-23C4-9B6F-943D-5AE5205773AB}"/>
                  </a:ext>
                </a:extLst>
              </p:cNvPr>
              <p:cNvSpPr/>
              <p:nvPr/>
            </p:nvSpPr>
            <p:spPr>
              <a:xfrm flipV="1">
                <a:off x="-5189983" y="978061"/>
                <a:ext cx="27794" cy="22328"/>
              </a:xfrm>
              <a:custGeom>
                <a:avLst/>
                <a:gdLst>
                  <a:gd name="connsiteX0" fmla="*/ -625 w 27794"/>
                  <a:gd name="connsiteY0" fmla="*/ -4768 h 22328"/>
                  <a:gd name="connsiteX1" fmla="*/ 27170 w 27794"/>
                  <a:gd name="connsiteY1" fmla="*/ -4768 h 22328"/>
                  <a:gd name="connsiteX2" fmla="*/ 27170 w 27794"/>
                  <a:gd name="connsiteY2" fmla="*/ 17561 h 22328"/>
                  <a:gd name="connsiteX3" fmla="*/ -625 w 27794"/>
                  <a:gd name="connsiteY3" fmla="*/ 17561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94" h="22328">
                    <a:moveTo>
                      <a:pt x="-625" y="-4768"/>
                    </a:moveTo>
                    <a:lnTo>
                      <a:pt x="27170" y="-4768"/>
                    </a:lnTo>
                    <a:lnTo>
                      <a:pt x="27170" y="17561"/>
                    </a:lnTo>
                    <a:lnTo>
                      <a:pt x="-625" y="17561"/>
                    </a:lnTo>
                    <a:close/>
                  </a:path>
                </a:pathLst>
              </a:custGeom>
              <a:gradFill>
                <a:gsLst>
                  <a:gs pos="0">
                    <a:srgbClr val="8B243B"/>
                  </a:gs>
                  <a:gs pos="12834">
                    <a:srgbClr val="8B243B"/>
                  </a:gs>
                  <a:gs pos="100000">
                    <a:srgbClr val="6A1F35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1" name="Полилиния: фигура 19560">
                <a:extLst>
                  <a:ext uri="{FF2B5EF4-FFF2-40B4-BE49-F238E27FC236}">
                    <a16:creationId xmlns:a16="http://schemas.microsoft.com/office/drawing/2014/main" id="{23218178-70BF-C3D3-1A4F-A86EA7A899DE}"/>
                  </a:ext>
                </a:extLst>
              </p:cNvPr>
              <p:cNvSpPr/>
              <p:nvPr/>
            </p:nvSpPr>
            <p:spPr>
              <a:xfrm flipV="1">
                <a:off x="-5061649" y="956763"/>
                <a:ext cx="100971" cy="152993"/>
              </a:xfrm>
              <a:custGeom>
                <a:avLst/>
                <a:gdLst>
                  <a:gd name="connsiteX0" fmla="*/ 100228 w 100971"/>
                  <a:gd name="connsiteY0" fmla="*/ -4727 h 152993"/>
                  <a:gd name="connsiteX1" fmla="*/ 18479 w 100971"/>
                  <a:gd name="connsiteY1" fmla="*/ -4727 h 152993"/>
                  <a:gd name="connsiteX2" fmla="*/ 18479 w 100971"/>
                  <a:gd name="connsiteY2" fmla="*/ 14247 h 152993"/>
                  <a:gd name="connsiteX3" fmla="*/ 5578 w 100971"/>
                  <a:gd name="connsiteY3" fmla="*/ 14247 h 152993"/>
                  <a:gd name="connsiteX4" fmla="*/ 5578 w 100971"/>
                  <a:gd name="connsiteY4" fmla="*/ 68161 h 152993"/>
                  <a:gd name="connsiteX5" fmla="*/ 5578 w 100971"/>
                  <a:gd name="connsiteY5" fmla="*/ 76354 h 152993"/>
                  <a:gd name="connsiteX6" fmla="*/ 5578 w 100971"/>
                  <a:gd name="connsiteY6" fmla="*/ 138185 h 152993"/>
                  <a:gd name="connsiteX7" fmla="*/ -744 w 100971"/>
                  <a:gd name="connsiteY7" fmla="*/ 138185 h 152993"/>
                  <a:gd name="connsiteX8" fmla="*/ -744 w 100971"/>
                  <a:gd name="connsiteY8" fmla="*/ 148267 h 152993"/>
                  <a:gd name="connsiteX9" fmla="*/ 100228 w 100971"/>
                  <a:gd name="connsiteY9" fmla="*/ 148267 h 152993"/>
                  <a:gd name="connsiteX10" fmla="*/ 100228 w 100971"/>
                  <a:gd name="connsiteY10" fmla="*/ 138185 h 152993"/>
                  <a:gd name="connsiteX11" fmla="*/ 93906 w 100971"/>
                  <a:gd name="connsiteY11" fmla="*/ 138185 h 152993"/>
                  <a:gd name="connsiteX12" fmla="*/ 93906 w 100971"/>
                  <a:gd name="connsiteY12" fmla="*/ 76354 h 152993"/>
                  <a:gd name="connsiteX13" fmla="*/ 93906 w 100971"/>
                  <a:gd name="connsiteY13" fmla="*/ 68161 h 152993"/>
                  <a:gd name="connsiteX14" fmla="*/ 93906 w 100971"/>
                  <a:gd name="connsiteY14" fmla="*/ 5356 h 152993"/>
                  <a:gd name="connsiteX15" fmla="*/ 100228 w 100971"/>
                  <a:gd name="connsiteY15" fmla="*/ 5356 h 152993"/>
                  <a:gd name="connsiteX16" fmla="*/ 100228 w 100971"/>
                  <a:gd name="connsiteY16" fmla="*/ -472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71" h="152993">
                    <a:moveTo>
                      <a:pt x="100228" y="-4727"/>
                    </a:moveTo>
                    <a:lnTo>
                      <a:pt x="18479" y="-4727"/>
                    </a:lnTo>
                    <a:lnTo>
                      <a:pt x="18479" y="14247"/>
                    </a:lnTo>
                    <a:lnTo>
                      <a:pt x="5578" y="14247"/>
                    </a:lnTo>
                    <a:lnTo>
                      <a:pt x="5578" y="68161"/>
                    </a:lnTo>
                    <a:lnTo>
                      <a:pt x="5578" y="76354"/>
                    </a:lnTo>
                    <a:lnTo>
                      <a:pt x="5578" y="138185"/>
                    </a:lnTo>
                    <a:lnTo>
                      <a:pt x="-744" y="138185"/>
                    </a:lnTo>
                    <a:lnTo>
                      <a:pt x="-744" y="148267"/>
                    </a:lnTo>
                    <a:lnTo>
                      <a:pt x="100228" y="148267"/>
                    </a:lnTo>
                    <a:lnTo>
                      <a:pt x="100228" y="138185"/>
                    </a:lnTo>
                    <a:lnTo>
                      <a:pt x="93906" y="138185"/>
                    </a:lnTo>
                    <a:lnTo>
                      <a:pt x="93906" y="76354"/>
                    </a:lnTo>
                    <a:lnTo>
                      <a:pt x="93906" y="68161"/>
                    </a:lnTo>
                    <a:lnTo>
                      <a:pt x="93906" y="5356"/>
                    </a:lnTo>
                    <a:lnTo>
                      <a:pt x="100228" y="5356"/>
                    </a:lnTo>
                    <a:lnTo>
                      <a:pt x="100228" y="-4727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2" name="Полилиния: фигура 19561">
                <a:extLst>
                  <a:ext uri="{FF2B5EF4-FFF2-40B4-BE49-F238E27FC236}">
                    <a16:creationId xmlns:a16="http://schemas.microsoft.com/office/drawing/2014/main" id="{8A10F4FE-EDFD-4494-B8A8-228F49AA8754}"/>
                  </a:ext>
                </a:extLst>
              </p:cNvPr>
              <p:cNvSpPr/>
              <p:nvPr/>
            </p:nvSpPr>
            <p:spPr>
              <a:xfrm flipV="1">
                <a:off x="-5061649" y="1090783"/>
                <a:ext cx="19222" cy="18973"/>
              </a:xfrm>
              <a:custGeom>
                <a:avLst/>
                <a:gdLst>
                  <a:gd name="connsiteX0" fmla="*/ 18509 w 19222"/>
                  <a:gd name="connsiteY0" fmla="*/ -4664 h 18973"/>
                  <a:gd name="connsiteX1" fmla="*/ -714 w 19222"/>
                  <a:gd name="connsiteY1" fmla="*/ -4664 h 18973"/>
                  <a:gd name="connsiteX2" fmla="*/ -714 w 19222"/>
                  <a:gd name="connsiteY2" fmla="*/ 5419 h 18973"/>
                  <a:gd name="connsiteX3" fmla="*/ 5607 w 19222"/>
                  <a:gd name="connsiteY3" fmla="*/ 5419 h 18973"/>
                  <a:gd name="connsiteX4" fmla="*/ 5607 w 19222"/>
                  <a:gd name="connsiteY4" fmla="*/ 14310 h 18973"/>
                  <a:gd name="connsiteX5" fmla="*/ 18509 w 19222"/>
                  <a:gd name="connsiteY5" fmla="*/ 14310 h 18973"/>
                  <a:gd name="connsiteX6" fmla="*/ 18509 w 19222"/>
                  <a:gd name="connsiteY6" fmla="*/ -4664 h 1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22" h="18973">
                    <a:moveTo>
                      <a:pt x="18509" y="-4664"/>
                    </a:moveTo>
                    <a:lnTo>
                      <a:pt x="-714" y="-4664"/>
                    </a:lnTo>
                    <a:lnTo>
                      <a:pt x="-714" y="5419"/>
                    </a:lnTo>
                    <a:lnTo>
                      <a:pt x="5607" y="5419"/>
                    </a:lnTo>
                    <a:lnTo>
                      <a:pt x="5607" y="14310"/>
                    </a:lnTo>
                    <a:lnTo>
                      <a:pt x="18509" y="14310"/>
                    </a:lnTo>
                    <a:lnTo>
                      <a:pt x="18509" y="-4664"/>
                    </a:lnTo>
                  </a:path>
                </a:pathLst>
              </a:custGeom>
              <a:gradFill>
                <a:gsLst>
                  <a:gs pos="0">
                    <a:srgbClr val="8D2C41"/>
                  </a:gs>
                  <a:gs pos="12834">
                    <a:srgbClr val="8D2C41"/>
                  </a:gs>
                  <a:gs pos="100000">
                    <a:srgbClr val="72273D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3" name="Полилиния: фигура 19562">
                <a:extLst>
                  <a:ext uri="{FF2B5EF4-FFF2-40B4-BE49-F238E27FC236}">
                    <a16:creationId xmlns:a16="http://schemas.microsoft.com/office/drawing/2014/main" id="{7D88D499-F5A1-AB8C-277A-40F1DF7E0F65}"/>
                  </a:ext>
                </a:extLst>
              </p:cNvPr>
              <p:cNvSpPr/>
              <p:nvPr/>
            </p:nvSpPr>
            <p:spPr>
              <a:xfrm flipV="1">
                <a:off x="-4926994" y="956763"/>
                <a:ext cx="100968" cy="152993"/>
              </a:xfrm>
              <a:custGeom>
                <a:avLst/>
                <a:gdLst>
                  <a:gd name="connsiteX0" fmla="*/ 100128 w 100968"/>
                  <a:gd name="connsiteY0" fmla="*/ -4727 h 152993"/>
                  <a:gd name="connsiteX1" fmla="*/ -841 w 100968"/>
                  <a:gd name="connsiteY1" fmla="*/ -4727 h 152993"/>
                  <a:gd name="connsiteX2" fmla="*/ -841 w 100968"/>
                  <a:gd name="connsiteY2" fmla="*/ 5356 h 152993"/>
                  <a:gd name="connsiteX3" fmla="*/ 5481 w 100968"/>
                  <a:gd name="connsiteY3" fmla="*/ 5356 h 152993"/>
                  <a:gd name="connsiteX4" fmla="*/ 5481 w 100968"/>
                  <a:gd name="connsiteY4" fmla="*/ 68161 h 152993"/>
                  <a:gd name="connsiteX5" fmla="*/ 5481 w 100968"/>
                  <a:gd name="connsiteY5" fmla="*/ 76354 h 152993"/>
                  <a:gd name="connsiteX6" fmla="*/ 5481 w 100968"/>
                  <a:gd name="connsiteY6" fmla="*/ 90383 h 152993"/>
                  <a:gd name="connsiteX7" fmla="*/ 5518 w 100968"/>
                  <a:gd name="connsiteY7" fmla="*/ 90383 h 152993"/>
                  <a:gd name="connsiteX8" fmla="*/ 5518 w 100968"/>
                  <a:gd name="connsiteY8" fmla="*/ 113628 h 152993"/>
                  <a:gd name="connsiteX9" fmla="*/ 5481 w 100968"/>
                  <a:gd name="connsiteY9" fmla="*/ 113628 h 152993"/>
                  <a:gd name="connsiteX10" fmla="*/ 5481 w 100968"/>
                  <a:gd name="connsiteY10" fmla="*/ 138185 h 152993"/>
                  <a:gd name="connsiteX11" fmla="*/ -841 w 100968"/>
                  <a:gd name="connsiteY11" fmla="*/ 138185 h 152993"/>
                  <a:gd name="connsiteX12" fmla="*/ -841 w 100968"/>
                  <a:gd name="connsiteY12" fmla="*/ 148267 h 152993"/>
                  <a:gd name="connsiteX13" fmla="*/ 100128 w 100968"/>
                  <a:gd name="connsiteY13" fmla="*/ 148267 h 152993"/>
                  <a:gd name="connsiteX14" fmla="*/ 100128 w 100968"/>
                  <a:gd name="connsiteY14" fmla="*/ 138185 h 152993"/>
                  <a:gd name="connsiteX15" fmla="*/ 93812 w 100968"/>
                  <a:gd name="connsiteY15" fmla="*/ 138185 h 152993"/>
                  <a:gd name="connsiteX16" fmla="*/ 93812 w 100968"/>
                  <a:gd name="connsiteY16" fmla="*/ 76354 h 152993"/>
                  <a:gd name="connsiteX17" fmla="*/ 93812 w 100968"/>
                  <a:gd name="connsiteY17" fmla="*/ 68161 h 152993"/>
                  <a:gd name="connsiteX18" fmla="*/ 93812 w 100968"/>
                  <a:gd name="connsiteY18" fmla="*/ 5356 h 152993"/>
                  <a:gd name="connsiteX19" fmla="*/ 100128 w 100968"/>
                  <a:gd name="connsiteY19" fmla="*/ 5356 h 152993"/>
                  <a:gd name="connsiteX20" fmla="*/ 100128 w 100968"/>
                  <a:gd name="connsiteY20" fmla="*/ -4727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968" h="152993">
                    <a:moveTo>
                      <a:pt x="100128" y="-4727"/>
                    </a:moveTo>
                    <a:lnTo>
                      <a:pt x="-841" y="-4727"/>
                    </a:lnTo>
                    <a:lnTo>
                      <a:pt x="-841" y="5356"/>
                    </a:lnTo>
                    <a:lnTo>
                      <a:pt x="5481" y="5356"/>
                    </a:lnTo>
                    <a:lnTo>
                      <a:pt x="5481" y="68161"/>
                    </a:lnTo>
                    <a:lnTo>
                      <a:pt x="5481" y="76354"/>
                    </a:lnTo>
                    <a:lnTo>
                      <a:pt x="5481" y="90383"/>
                    </a:lnTo>
                    <a:lnTo>
                      <a:pt x="5518" y="90383"/>
                    </a:lnTo>
                    <a:lnTo>
                      <a:pt x="5518" y="113628"/>
                    </a:lnTo>
                    <a:lnTo>
                      <a:pt x="5481" y="113628"/>
                    </a:lnTo>
                    <a:lnTo>
                      <a:pt x="5481" y="138185"/>
                    </a:lnTo>
                    <a:lnTo>
                      <a:pt x="-841" y="138185"/>
                    </a:lnTo>
                    <a:lnTo>
                      <a:pt x="-841" y="148267"/>
                    </a:lnTo>
                    <a:lnTo>
                      <a:pt x="100128" y="148267"/>
                    </a:lnTo>
                    <a:lnTo>
                      <a:pt x="100128" y="138185"/>
                    </a:lnTo>
                    <a:lnTo>
                      <a:pt x="93812" y="138185"/>
                    </a:lnTo>
                    <a:lnTo>
                      <a:pt x="93812" y="76354"/>
                    </a:lnTo>
                    <a:lnTo>
                      <a:pt x="93812" y="68161"/>
                    </a:lnTo>
                    <a:lnTo>
                      <a:pt x="93812" y="5356"/>
                    </a:lnTo>
                    <a:lnTo>
                      <a:pt x="100128" y="5356"/>
                    </a:lnTo>
                    <a:lnTo>
                      <a:pt x="100128" y="-4727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4" name="Полилиния: фигура 19563">
                <a:extLst>
                  <a:ext uri="{FF2B5EF4-FFF2-40B4-BE49-F238E27FC236}">
                    <a16:creationId xmlns:a16="http://schemas.microsoft.com/office/drawing/2014/main" id="{EF92B2CD-57C4-C59D-3A21-35E0CEA6C2C3}"/>
                  </a:ext>
                </a:extLst>
              </p:cNvPr>
              <p:cNvSpPr/>
              <p:nvPr/>
            </p:nvSpPr>
            <p:spPr>
              <a:xfrm flipV="1">
                <a:off x="-4920673" y="991406"/>
                <a:ext cx="37" cy="23240"/>
              </a:xfrm>
              <a:custGeom>
                <a:avLst/>
                <a:gdLst>
                  <a:gd name="connsiteX0" fmla="*/ -809 w 37"/>
                  <a:gd name="connsiteY0" fmla="*/ -4755 h 23240"/>
                  <a:gd name="connsiteX1" fmla="*/ -772 w 37"/>
                  <a:gd name="connsiteY1" fmla="*/ -4755 h 23240"/>
                  <a:gd name="connsiteX2" fmla="*/ -772 w 37"/>
                  <a:gd name="connsiteY2" fmla="*/ 18486 h 23240"/>
                  <a:gd name="connsiteX3" fmla="*/ -809 w 37"/>
                  <a:gd name="connsiteY3" fmla="*/ 18486 h 2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" h="23240">
                    <a:moveTo>
                      <a:pt x="-809" y="-4755"/>
                    </a:moveTo>
                    <a:lnTo>
                      <a:pt x="-772" y="-4755"/>
                    </a:lnTo>
                    <a:lnTo>
                      <a:pt x="-772" y="18486"/>
                    </a:lnTo>
                    <a:lnTo>
                      <a:pt x="-809" y="18486"/>
                    </a:lnTo>
                    <a:close/>
                  </a:path>
                </a:pathLst>
              </a:custGeom>
              <a:gradFill>
                <a:gsLst>
                  <a:gs pos="0">
                    <a:srgbClr val="8C293F"/>
                  </a:gs>
                  <a:gs pos="12834">
                    <a:srgbClr val="8C293F"/>
                  </a:gs>
                  <a:gs pos="100000">
                    <a:srgbClr val="70243A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5" name="Полилиния: фигура 19564">
                <a:extLst>
                  <a:ext uri="{FF2B5EF4-FFF2-40B4-BE49-F238E27FC236}">
                    <a16:creationId xmlns:a16="http://schemas.microsoft.com/office/drawing/2014/main" id="{546AE3CD-4767-B392-94B5-55683724ADA0}"/>
                  </a:ext>
                </a:extLst>
              </p:cNvPr>
              <p:cNvSpPr/>
              <p:nvPr/>
            </p:nvSpPr>
            <p:spPr>
              <a:xfrm flipV="1">
                <a:off x="-5330959" y="1198549"/>
                <a:ext cx="100971" cy="152993"/>
              </a:xfrm>
              <a:custGeom>
                <a:avLst/>
                <a:gdLst>
                  <a:gd name="connsiteX0" fmla="*/ 100422 w 100971"/>
                  <a:gd name="connsiteY0" fmla="*/ -4499 h 152993"/>
                  <a:gd name="connsiteX1" fmla="*/ -550 w 100971"/>
                  <a:gd name="connsiteY1" fmla="*/ -4499 h 152993"/>
                  <a:gd name="connsiteX2" fmla="*/ -550 w 100971"/>
                  <a:gd name="connsiteY2" fmla="*/ 5583 h 152993"/>
                  <a:gd name="connsiteX3" fmla="*/ 5772 w 100971"/>
                  <a:gd name="connsiteY3" fmla="*/ 5583 h 152993"/>
                  <a:gd name="connsiteX4" fmla="*/ 5772 w 100971"/>
                  <a:gd name="connsiteY4" fmla="*/ 68388 h 152993"/>
                  <a:gd name="connsiteX5" fmla="*/ 5772 w 100971"/>
                  <a:gd name="connsiteY5" fmla="*/ 76582 h 152993"/>
                  <a:gd name="connsiteX6" fmla="*/ 5772 w 100971"/>
                  <a:gd name="connsiteY6" fmla="*/ 138412 h 152993"/>
                  <a:gd name="connsiteX7" fmla="*/ -550 w 100971"/>
                  <a:gd name="connsiteY7" fmla="*/ 138412 h 152993"/>
                  <a:gd name="connsiteX8" fmla="*/ -550 w 100971"/>
                  <a:gd name="connsiteY8" fmla="*/ 148495 h 152993"/>
                  <a:gd name="connsiteX9" fmla="*/ 100422 w 100971"/>
                  <a:gd name="connsiteY9" fmla="*/ 148495 h 152993"/>
                  <a:gd name="connsiteX10" fmla="*/ 100422 w 100971"/>
                  <a:gd name="connsiteY10" fmla="*/ 138412 h 152993"/>
                  <a:gd name="connsiteX11" fmla="*/ 94100 w 100971"/>
                  <a:gd name="connsiteY11" fmla="*/ 138412 h 152993"/>
                  <a:gd name="connsiteX12" fmla="*/ 94100 w 100971"/>
                  <a:gd name="connsiteY12" fmla="*/ 76582 h 152993"/>
                  <a:gd name="connsiteX13" fmla="*/ 94100 w 100971"/>
                  <a:gd name="connsiteY13" fmla="*/ 68388 h 152993"/>
                  <a:gd name="connsiteX14" fmla="*/ 94100 w 100971"/>
                  <a:gd name="connsiteY14" fmla="*/ 5583 h 152993"/>
                  <a:gd name="connsiteX15" fmla="*/ 100422 w 100971"/>
                  <a:gd name="connsiteY15" fmla="*/ 5583 h 152993"/>
                  <a:gd name="connsiteX16" fmla="*/ 100422 w 100971"/>
                  <a:gd name="connsiteY16" fmla="*/ -4499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71" h="152993">
                    <a:moveTo>
                      <a:pt x="100422" y="-4499"/>
                    </a:moveTo>
                    <a:lnTo>
                      <a:pt x="-550" y="-4499"/>
                    </a:lnTo>
                    <a:lnTo>
                      <a:pt x="-550" y="5583"/>
                    </a:lnTo>
                    <a:lnTo>
                      <a:pt x="5772" y="5583"/>
                    </a:lnTo>
                    <a:lnTo>
                      <a:pt x="5772" y="68388"/>
                    </a:lnTo>
                    <a:lnTo>
                      <a:pt x="5772" y="76582"/>
                    </a:lnTo>
                    <a:lnTo>
                      <a:pt x="5772" y="138412"/>
                    </a:lnTo>
                    <a:lnTo>
                      <a:pt x="-550" y="138412"/>
                    </a:lnTo>
                    <a:lnTo>
                      <a:pt x="-550" y="148495"/>
                    </a:lnTo>
                    <a:lnTo>
                      <a:pt x="100422" y="148495"/>
                    </a:lnTo>
                    <a:lnTo>
                      <a:pt x="100422" y="138412"/>
                    </a:lnTo>
                    <a:lnTo>
                      <a:pt x="94100" y="138412"/>
                    </a:lnTo>
                    <a:lnTo>
                      <a:pt x="94100" y="76582"/>
                    </a:lnTo>
                    <a:lnTo>
                      <a:pt x="94100" y="68388"/>
                    </a:lnTo>
                    <a:lnTo>
                      <a:pt x="94100" y="5583"/>
                    </a:lnTo>
                    <a:lnTo>
                      <a:pt x="100422" y="5583"/>
                    </a:lnTo>
                    <a:lnTo>
                      <a:pt x="100422" y="-4499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6" name="Полилиния: фигура 19565">
                <a:extLst>
                  <a:ext uri="{FF2B5EF4-FFF2-40B4-BE49-F238E27FC236}">
                    <a16:creationId xmlns:a16="http://schemas.microsoft.com/office/drawing/2014/main" id="{18479FE0-9159-5FB1-03B5-1F407E4C924B}"/>
                  </a:ext>
                </a:extLst>
              </p:cNvPr>
              <p:cNvSpPr/>
              <p:nvPr/>
            </p:nvSpPr>
            <p:spPr>
              <a:xfrm flipV="1">
                <a:off x="-5196309" y="1198549"/>
                <a:ext cx="100976" cy="152993"/>
              </a:xfrm>
              <a:custGeom>
                <a:avLst/>
                <a:gdLst>
                  <a:gd name="connsiteX0" fmla="*/ 100329 w 100976"/>
                  <a:gd name="connsiteY0" fmla="*/ -4499 h 152993"/>
                  <a:gd name="connsiteX1" fmla="*/ -647 w 100976"/>
                  <a:gd name="connsiteY1" fmla="*/ -4499 h 152993"/>
                  <a:gd name="connsiteX2" fmla="*/ -647 w 100976"/>
                  <a:gd name="connsiteY2" fmla="*/ 5583 h 152993"/>
                  <a:gd name="connsiteX3" fmla="*/ 5679 w 100976"/>
                  <a:gd name="connsiteY3" fmla="*/ 5583 h 152993"/>
                  <a:gd name="connsiteX4" fmla="*/ 5679 w 100976"/>
                  <a:gd name="connsiteY4" fmla="*/ 68388 h 152993"/>
                  <a:gd name="connsiteX5" fmla="*/ 5679 w 100976"/>
                  <a:gd name="connsiteY5" fmla="*/ 76582 h 152993"/>
                  <a:gd name="connsiteX6" fmla="*/ 5679 w 100976"/>
                  <a:gd name="connsiteY6" fmla="*/ 138412 h 152993"/>
                  <a:gd name="connsiteX7" fmla="*/ -647 w 100976"/>
                  <a:gd name="connsiteY7" fmla="*/ 138412 h 152993"/>
                  <a:gd name="connsiteX8" fmla="*/ -647 w 100976"/>
                  <a:gd name="connsiteY8" fmla="*/ 148495 h 152993"/>
                  <a:gd name="connsiteX9" fmla="*/ 100329 w 100976"/>
                  <a:gd name="connsiteY9" fmla="*/ 148495 h 152993"/>
                  <a:gd name="connsiteX10" fmla="*/ 100329 w 100976"/>
                  <a:gd name="connsiteY10" fmla="*/ 138412 h 152993"/>
                  <a:gd name="connsiteX11" fmla="*/ 94008 w 100976"/>
                  <a:gd name="connsiteY11" fmla="*/ 138412 h 152993"/>
                  <a:gd name="connsiteX12" fmla="*/ 94008 w 100976"/>
                  <a:gd name="connsiteY12" fmla="*/ 76582 h 152993"/>
                  <a:gd name="connsiteX13" fmla="*/ 94008 w 100976"/>
                  <a:gd name="connsiteY13" fmla="*/ 68388 h 152993"/>
                  <a:gd name="connsiteX14" fmla="*/ 94008 w 100976"/>
                  <a:gd name="connsiteY14" fmla="*/ 5583 h 152993"/>
                  <a:gd name="connsiteX15" fmla="*/ 100329 w 100976"/>
                  <a:gd name="connsiteY15" fmla="*/ 5583 h 152993"/>
                  <a:gd name="connsiteX16" fmla="*/ 100329 w 100976"/>
                  <a:gd name="connsiteY16" fmla="*/ -4499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76" h="152993">
                    <a:moveTo>
                      <a:pt x="100329" y="-4499"/>
                    </a:moveTo>
                    <a:lnTo>
                      <a:pt x="-647" y="-4499"/>
                    </a:lnTo>
                    <a:lnTo>
                      <a:pt x="-647" y="5583"/>
                    </a:lnTo>
                    <a:lnTo>
                      <a:pt x="5679" y="5583"/>
                    </a:lnTo>
                    <a:lnTo>
                      <a:pt x="5679" y="68388"/>
                    </a:lnTo>
                    <a:lnTo>
                      <a:pt x="5679" y="76582"/>
                    </a:lnTo>
                    <a:lnTo>
                      <a:pt x="5679" y="138412"/>
                    </a:lnTo>
                    <a:lnTo>
                      <a:pt x="-647" y="138412"/>
                    </a:lnTo>
                    <a:lnTo>
                      <a:pt x="-647" y="148495"/>
                    </a:lnTo>
                    <a:lnTo>
                      <a:pt x="100329" y="148495"/>
                    </a:lnTo>
                    <a:lnTo>
                      <a:pt x="100329" y="138412"/>
                    </a:lnTo>
                    <a:lnTo>
                      <a:pt x="94008" y="138412"/>
                    </a:lnTo>
                    <a:lnTo>
                      <a:pt x="94008" y="76582"/>
                    </a:lnTo>
                    <a:lnTo>
                      <a:pt x="94008" y="68388"/>
                    </a:lnTo>
                    <a:lnTo>
                      <a:pt x="94008" y="5583"/>
                    </a:lnTo>
                    <a:lnTo>
                      <a:pt x="100329" y="5583"/>
                    </a:lnTo>
                    <a:lnTo>
                      <a:pt x="100329" y="-4499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7" name="Полилиния: фигура 19566">
                <a:extLst>
                  <a:ext uri="{FF2B5EF4-FFF2-40B4-BE49-F238E27FC236}">
                    <a16:creationId xmlns:a16="http://schemas.microsoft.com/office/drawing/2014/main" id="{103B0BDD-9A10-2D03-769F-961DFFB8C85A}"/>
                  </a:ext>
                </a:extLst>
              </p:cNvPr>
              <p:cNvSpPr/>
              <p:nvPr/>
            </p:nvSpPr>
            <p:spPr>
              <a:xfrm flipV="1">
                <a:off x="-5061649" y="1198549"/>
                <a:ext cx="100971" cy="152993"/>
              </a:xfrm>
              <a:custGeom>
                <a:avLst/>
                <a:gdLst>
                  <a:gd name="connsiteX0" fmla="*/ 100228 w 100971"/>
                  <a:gd name="connsiteY0" fmla="*/ -4499 h 152993"/>
                  <a:gd name="connsiteX1" fmla="*/ -744 w 100971"/>
                  <a:gd name="connsiteY1" fmla="*/ -4499 h 152993"/>
                  <a:gd name="connsiteX2" fmla="*/ -744 w 100971"/>
                  <a:gd name="connsiteY2" fmla="*/ 5583 h 152993"/>
                  <a:gd name="connsiteX3" fmla="*/ 5578 w 100971"/>
                  <a:gd name="connsiteY3" fmla="*/ 5583 h 152993"/>
                  <a:gd name="connsiteX4" fmla="*/ 5578 w 100971"/>
                  <a:gd name="connsiteY4" fmla="*/ 68388 h 152993"/>
                  <a:gd name="connsiteX5" fmla="*/ 5578 w 100971"/>
                  <a:gd name="connsiteY5" fmla="*/ 76582 h 152993"/>
                  <a:gd name="connsiteX6" fmla="*/ 5578 w 100971"/>
                  <a:gd name="connsiteY6" fmla="*/ 138412 h 152993"/>
                  <a:gd name="connsiteX7" fmla="*/ -744 w 100971"/>
                  <a:gd name="connsiteY7" fmla="*/ 138412 h 152993"/>
                  <a:gd name="connsiteX8" fmla="*/ -744 w 100971"/>
                  <a:gd name="connsiteY8" fmla="*/ 148495 h 152993"/>
                  <a:gd name="connsiteX9" fmla="*/ 100228 w 100971"/>
                  <a:gd name="connsiteY9" fmla="*/ 148495 h 152993"/>
                  <a:gd name="connsiteX10" fmla="*/ 100228 w 100971"/>
                  <a:gd name="connsiteY10" fmla="*/ 138412 h 152993"/>
                  <a:gd name="connsiteX11" fmla="*/ 93906 w 100971"/>
                  <a:gd name="connsiteY11" fmla="*/ 138412 h 152993"/>
                  <a:gd name="connsiteX12" fmla="*/ 93906 w 100971"/>
                  <a:gd name="connsiteY12" fmla="*/ 100116 h 152993"/>
                  <a:gd name="connsiteX13" fmla="*/ 60650 w 100971"/>
                  <a:gd name="connsiteY13" fmla="*/ 100116 h 152993"/>
                  <a:gd name="connsiteX14" fmla="*/ 60650 w 100971"/>
                  <a:gd name="connsiteY14" fmla="*/ 77785 h 152993"/>
                  <a:gd name="connsiteX15" fmla="*/ 93906 w 100971"/>
                  <a:gd name="connsiteY15" fmla="*/ 77785 h 152993"/>
                  <a:gd name="connsiteX16" fmla="*/ 93906 w 100971"/>
                  <a:gd name="connsiteY16" fmla="*/ 76582 h 152993"/>
                  <a:gd name="connsiteX17" fmla="*/ 93906 w 100971"/>
                  <a:gd name="connsiteY17" fmla="*/ 68388 h 152993"/>
                  <a:gd name="connsiteX18" fmla="*/ 93906 w 100971"/>
                  <a:gd name="connsiteY18" fmla="*/ 5583 h 152993"/>
                  <a:gd name="connsiteX19" fmla="*/ 100228 w 100971"/>
                  <a:gd name="connsiteY19" fmla="*/ 5583 h 152993"/>
                  <a:gd name="connsiteX20" fmla="*/ 100228 w 100971"/>
                  <a:gd name="connsiteY20" fmla="*/ -4499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971" h="152993">
                    <a:moveTo>
                      <a:pt x="100228" y="-4499"/>
                    </a:moveTo>
                    <a:lnTo>
                      <a:pt x="-744" y="-4499"/>
                    </a:lnTo>
                    <a:lnTo>
                      <a:pt x="-744" y="5583"/>
                    </a:lnTo>
                    <a:lnTo>
                      <a:pt x="5578" y="5583"/>
                    </a:lnTo>
                    <a:lnTo>
                      <a:pt x="5578" y="68388"/>
                    </a:lnTo>
                    <a:lnTo>
                      <a:pt x="5578" y="76582"/>
                    </a:lnTo>
                    <a:lnTo>
                      <a:pt x="5578" y="138412"/>
                    </a:lnTo>
                    <a:lnTo>
                      <a:pt x="-744" y="138412"/>
                    </a:lnTo>
                    <a:lnTo>
                      <a:pt x="-744" y="148495"/>
                    </a:lnTo>
                    <a:lnTo>
                      <a:pt x="100228" y="148495"/>
                    </a:lnTo>
                    <a:lnTo>
                      <a:pt x="100228" y="138412"/>
                    </a:lnTo>
                    <a:lnTo>
                      <a:pt x="93906" y="138412"/>
                    </a:lnTo>
                    <a:lnTo>
                      <a:pt x="93906" y="100116"/>
                    </a:lnTo>
                    <a:lnTo>
                      <a:pt x="60650" y="100116"/>
                    </a:lnTo>
                    <a:lnTo>
                      <a:pt x="60650" y="77785"/>
                    </a:lnTo>
                    <a:lnTo>
                      <a:pt x="93906" y="77785"/>
                    </a:lnTo>
                    <a:lnTo>
                      <a:pt x="93906" y="76582"/>
                    </a:lnTo>
                    <a:lnTo>
                      <a:pt x="93906" y="68388"/>
                    </a:lnTo>
                    <a:lnTo>
                      <a:pt x="93906" y="5583"/>
                    </a:lnTo>
                    <a:lnTo>
                      <a:pt x="100228" y="5583"/>
                    </a:lnTo>
                    <a:lnTo>
                      <a:pt x="100228" y="-4499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8" name="Полилиния: фигура 19567">
                <a:extLst>
                  <a:ext uri="{FF2B5EF4-FFF2-40B4-BE49-F238E27FC236}">
                    <a16:creationId xmlns:a16="http://schemas.microsoft.com/office/drawing/2014/main" id="{06F79D11-CF6A-6A61-FAD1-C3B8B4D39B08}"/>
                  </a:ext>
                </a:extLst>
              </p:cNvPr>
              <p:cNvSpPr/>
              <p:nvPr/>
            </p:nvSpPr>
            <p:spPr>
              <a:xfrm flipV="1">
                <a:off x="-5000256" y="1246925"/>
                <a:ext cx="33255" cy="22333"/>
              </a:xfrm>
              <a:custGeom>
                <a:avLst/>
                <a:gdLst>
                  <a:gd name="connsiteX0" fmla="*/ -764 w 33255"/>
                  <a:gd name="connsiteY0" fmla="*/ -4515 h 22333"/>
                  <a:gd name="connsiteX1" fmla="*/ 32492 w 33255"/>
                  <a:gd name="connsiteY1" fmla="*/ -4515 h 22333"/>
                  <a:gd name="connsiteX2" fmla="*/ 32492 w 33255"/>
                  <a:gd name="connsiteY2" fmla="*/ 17819 h 22333"/>
                  <a:gd name="connsiteX3" fmla="*/ -764 w 33255"/>
                  <a:gd name="connsiteY3" fmla="*/ 17819 h 2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55" h="22333">
                    <a:moveTo>
                      <a:pt x="-764" y="-4515"/>
                    </a:moveTo>
                    <a:lnTo>
                      <a:pt x="32492" y="-4515"/>
                    </a:lnTo>
                    <a:lnTo>
                      <a:pt x="32492" y="17819"/>
                    </a:lnTo>
                    <a:lnTo>
                      <a:pt x="-764" y="17819"/>
                    </a:lnTo>
                    <a:close/>
                  </a:path>
                </a:pathLst>
              </a:custGeom>
              <a:gradFill>
                <a:gsLst>
                  <a:gs pos="0">
                    <a:srgbClr val="8D2C41"/>
                  </a:gs>
                  <a:gs pos="12834">
                    <a:srgbClr val="8D2C41"/>
                  </a:gs>
                  <a:gs pos="100000">
                    <a:srgbClr val="72273D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69" name="Полилиния: фигура 19568">
                <a:extLst>
                  <a:ext uri="{FF2B5EF4-FFF2-40B4-BE49-F238E27FC236}">
                    <a16:creationId xmlns:a16="http://schemas.microsoft.com/office/drawing/2014/main" id="{9F1BD068-80E2-DEC4-E824-ED9379D26E0B}"/>
                  </a:ext>
                </a:extLst>
              </p:cNvPr>
              <p:cNvSpPr/>
              <p:nvPr/>
            </p:nvSpPr>
            <p:spPr>
              <a:xfrm flipV="1">
                <a:off x="-4926994" y="1198549"/>
                <a:ext cx="100968" cy="152993"/>
              </a:xfrm>
              <a:custGeom>
                <a:avLst/>
                <a:gdLst>
                  <a:gd name="connsiteX0" fmla="*/ 100128 w 100968"/>
                  <a:gd name="connsiteY0" fmla="*/ -4499 h 152993"/>
                  <a:gd name="connsiteX1" fmla="*/ -841 w 100968"/>
                  <a:gd name="connsiteY1" fmla="*/ -4499 h 152993"/>
                  <a:gd name="connsiteX2" fmla="*/ -841 w 100968"/>
                  <a:gd name="connsiteY2" fmla="*/ 5583 h 152993"/>
                  <a:gd name="connsiteX3" fmla="*/ 5481 w 100968"/>
                  <a:gd name="connsiteY3" fmla="*/ 5583 h 152993"/>
                  <a:gd name="connsiteX4" fmla="*/ 5481 w 100968"/>
                  <a:gd name="connsiteY4" fmla="*/ 68388 h 152993"/>
                  <a:gd name="connsiteX5" fmla="*/ 5481 w 100968"/>
                  <a:gd name="connsiteY5" fmla="*/ 76582 h 152993"/>
                  <a:gd name="connsiteX6" fmla="*/ 5481 w 100968"/>
                  <a:gd name="connsiteY6" fmla="*/ 138412 h 152993"/>
                  <a:gd name="connsiteX7" fmla="*/ -841 w 100968"/>
                  <a:gd name="connsiteY7" fmla="*/ 138412 h 152993"/>
                  <a:gd name="connsiteX8" fmla="*/ -841 w 100968"/>
                  <a:gd name="connsiteY8" fmla="*/ 148495 h 152993"/>
                  <a:gd name="connsiteX9" fmla="*/ 100128 w 100968"/>
                  <a:gd name="connsiteY9" fmla="*/ 148495 h 152993"/>
                  <a:gd name="connsiteX10" fmla="*/ 100128 w 100968"/>
                  <a:gd name="connsiteY10" fmla="*/ 138412 h 152993"/>
                  <a:gd name="connsiteX11" fmla="*/ 93812 w 100968"/>
                  <a:gd name="connsiteY11" fmla="*/ 138412 h 152993"/>
                  <a:gd name="connsiteX12" fmla="*/ 93812 w 100968"/>
                  <a:gd name="connsiteY12" fmla="*/ 76582 h 152993"/>
                  <a:gd name="connsiteX13" fmla="*/ 93812 w 100968"/>
                  <a:gd name="connsiteY13" fmla="*/ 68388 h 152993"/>
                  <a:gd name="connsiteX14" fmla="*/ 93812 w 100968"/>
                  <a:gd name="connsiteY14" fmla="*/ 5583 h 152993"/>
                  <a:gd name="connsiteX15" fmla="*/ 100128 w 100968"/>
                  <a:gd name="connsiteY15" fmla="*/ 5583 h 152993"/>
                  <a:gd name="connsiteX16" fmla="*/ 100128 w 100968"/>
                  <a:gd name="connsiteY16" fmla="*/ -4499 h 15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968" h="152993">
                    <a:moveTo>
                      <a:pt x="100128" y="-4499"/>
                    </a:moveTo>
                    <a:lnTo>
                      <a:pt x="-841" y="-4499"/>
                    </a:lnTo>
                    <a:lnTo>
                      <a:pt x="-841" y="5583"/>
                    </a:lnTo>
                    <a:lnTo>
                      <a:pt x="5481" y="5583"/>
                    </a:lnTo>
                    <a:lnTo>
                      <a:pt x="5481" y="68388"/>
                    </a:lnTo>
                    <a:lnTo>
                      <a:pt x="5481" y="76582"/>
                    </a:lnTo>
                    <a:lnTo>
                      <a:pt x="5481" y="138412"/>
                    </a:lnTo>
                    <a:lnTo>
                      <a:pt x="-841" y="138412"/>
                    </a:lnTo>
                    <a:lnTo>
                      <a:pt x="-841" y="148495"/>
                    </a:lnTo>
                    <a:lnTo>
                      <a:pt x="100128" y="148495"/>
                    </a:lnTo>
                    <a:lnTo>
                      <a:pt x="100128" y="138412"/>
                    </a:lnTo>
                    <a:lnTo>
                      <a:pt x="93812" y="138412"/>
                    </a:lnTo>
                    <a:lnTo>
                      <a:pt x="93812" y="76582"/>
                    </a:lnTo>
                    <a:lnTo>
                      <a:pt x="93812" y="68388"/>
                    </a:lnTo>
                    <a:lnTo>
                      <a:pt x="93812" y="5583"/>
                    </a:lnTo>
                    <a:lnTo>
                      <a:pt x="100128" y="5583"/>
                    </a:lnTo>
                    <a:lnTo>
                      <a:pt x="100128" y="-4499"/>
                    </a:lnTo>
                  </a:path>
                </a:pathLst>
              </a:custGeom>
              <a:gradFill>
                <a:gsLst>
                  <a:gs pos="0">
                    <a:srgbClr val="7E1526"/>
                  </a:gs>
                  <a:gs pos="12834">
                    <a:srgbClr val="7E1526"/>
                  </a:gs>
                  <a:gs pos="100000">
                    <a:srgbClr val="4A0D1E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0" name="Полилиния: фигура 19569">
                <a:extLst>
                  <a:ext uri="{FF2B5EF4-FFF2-40B4-BE49-F238E27FC236}">
                    <a16:creationId xmlns:a16="http://schemas.microsoft.com/office/drawing/2014/main" id="{14C3E6B4-B90D-6771-0110-476E5C64F780}"/>
                  </a:ext>
                </a:extLst>
              </p:cNvPr>
              <p:cNvSpPr/>
              <p:nvPr/>
            </p:nvSpPr>
            <p:spPr>
              <a:xfrm flipV="1">
                <a:off x="-5312808" y="717106"/>
                <a:ext cx="88323" cy="135018"/>
              </a:xfrm>
              <a:custGeom>
                <a:avLst/>
                <a:gdLst>
                  <a:gd name="connsiteX0" fmla="*/ 87765 w 88323"/>
                  <a:gd name="connsiteY0" fmla="*/ -4961 h 135018"/>
                  <a:gd name="connsiteX1" fmla="*/ -558 w 88323"/>
                  <a:gd name="connsiteY1" fmla="*/ -4961 h 135018"/>
                  <a:gd name="connsiteX2" fmla="*/ -558 w 88323"/>
                  <a:gd name="connsiteY2" fmla="*/ 130058 h 135018"/>
                  <a:gd name="connsiteX3" fmla="*/ 87765 w 88323"/>
                  <a:gd name="connsiteY3" fmla="*/ 130058 h 135018"/>
                  <a:gd name="connsiteX4" fmla="*/ 87765 w 88323"/>
                  <a:gd name="connsiteY4" fmla="*/ -4961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765" y="-4961"/>
                    </a:moveTo>
                    <a:lnTo>
                      <a:pt x="-558" y="-4961"/>
                    </a:lnTo>
                    <a:lnTo>
                      <a:pt x="-558" y="130058"/>
                    </a:lnTo>
                    <a:lnTo>
                      <a:pt x="87765" y="130058"/>
                    </a:lnTo>
                    <a:lnTo>
                      <a:pt x="87765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1" name="Полилиния: фигура 19570">
                <a:extLst>
                  <a:ext uri="{FF2B5EF4-FFF2-40B4-BE49-F238E27FC236}">
                    <a16:creationId xmlns:a16="http://schemas.microsoft.com/office/drawing/2014/main" id="{509F1602-E275-D562-5982-42A900CCCDAB}"/>
                  </a:ext>
                </a:extLst>
              </p:cNvPr>
              <p:cNvSpPr/>
              <p:nvPr/>
            </p:nvSpPr>
            <p:spPr>
              <a:xfrm flipV="1">
                <a:off x="-5308183" y="722231"/>
                <a:ext cx="79073" cy="124767"/>
              </a:xfrm>
              <a:custGeom>
                <a:avLst/>
                <a:gdLst>
                  <a:gd name="connsiteX0" fmla="*/ 78516 w 79073"/>
                  <a:gd name="connsiteY0" fmla="*/ -4961 h 124767"/>
                  <a:gd name="connsiteX1" fmla="*/ -558 w 79073"/>
                  <a:gd name="connsiteY1" fmla="*/ -4961 h 124767"/>
                  <a:gd name="connsiteX2" fmla="*/ -558 w 79073"/>
                  <a:gd name="connsiteY2" fmla="*/ 119807 h 124767"/>
                  <a:gd name="connsiteX3" fmla="*/ 78516 w 79073"/>
                  <a:gd name="connsiteY3" fmla="*/ 119807 h 124767"/>
                  <a:gd name="connsiteX4" fmla="*/ 78516 w 79073"/>
                  <a:gd name="connsiteY4" fmla="*/ -496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516" y="-4961"/>
                    </a:moveTo>
                    <a:lnTo>
                      <a:pt x="-558" y="-4961"/>
                    </a:lnTo>
                    <a:lnTo>
                      <a:pt x="-558" y="119807"/>
                    </a:lnTo>
                    <a:lnTo>
                      <a:pt x="78516" y="119807"/>
                    </a:lnTo>
                    <a:lnTo>
                      <a:pt x="78516" y="-4961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2" name="Полилиния: фигура 19571">
                <a:extLst>
                  <a:ext uri="{FF2B5EF4-FFF2-40B4-BE49-F238E27FC236}">
                    <a16:creationId xmlns:a16="http://schemas.microsoft.com/office/drawing/2014/main" id="{D0D0F637-95A9-5B24-C44C-F547FCFC28E4}"/>
                  </a:ext>
                </a:extLst>
              </p:cNvPr>
              <p:cNvSpPr/>
              <p:nvPr/>
            </p:nvSpPr>
            <p:spPr>
              <a:xfrm flipV="1">
                <a:off x="-5312808" y="780512"/>
                <a:ext cx="88323" cy="8205"/>
              </a:xfrm>
              <a:custGeom>
                <a:avLst/>
                <a:gdLst>
                  <a:gd name="connsiteX0" fmla="*/ 87765 w 88323"/>
                  <a:gd name="connsiteY0" fmla="*/ -4961 h 8205"/>
                  <a:gd name="connsiteX1" fmla="*/ -558 w 88323"/>
                  <a:gd name="connsiteY1" fmla="*/ -4961 h 8205"/>
                  <a:gd name="connsiteX2" fmla="*/ -558 w 88323"/>
                  <a:gd name="connsiteY2" fmla="*/ 3244 h 8205"/>
                  <a:gd name="connsiteX3" fmla="*/ 87765 w 88323"/>
                  <a:gd name="connsiteY3" fmla="*/ 3244 h 8205"/>
                  <a:gd name="connsiteX4" fmla="*/ 87765 w 88323"/>
                  <a:gd name="connsiteY4" fmla="*/ -496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765" y="-4961"/>
                    </a:moveTo>
                    <a:lnTo>
                      <a:pt x="-558" y="-4961"/>
                    </a:lnTo>
                    <a:lnTo>
                      <a:pt x="-558" y="3244"/>
                    </a:lnTo>
                    <a:lnTo>
                      <a:pt x="87765" y="3244"/>
                    </a:lnTo>
                    <a:lnTo>
                      <a:pt x="87765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3" name="Полилиния: фигура 19572">
                <a:extLst>
                  <a:ext uri="{FF2B5EF4-FFF2-40B4-BE49-F238E27FC236}">
                    <a16:creationId xmlns:a16="http://schemas.microsoft.com/office/drawing/2014/main" id="{5BB6BD0D-D90D-ECBB-827A-5F8AE655AC45}"/>
                  </a:ext>
                </a:extLst>
              </p:cNvPr>
              <p:cNvSpPr/>
              <p:nvPr/>
            </p:nvSpPr>
            <p:spPr>
              <a:xfrm flipV="1">
                <a:off x="-5272747" y="718682"/>
                <a:ext cx="8200" cy="131866"/>
              </a:xfrm>
              <a:custGeom>
                <a:avLst/>
                <a:gdLst>
                  <a:gd name="connsiteX0" fmla="*/ -558 w 8200"/>
                  <a:gd name="connsiteY0" fmla="*/ -4961 h 131866"/>
                  <a:gd name="connsiteX1" fmla="*/ -558 w 8200"/>
                  <a:gd name="connsiteY1" fmla="*/ 126905 h 131866"/>
                  <a:gd name="connsiteX2" fmla="*/ 7642 w 8200"/>
                  <a:gd name="connsiteY2" fmla="*/ 126905 h 131866"/>
                  <a:gd name="connsiteX3" fmla="*/ 7642 w 8200"/>
                  <a:gd name="connsiteY3" fmla="*/ -4961 h 131866"/>
                  <a:gd name="connsiteX4" fmla="*/ -558 w 8200"/>
                  <a:gd name="connsiteY4" fmla="*/ -4961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558" y="-4961"/>
                    </a:moveTo>
                    <a:lnTo>
                      <a:pt x="-558" y="126905"/>
                    </a:lnTo>
                    <a:lnTo>
                      <a:pt x="7642" y="126905"/>
                    </a:lnTo>
                    <a:lnTo>
                      <a:pt x="7642" y="-4961"/>
                    </a:lnTo>
                    <a:lnTo>
                      <a:pt x="-558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4" name="Полилиния: фигура 19573">
                <a:extLst>
                  <a:ext uri="{FF2B5EF4-FFF2-40B4-BE49-F238E27FC236}">
                    <a16:creationId xmlns:a16="http://schemas.microsoft.com/office/drawing/2014/main" id="{A2848EF4-3A76-120D-9E30-E04A9475C493}"/>
                  </a:ext>
                </a:extLst>
              </p:cNvPr>
              <p:cNvSpPr/>
              <p:nvPr/>
            </p:nvSpPr>
            <p:spPr>
              <a:xfrm flipV="1">
                <a:off x="-5319135" y="708611"/>
                <a:ext cx="100976" cy="10070"/>
              </a:xfrm>
              <a:custGeom>
                <a:avLst/>
                <a:gdLst>
                  <a:gd name="connsiteX0" fmla="*/ 100418 w 100976"/>
                  <a:gd name="connsiteY0" fmla="*/ -5028 h 10070"/>
                  <a:gd name="connsiteX1" fmla="*/ -558 w 100976"/>
                  <a:gd name="connsiteY1" fmla="*/ -5028 h 10070"/>
                  <a:gd name="connsiteX2" fmla="*/ -558 w 100976"/>
                  <a:gd name="connsiteY2" fmla="*/ 5043 h 10070"/>
                  <a:gd name="connsiteX3" fmla="*/ 100418 w 100976"/>
                  <a:gd name="connsiteY3" fmla="*/ 5043 h 10070"/>
                  <a:gd name="connsiteX4" fmla="*/ 100418 w 100976"/>
                  <a:gd name="connsiteY4" fmla="*/ -5028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70">
                    <a:moveTo>
                      <a:pt x="100418" y="-5028"/>
                    </a:moveTo>
                    <a:lnTo>
                      <a:pt x="-558" y="-5028"/>
                    </a:lnTo>
                    <a:lnTo>
                      <a:pt x="-558" y="5043"/>
                    </a:lnTo>
                    <a:lnTo>
                      <a:pt x="100418" y="5043"/>
                    </a:lnTo>
                    <a:lnTo>
                      <a:pt x="100418" y="-502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5" name="Полилиния: фигура 19574">
                <a:extLst>
                  <a:ext uri="{FF2B5EF4-FFF2-40B4-BE49-F238E27FC236}">
                    <a16:creationId xmlns:a16="http://schemas.microsoft.com/office/drawing/2014/main" id="{8A235704-1457-58DE-D6B9-A63D67FCA94A}"/>
                  </a:ext>
                </a:extLst>
              </p:cNvPr>
              <p:cNvSpPr/>
              <p:nvPr/>
            </p:nvSpPr>
            <p:spPr>
              <a:xfrm flipV="1">
                <a:off x="-5319135" y="851523"/>
                <a:ext cx="100976" cy="10069"/>
              </a:xfrm>
              <a:custGeom>
                <a:avLst/>
                <a:gdLst>
                  <a:gd name="connsiteX0" fmla="*/ 100418 w 100976"/>
                  <a:gd name="connsiteY0" fmla="*/ -4893 h 10069"/>
                  <a:gd name="connsiteX1" fmla="*/ -558 w 100976"/>
                  <a:gd name="connsiteY1" fmla="*/ -4893 h 10069"/>
                  <a:gd name="connsiteX2" fmla="*/ -558 w 100976"/>
                  <a:gd name="connsiteY2" fmla="*/ 5177 h 10069"/>
                  <a:gd name="connsiteX3" fmla="*/ 100418 w 100976"/>
                  <a:gd name="connsiteY3" fmla="*/ 5177 h 10069"/>
                  <a:gd name="connsiteX4" fmla="*/ 100418 w 100976"/>
                  <a:gd name="connsiteY4" fmla="*/ -4893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69">
                    <a:moveTo>
                      <a:pt x="100418" y="-4893"/>
                    </a:moveTo>
                    <a:lnTo>
                      <a:pt x="-558" y="-4893"/>
                    </a:lnTo>
                    <a:lnTo>
                      <a:pt x="-558" y="5177"/>
                    </a:lnTo>
                    <a:lnTo>
                      <a:pt x="100418" y="5177"/>
                    </a:lnTo>
                    <a:lnTo>
                      <a:pt x="100418" y="-489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6" name="Полилиния: фигура 19575">
                <a:extLst>
                  <a:ext uri="{FF2B5EF4-FFF2-40B4-BE49-F238E27FC236}">
                    <a16:creationId xmlns:a16="http://schemas.microsoft.com/office/drawing/2014/main" id="{963C4BDA-7469-5191-D2D2-86E5853002A1}"/>
                  </a:ext>
                </a:extLst>
              </p:cNvPr>
              <p:cNvSpPr/>
              <p:nvPr/>
            </p:nvSpPr>
            <p:spPr>
              <a:xfrm flipV="1">
                <a:off x="-5178153" y="717106"/>
                <a:ext cx="88323" cy="135018"/>
              </a:xfrm>
              <a:custGeom>
                <a:avLst/>
                <a:gdLst>
                  <a:gd name="connsiteX0" fmla="*/ 87668 w 88323"/>
                  <a:gd name="connsiteY0" fmla="*/ -4961 h 135018"/>
                  <a:gd name="connsiteX1" fmla="*/ -655 w 88323"/>
                  <a:gd name="connsiteY1" fmla="*/ -4961 h 135018"/>
                  <a:gd name="connsiteX2" fmla="*/ -655 w 88323"/>
                  <a:gd name="connsiteY2" fmla="*/ 130058 h 135018"/>
                  <a:gd name="connsiteX3" fmla="*/ 87668 w 88323"/>
                  <a:gd name="connsiteY3" fmla="*/ 130058 h 135018"/>
                  <a:gd name="connsiteX4" fmla="*/ 87668 w 88323"/>
                  <a:gd name="connsiteY4" fmla="*/ -4961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668" y="-4961"/>
                    </a:moveTo>
                    <a:lnTo>
                      <a:pt x="-655" y="-4961"/>
                    </a:lnTo>
                    <a:lnTo>
                      <a:pt x="-655" y="130058"/>
                    </a:lnTo>
                    <a:lnTo>
                      <a:pt x="87668" y="130058"/>
                    </a:lnTo>
                    <a:lnTo>
                      <a:pt x="87668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7" name="Полилиния: фигура 19576">
                <a:extLst>
                  <a:ext uri="{FF2B5EF4-FFF2-40B4-BE49-F238E27FC236}">
                    <a16:creationId xmlns:a16="http://schemas.microsoft.com/office/drawing/2014/main" id="{7DB2B7BA-4B93-6718-6224-477FE9C13BD3}"/>
                  </a:ext>
                </a:extLst>
              </p:cNvPr>
              <p:cNvSpPr/>
              <p:nvPr/>
            </p:nvSpPr>
            <p:spPr>
              <a:xfrm flipV="1">
                <a:off x="-5173528" y="722231"/>
                <a:ext cx="79073" cy="124767"/>
              </a:xfrm>
              <a:custGeom>
                <a:avLst/>
                <a:gdLst>
                  <a:gd name="connsiteX0" fmla="*/ 78419 w 79073"/>
                  <a:gd name="connsiteY0" fmla="*/ -4961 h 124767"/>
                  <a:gd name="connsiteX1" fmla="*/ -655 w 79073"/>
                  <a:gd name="connsiteY1" fmla="*/ -4961 h 124767"/>
                  <a:gd name="connsiteX2" fmla="*/ -655 w 79073"/>
                  <a:gd name="connsiteY2" fmla="*/ 119807 h 124767"/>
                  <a:gd name="connsiteX3" fmla="*/ 78419 w 79073"/>
                  <a:gd name="connsiteY3" fmla="*/ 119807 h 124767"/>
                  <a:gd name="connsiteX4" fmla="*/ 78419 w 79073"/>
                  <a:gd name="connsiteY4" fmla="*/ -496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419" y="-4961"/>
                    </a:moveTo>
                    <a:lnTo>
                      <a:pt x="-655" y="-4961"/>
                    </a:lnTo>
                    <a:lnTo>
                      <a:pt x="-655" y="119807"/>
                    </a:lnTo>
                    <a:lnTo>
                      <a:pt x="78419" y="119807"/>
                    </a:lnTo>
                    <a:lnTo>
                      <a:pt x="78419" y="-4961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8" name="Полилиния: фигура 19577">
                <a:extLst>
                  <a:ext uri="{FF2B5EF4-FFF2-40B4-BE49-F238E27FC236}">
                    <a16:creationId xmlns:a16="http://schemas.microsoft.com/office/drawing/2014/main" id="{849A5690-3240-F096-EEAF-835E84BA5B73}"/>
                  </a:ext>
                </a:extLst>
              </p:cNvPr>
              <p:cNvSpPr/>
              <p:nvPr/>
            </p:nvSpPr>
            <p:spPr>
              <a:xfrm flipV="1">
                <a:off x="-5178153" y="780512"/>
                <a:ext cx="88323" cy="8205"/>
              </a:xfrm>
              <a:custGeom>
                <a:avLst/>
                <a:gdLst>
                  <a:gd name="connsiteX0" fmla="*/ 87668 w 88323"/>
                  <a:gd name="connsiteY0" fmla="*/ -4961 h 8205"/>
                  <a:gd name="connsiteX1" fmla="*/ -655 w 88323"/>
                  <a:gd name="connsiteY1" fmla="*/ -4961 h 8205"/>
                  <a:gd name="connsiteX2" fmla="*/ -655 w 88323"/>
                  <a:gd name="connsiteY2" fmla="*/ 3244 h 8205"/>
                  <a:gd name="connsiteX3" fmla="*/ 87668 w 88323"/>
                  <a:gd name="connsiteY3" fmla="*/ 3244 h 8205"/>
                  <a:gd name="connsiteX4" fmla="*/ 87668 w 88323"/>
                  <a:gd name="connsiteY4" fmla="*/ -496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668" y="-4961"/>
                    </a:moveTo>
                    <a:lnTo>
                      <a:pt x="-655" y="-4961"/>
                    </a:lnTo>
                    <a:lnTo>
                      <a:pt x="-655" y="3244"/>
                    </a:lnTo>
                    <a:lnTo>
                      <a:pt x="87668" y="3244"/>
                    </a:lnTo>
                    <a:lnTo>
                      <a:pt x="87668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79" name="Полилиния: фигура 19578">
                <a:extLst>
                  <a:ext uri="{FF2B5EF4-FFF2-40B4-BE49-F238E27FC236}">
                    <a16:creationId xmlns:a16="http://schemas.microsoft.com/office/drawing/2014/main" id="{AA9F070B-71CE-2687-795F-0B98673067FD}"/>
                  </a:ext>
                </a:extLst>
              </p:cNvPr>
              <p:cNvSpPr/>
              <p:nvPr/>
            </p:nvSpPr>
            <p:spPr>
              <a:xfrm flipV="1">
                <a:off x="-5138092" y="718682"/>
                <a:ext cx="8200" cy="131866"/>
              </a:xfrm>
              <a:custGeom>
                <a:avLst/>
                <a:gdLst>
                  <a:gd name="connsiteX0" fmla="*/ -655 w 8200"/>
                  <a:gd name="connsiteY0" fmla="*/ -4961 h 131866"/>
                  <a:gd name="connsiteX1" fmla="*/ -655 w 8200"/>
                  <a:gd name="connsiteY1" fmla="*/ 126905 h 131866"/>
                  <a:gd name="connsiteX2" fmla="*/ 7545 w 8200"/>
                  <a:gd name="connsiteY2" fmla="*/ 126905 h 131866"/>
                  <a:gd name="connsiteX3" fmla="*/ 7545 w 8200"/>
                  <a:gd name="connsiteY3" fmla="*/ -4961 h 131866"/>
                  <a:gd name="connsiteX4" fmla="*/ -655 w 8200"/>
                  <a:gd name="connsiteY4" fmla="*/ -4961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655" y="-4961"/>
                    </a:moveTo>
                    <a:lnTo>
                      <a:pt x="-655" y="126905"/>
                    </a:lnTo>
                    <a:lnTo>
                      <a:pt x="7545" y="126905"/>
                    </a:lnTo>
                    <a:lnTo>
                      <a:pt x="7545" y="-4961"/>
                    </a:lnTo>
                    <a:lnTo>
                      <a:pt x="-655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0" name="Полилиния: фигура 19579">
                <a:extLst>
                  <a:ext uri="{FF2B5EF4-FFF2-40B4-BE49-F238E27FC236}">
                    <a16:creationId xmlns:a16="http://schemas.microsoft.com/office/drawing/2014/main" id="{AE1E98DA-A902-2E81-A32D-AF832D155FE2}"/>
                  </a:ext>
                </a:extLst>
              </p:cNvPr>
              <p:cNvSpPr/>
              <p:nvPr/>
            </p:nvSpPr>
            <p:spPr>
              <a:xfrm flipV="1">
                <a:off x="-5184480" y="708611"/>
                <a:ext cx="100976" cy="10070"/>
              </a:xfrm>
              <a:custGeom>
                <a:avLst/>
                <a:gdLst>
                  <a:gd name="connsiteX0" fmla="*/ 100321 w 100976"/>
                  <a:gd name="connsiteY0" fmla="*/ -5028 h 10070"/>
                  <a:gd name="connsiteX1" fmla="*/ -655 w 100976"/>
                  <a:gd name="connsiteY1" fmla="*/ -5028 h 10070"/>
                  <a:gd name="connsiteX2" fmla="*/ -655 w 100976"/>
                  <a:gd name="connsiteY2" fmla="*/ 5043 h 10070"/>
                  <a:gd name="connsiteX3" fmla="*/ 100321 w 100976"/>
                  <a:gd name="connsiteY3" fmla="*/ 5043 h 10070"/>
                  <a:gd name="connsiteX4" fmla="*/ 100321 w 100976"/>
                  <a:gd name="connsiteY4" fmla="*/ -5028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70">
                    <a:moveTo>
                      <a:pt x="100321" y="-5028"/>
                    </a:moveTo>
                    <a:lnTo>
                      <a:pt x="-655" y="-5028"/>
                    </a:lnTo>
                    <a:lnTo>
                      <a:pt x="-655" y="5043"/>
                    </a:lnTo>
                    <a:lnTo>
                      <a:pt x="100321" y="5043"/>
                    </a:lnTo>
                    <a:lnTo>
                      <a:pt x="100321" y="-502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1" name="Полилиния: фигура 19580">
                <a:extLst>
                  <a:ext uri="{FF2B5EF4-FFF2-40B4-BE49-F238E27FC236}">
                    <a16:creationId xmlns:a16="http://schemas.microsoft.com/office/drawing/2014/main" id="{FFD7E01E-2CCF-B13E-5CC4-5E0496DB355E}"/>
                  </a:ext>
                </a:extLst>
              </p:cNvPr>
              <p:cNvSpPr/>
              <p:nvPr/>
            </p:nvSpPr>
            <p:spPr>
              <a:xfrm flipV="1">
                <a:off x="-5184480" y="851523"/>
                <a:ext cx="100976" cy="10069"/>
              </a:xfrm>
              <a:custGeom>
                <a:avLst/>
                <a:gdLst>
                  <a:gd name="connsiteX0" fmla="*/ 100321 w 100976"/>
                  <a:gd name="connsiteY0" fmla="*/ -4893 h 10069"/>
                  <a:gd name="connsiteX1" fmla="*/ -655 w 100976"/>
                  <a:gd name="connsiteY1" fmla="*/ -4893 h 10069"/>
                  <a:gd name="connsiteX2" fmla="*/ -655 w 100976"/>
                  <a:gd name="connsiteY2" fmla="*/ 5177 h 10069"/>
                  <a:gd name="connsiteX3" fmla="*/ 100321 w 100976"/>
                  <a:gd name="connsiteY3" fmla="*/ 5177 h 10069"/>
                  <a:gd name="connsiteX4" fmla="*/ 100321 w 100976"/>
                  <a:gd name="connsiteY4" fmla="*/ -4893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69">
                    <a:moveTo>
                      <a:pt x="100321" y="-4893"/>
                    </a:moveTo>
                    <a:lnTo>
                      <a:pt x="-655" y="-4893"/>
                    </a:lnTo>
                    <a:lnTo>
                      <a:pt x="-655" y="5177"/>
                    </a:lnTo>
                    <a:lnTo>
                      <a:pt x="100321" y="5177"/>
                    </a:lnTo>
                    <a:lnTo>
                      <a:pt x="100321" y="-489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2" name="Полилиния: фигура 19581">
                <a:extLst>
                  <a:ext uri="{FF2B5EF4-FFF2-40B4-BE49-F238E27FC236}">
                    <a16:creationId xmlns:a16="http://schemas.microsoft.com/office/drawing/2014/main" id="{F2729E82-8E8A-FFC5-3012-3188537EFC42}"/>
                  </a:ext>
                </a:extLst>
              </p:cNvPr>
              <p:cNvSpPr/>
              <p:nvPr/>
            </p:nvSpPr>
            <p:spPr>
              <a:xfrm flipV="1">
                <a:off x="-5043498" y="717106"/>
                <a:ext cx="88323" cy="135018"/>
              </a:xfrm>
              <a:custGeom>
                <a:avLst/>
                <a:gdLst>
                  <a:gd name="connsiteX0" fmla="*/ 87571 w 88323"/>
                  <a:gd name="connsiteY0" fmla="*/ -4961 h 135018"/>
                  <a:gd name="connsiteX1" fmla="*/ -752 w 88323"/>
                  <a:gd name="connsiteY1" fmla="*/ -4961 h 135018"/>
                  <a:gd name="connsiteX2" fmla="*/ -752 w 88323"/>
                  <a:gd name="connsiteY2" fmla="*/ 130058 h 135018"/>
                  <a:gd name="connsiteX3" fmla="*/ 87571 w 88323"/>
                  <a:gd name="connsiteY3" fmla="*/ 130058 h 135018"/>
                  <a:gd name="connsiteX4" fmla="*/ 87571 w 88323"/>
                  <a:gd name="connsiteY4" fmla="*/ -4961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571" y="-4961"/>
                    </a:moveTo>
                    <a:lnTo>
                      <a:pt x="-752" y="-4961"/>
                    </a:lnTo>
                    <a:lnTo>
                      <a:pt x="-752" y="130058"/>
                    </a:lnTo>
                    <a:lnTo>
                      <a:pt x="87571" y="130058"/>
                    </a:lnTo>
                    <a:lnTo>
                      <a:pt x="87571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3" name="Полилиния: фигура 19582">
                <a:extLst>
                  <a:ext uri="{FF2B5EF4-FFF2-40B4-BE49-F238E27FC236}">
                    <a16:creationId xmlns:a16="http://schemas.microsoft.com/office/drawing/2014/main" id="{8BC45390-511D-1049-EAFB-B530C9283A95}"/>
                  </a:ext>
                </a:extLst>
              </p:cNvPr>
              <p:cNvSpPr/>
              <p:nvPr/>
            </p:nvSpPr>
            <p:spPr>
              <a:xfrm flipV="1">
                <a:off x="-5038873" y="722231"/>
                <a:ext cx="79073" cy="124767"/>
              </a:xfrm>
              <a:custGeom>
                <a:avLst/>
                <a:gdLst>
                  <a:gd name="connsiteX0" fmla="*/ 78322 w 79073"/>
                  <a:gd name="connsiteY0" fmla="*/ -4961 h 124767"/>
                  <a:gd name="connsiteX1" fmla="*/ -752 w 79073"/>
                  <a:gd name="connsiteY1" fmla="*/ -4961 h 124767"/>
                  <a:gd name="connsiteX2" fmla="*/ -752 w 79073"/>
                  <a:gd name="connsiteY2" fmla="*/ 119807 h 124767"/>
                  <a:gd name="connsiteX3" fmla="*/ 78322 w 79073"/>
                  <a:gd name="connsiteY3" fmla="*/ 119807 h 124767"/>
                  <a:gd name="connsiteX4" fmla="*/ 78322 w 79073"/>
                  <a:gd name="connsiteY4" fmla="*/ -496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322" y="-4961"/>
                    </a:moveTo>
                    <a:lnTo>
                      <a:pt x="-752" y="-4961"/>
                    </a:lnTo>
                    <a:lnTo>
                      <a:pt x="-752" y="119807"/>
                    </a:lnTo>
                    <a:lnTo>
                      <a:pt x="78322" y="119807"/>
                    </a:lnTo>
                    <a:lnTo>
                      <a:pt x="78322" y="-4961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4" name="Полилиния: фигура 19583">
                <a:extLst>
                  <a:ext uri="{FF2B5EF4-FFF2-40B4-BE49-F238E27FC236}">
                    <a16:creationId xmlns:a16="http://schemas.microsoft.com/office/drawing/2014/main" id="{680D5DB4-FB83-50BF-CEA9-3D97F2DF98C1}"/>
                  </a:ext>
                </a:extLst>
              </p:cNvPr>
              <p:cNvSpPr/>
              <p:nvPr/>
            </p:nvSpPr>
            <p:spPr>
              <a:xfrm flipV="1">
                <a:off x="-5043498" y="780512"/>
                <a:ext cx="88323" cy="8205"/>
              </a:xfrm>
              <a:custGeom>
                <a:avLst/>
                <a:gdLst>
                  <a:gd name="connsiteX0" fmla="*/ 87571 w 88323"/>
                  <a:gd name="connsiteY0" fmla="*/ -4961 h 8205"/>
                  <a:gd name="connsiteX1" fmla="*/ -752 w 88323"/>
                  <a:gd name="connsiteY1" fmla="*/ -4961 h 8205"/>
                  <a:gd name="connsiteX2" fmla="*/ -752 w 88323"/>
                  <a:gd name="connsiteY2" fmla="*/ 3244 h 8205"/>
                  <a:gd name="connsiteX3" fmla="*/ 87571 w 88323"/>
                  <a:gd name="connsiteY3" fmla="*/ 3244 h 8205"/>
                  <a:gd name="connsiteX4" fmla="*/ 87571 w 88323"/>
                  <a:gd name="connsiteY4" fmla="*/ -496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571" y="-4961"/>
                    </a:moveTo>
                    <a:lnTo>
                      <a:pt x="-752" y="-4961"/>
                    </a:lnTo>
                    <a:lnTo>
                      <a:pt x="-752" y="3244"/>
                    </a:lnTo>
                    <a:lnTo>
                      <a:pt x="87571" y="3244"/>
                    </a:lnTo>
                    <a:lnTo>
                      <a:pt x="87571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5" name="Полилиния: фигура 19584">
                <a:extLst>
                  <a:ext uri="{FF2B5EF4-FFF2-40B4-BE49-F238E27FC236}">
                    <a16:creationId xmlns:a16="http://schemas.microsoft.com/office/drawing/2014/main" id="{B31BBB9C-781B-6624-A642-99859F57784A}"/>
                  </a:ext>
                </a:extLst>
              </p:cNvPr>
              <p:cNvSpPr/>
              <p:nvPr/>
            </p:nvSpPr>
            <p:spPr>
              <a:xfrm flipV="1">
                <a:off x="-5003437" y="718682"/>
                <a:ext cx="8200" cy="131866"/>
              </a:xfrm>
              <a:custGeom>
                <a:avLst/>
                <a:gdLst>
                  <a:gd name="connsiteX0" fmla="*/ -752 w 8200"/>
                  <a:gd name="connsiteY0" fmla="*/ -4961 h 131866"/>
                  <a:gd name="connsiteX1" fmla="*/ -752 w 8200"/>
                  <a:gd name="connsiteY1" fmla="*/ 126905 h 131866"/>
                  <a:gd name="connsiteX2" fmla="*/ 7448 w 8200"/>
                  <a:gd name="connsiteY2" fmla="*/ 126905 h 131866"/>
                  <a:gd name="connsiteX3" fmla="*/ 7448 w 8200"/>
                  <a:gd name="connsiteY3" fmla="*/ -4961 h 131866"/>
                  <a:gd name="connsiteX4" fmla="*/ -752 w 8200"/>
                  <a:gd name="connsiteY4" fmla="*/ -4961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752" y="-4961"/>
                    </a:moveTo>
                    <a:lnTo>
                      <a:pt x="-752" y="126905"/>
                    </a:lnTo>
                    <a:lnTo>
                      <a:pt x="7448" y="126905"/>
                    </a:lnTo>
                    <a:lnTo>
                      <a:pt x="7448" y="-4961"/>
                    </a:lnTo>
                    <a:lnTo>
                      <a:pt x="-752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6" name="Полилиния: фигура 19585">
                <a:extLst>
                  <a:ext uri="{FF2B5EF4-FFF2-40B4-BE49-F238E27FC236}">
                    <a16:creationId xmlns:a16="http://schemas.microsoft.com/office/drawing/2014/main" id="{ADFC2B9C-6D08-EA00-11F0-362A3547B189}"/>
                  </a:ext>
                </a:extLst>
              </p:cNvPr>
              <p:cNvSpPr/>
              <p:nvPr/>
            </p:nvSpPr>
            <p:spPr>
              <a:xfrm flipV="1">
                <a:off x="-5049825" y="708611"/>
                <a:ext cx="100976" cy="10070"/>
              </a:xfrm>
              <a:custGeom>
                <a:avLst/>
                <a:gdLst>
                  <a:gd name="connsiteX0" fmla="*/ 100224 w 100976"/>
                  <a:gd name="connsiteY0" fmla="*/ -5028 h 10070"/>
                  <a:gd name="connsiteX1" fmla="*/ -752 w 100976"/>
                  <a:gd name="connsiteY1" fmla="*/ -5028 h 10070"/>
                  <a:gd name="connsiteX2" fmla="*/ -752 w 100976"/>
                  <a:gd name="connsiteY2" fmla="*/ 5043 h 10070"/>
                  <a:gd name="connsiteX3" fmla="*/ 100224 w 100976"/>
                  <a:gd name="connsiteY3" fmla="*/ 5043 h 10070"/>
                  <a:gd name="connsiteX4" fmla="*/ 100224 w 100976"/>
                  <a:gd name="connsiteY4" fmla="*/ -5028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70">
                    <a:moveTo>
                      <a:pt x="100224" y="-5028"/>
                    </a:moveTo>
                    <a:lnTo>
                      <a:pt x="-752" y="-5028"/>
                    </a:lnTo>
                    <a:lnTo>
                      <a:pt x="-752" y="5043"/>
                    </a:lnTo>
                    <a:lnTo>
                      <a:pt x="100224" y="5043"/>
                    </a:lnTo>
                    <a:lnTo>
                      <a:pt x="100224" y="-502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7" name="Полилиния: фигура 19586">
                <a:extLst>
                  <a:ext uri="{FF2B5EF4-FFF2-40B4-BE49-F238E27FC236}">
                    <a16:creationId xmlns:a16="http://schemas.microsoft.com/office/drawing/2014/main" id="{37791073-E009-C111-E40E-4DDDCD45BF47}"/>
                  </a:ext>
                </a:extLst>
              </p:cNvPr>
              <p:cNvSpPr/>
              <p:nvPr/>
            </p:nvSpPr>
            <p:spPr>
              <a:xfrm flipV="1">
                <a:off x="-5049825" y="851523"/>
                <a:ext cx="100976" cy="10069"/>
              </a:xfrm>
              <a:custGeom>
                <a:avLst/>
                <a:gdLst>
                  <a:gd name="connsiteX0" fmla="*/ 100224 w 100976"/>
                  <a:gd name="connsiteY0" fmla="*/ -4893 h 10069"/>
                  <a:gd name="connsiteX1" fmla="*/ -752 w 100976"/>
                  <a:gd name="connsiteY1" fmla="*/ -4893 h 10069"/>
                  <a:gd name="connsiteX2" fmla="*/ -752 w 100976"/>
                  <a:gd name="connsiteY2" fmla="*/ 5177 h 10069"/>
                  <a:gd name="connsiteX3" fmla="*/ 100224 w 100976"/>
                  <a:gd name="connsiteY3" fmla="*/ 5177 h 10069"/>
                  <a:gd name="connsiteX4" fmla="*/ 100224 w 100976"/>
                  <a:gd name="connsiteY4" fmla="*/ -4893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69">
                    <a:moveTo>
                      <a:pt x="100224" y="-4893"/>
                    </a:moveTo>
                    <a:lnTo>
                      <a:pt x="-752" y="-4893"/>
                    </a:lnTo>
                    <a:lnTo>
                      <a:pt x="-752" y="5177"/>
                    </a:lnTo>
                    <a:lnTo>
                      <a:pt x="100224" y="5177"/>
                    </a:lnTo>
                    <a:lnTo>
                      <a:pt x="100224" y="-489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8" name="Полилиния: фигура 19587">
                <a:extLst>
                  <a:ext uri="{FF2B5EF4-FFF2-40B4-BE49-F238E27FC236}">
                    <a16:creationId xmlns:a16="http://schemas.microsoft.com/office/drawing/2014/main" id="{54FF8DC7-FB15-AC86-A701-1231DCAF0C3B}"/>
                  </a:ext>
                </a:extLst>
              </p:cNvPr>
              <p:cNvSpPr/>
              <p:nvPr/>
            </p:nvSpPr>
            <p:spPr>
              <a:xfrm flipV="1">
                <a:off x="-4908843" y="717106"/>
                <a:ext cx="88328" cy="135018"/>
              </a:xfrm>
              <a:custGeom>
                <a:avLst/>
                <a:gdLst>
                  <a:gd name="connsiteX0" fmla="*/ 87479 w 88328"/>
                  <a:gd name="connsiteY0" fmla="*/ -4961 h 135018"/>
                  <a:gd name="connsiteX1" fmla="*/ -849 w 88328"/>
                  <a:gd name="connsiteY1" fmla="*/ -4961 h 135018"/>
                  <a:gd name="connsiteX2" fmla="*/ -849 w 88328"/>
                  <a:gd name="connsiteY2" fmla="*/ 130058 h 135018"/>
                  <a:gd name="connsiteX3" fmla="*/ 87479 w 88328"/>
                  <a:gd name="connsiteY3" fmla="*/ 130058 h 135018"/>
                  <a:gd name="connsiteX4" fmla="*/ 87479 w 88328"/>
                  <a:gd name="connsiteY4" fmla="*/ -4961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8" h="135018">
                    <a:moveTo>
                      <a:pt x="87479" y="-4961"/>
                    </a:moveTo>
                    <a:lnTo>
                      <a:pt x="-849" y="-4961"/>
                    </a:lnTo>
                    <a:lnTo>
                      <a:pt x="-849" y="130058"/>
                    </a:lnTo>
                    <a:lnTo>
                      <a:pt x="87479" y="130058"/>
                    </a:lnTo>
                    <a:lnTo>
                      <a:pt x="87479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89" name="Полилиния: фигура 19588">
                <a:extLst>
                  <a:ext uri="{FF2B5EF4-FFF2-40B4-BE49-F238E27FC236}">
                    <a16:creationId xmlns:a16="http://schemas.microsoft.com/office/drawing/2014/main" id="{CB071862-5CD4-AC8A-9B94-694ECB9F9921}"/>
                  </a:ext>
                </a:extLst>
              </p:cNvPr>
              <p:cNvSpPr/>
              <p:nvPr/>
            </p:nvSpPr>
            <p:spPr>
              <a:xfrm flipV="1">
                <a:off x="-4904218" y="722231"/>
                <a:ext cx="79071" cy="124767"/>
              </a:xfrm>
              <a:custGeom>
                <a:avLst/>
                <a:gdLst>
                  <a:gd name="connsiteX0" fmla="*/ 78222 w 79071"/>
                  <a:gd name="connsiteY0" fmla="*/ -4961 h 124767"/>
                  <a:gd name="connsiteX1" fmla="*/ -849 w 79071"/>
                  <a:gd name="connsiteY1" fmla="*/ -4961 h 124767"/>
                  <a:gd name="connsiteX2" fmla="*/ -849 w 79071"/>
                  <a:gd name="connsiteY2" fmla="*/ 119807 h 124767"/>
                  <a:gd name="connsiteX3" fmla="*/ 78222 w 79071"/>
                  <a:gd name="connsiteY3" fmla="*/ 119807 h 124767"/>
                  <a:gd name="connsiteX4" fmla="*/ 78222 w 79071"/>
                  <a:gd name="connsiteY4" fmla="*/ -4961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1" h="124767">
                    <a:moveTo>
                      <a:pt x="78222" y="-4961"/>
                    </a:moveTo>
                    <a:lnTo>
                      <a:pt x="-849" y="-4961"/>
                    </a:lnTo>
                    <a:lnTo>
                      <a:pt x="-849" y="119807"/>
                    </a:lnTo>
                    <a:lnTo>
                      <a:pt x="78222" y="119807"/>
                    </a:lnTo>
                    <a:lnTo>
                      <a:pt x="78222" y="-4961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0" name="Полилиния: фигура 19589">
                <a:extLst>
                  <a:ext uri="{FF2B5EF4-FFF2-40B4-BE49-F238E27FC236}">
                    <a16:creationId xmlns:a16="http://schemas.microsoft.com/office/drawing/2014/main" id="{80F6468A-DDA5-298E-539B-DF58838491C9}"/>
                  </a:ext>
                </a:extLst>
              </p:cNvPr>
              <p:cNvSpPr/>
              <p:nvPr/>
            </p:nvSpPr>
            <p:spPr>
              <a:xfrm flipV="1">
                <a:off x="-4908843" y="780512"/>
                <a:ext cx="88328" cy="8205"/>
              </a:xfrm>
              <a:custGeom>
                <a:avLst/>
                <a:gdLst>
                  <a:gd name="connsiteX0" fmla="*/ 87479 w 88328"/>
                  <a:gd name="connsiteY0" fmla="*/ -4961 h 8205"/>
                  <a:gd name="connsiteX1" fmla="*/ -849 w 88328"/>
                  <a:gd name="connsiteY1" fmla="*/ -4961 h 8205"/>
                  <a:gd name="connsiteX2" fmla="*/ -849 w 88328"/>
                  <a:gd name="connsiteY2" fmla="*/ 3244 h 8205"/>
                  <a:gd name="connsiteX3" fmla="*/ 87479 w 88328"/>
                  <a:gd name="connsiteY3" fmla="*/ 3244 h 8205"/>
                  <a:gd name="connsiteX4" fmla="*/ 87479 w 88328"/>
                  <a:gd name="connsiteY4" fmla="*/ -4961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8" h="8205">
                    <a:moveTo>
                      <a:pt x="87479" y="-4961"/>
                    </a:moveTo>
                    <a:lnTo>
                      <a:pt x="-849" y="-4961"/>
                    </a:lnTo>
                    <a:lnTo>
                      <a:pt x="-849" y="3244"/>
                    </a:lnTo>
                    <a:lnTo>
                      <a:pt x="87479" y="3244"/>
                    </a:lnTo>
                    <a:lnTo>
                      <a:pt x="87479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1" name="Полилиния: фигура 19590">
                <a:extLst>
                  <a:ext uri="{FF2B5EF4-FFF2-40B4-BE49-F238E27FC236}">
                    <a16:creationId xmlns:a16="http://schemas.microsoft.com/office/drawing/2014/main" id="{DF1402A6-FD46-AF31-72BD-79F99BD62394}"/>
                  </a:ext>
                </a:extLst>
              </p:cNvPr>
              <p:cNvSpPr/>
              <p:nvPr/>
            </p:nvSpPr>
            <p:spPr>
              <a:xfrm flipV="1">
                <a:off x="-4868782" y="718682"/>
                <a:ext cx="8200" cy="131866"/>
              </a:xfrm>
              <a:custGeom>
                <a:avLst/>
                <a:gdLst>
                  <a:gd name="connsiteX0" fmla="*/ -849 w 8200"/>
                  <a:gd name="connsiteY0" fmla="*/ -4961 h 131866"/>
                  <a:gd name="connsiteX1" fmla="*/ -849 w 8200"/>
                  <a:gd name="connsiteY1" fmla="*/ 126905 h 131866"/>
                  <a:gd name="connsiteX2" fmla="*/ 7351 w 8200"/>
                  <a:gd name="connsiteY2" fmla="*/ 126905 h 131866"/>
                  <a:gd name="connsiteX3" fmla="*/ 7351 w 8200"/>
                  <a:gd name="connsiteY3" fmla="*/ -4961 h 131866"/>
                  <a:gd name="connsiteX4" fmla="*/ -849 w 8200"/>
                  <a:gd name="connsiteY4" fmla="*/ -4961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849" y="-4961"/>
                    </a:moveTo>
                    <a:lnTo>
                      <a:pt x="-849" y="126905"/>
                    </a:lnTo>
                    <a:lnTo>
                      <a:pt x="7351" y="126905"/>
                    </a:lnTo>
                    <a:lnTo>
                      <a:pt x="7351" y="-4961"/>
                    </a:lnTo>
                    <a:lnTo>
                      <a:pt x="-849" y="-4961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2" name="Полилиния: фигура 19591">
                <a:extLst>
                  <a:ext uri="{FF2B5EF4-FFF2-40B4-BE49-F238E27FC236}">
                    <a16:creationId xmlns:a16="http://schemas.microsoft.com/office/drawing/2014/main" id="{509269C4-CD67-0296-7A74-DC70C3E2004E}"/>
                  </a:ext>
                </a:extLst>
              </p:cNvPr>
              <p:cNvSpPr/>
              <p:nvPr/>
            </p:nvSpPr>
            <p:spPr>
              <a:xfrm flipV="1">
                <a:off x="-4915169" y="708611"/>
                <a:ext cx="100971" cy="10070"/>
              </a:xfrm>
              <a:custGeom>
                <a:avLst/>
                <a:gdLst>
                  <a:gd name="connsiteX0" fmla="*/ 100122 w 100971"/>
                  <a:gd name="connsiteY0" fmla="*/ -5028 h 10070"/>
                  <a:gd name="connsiteX1" fmla="*/ -849 w 100971"/>
                  <a:gd name="connsiteY1" fmla="*/ -5028 h 10070"/>
                  <a:gd name="connsiteX2" fmla="*/ -849 w 100971"/>
                  <a:gd name="connsiteY2" fmla="*/ 5043 h 10070"/>
                  <a:gd name="connsiteX3" fmla="*/ 100122 w 100971"/>
                  <a:gd name="connsiteY3" fmla="*/ 5043 h 10070"/>
                  <a:gd name="connsiteX4" fmla="*/ 100122 w 100971"/>
                  <a:gd name="connsiteY4" fmla="*/ -5028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1" h="10070">
                    <a:moveTo>
                      <a:pt x="100122" y="-5028"/>
                    </a:moveTo>
                    <a:lnTo>
                      <a:pt x="-849" y="-5028"/>
                    </a:lnTo>
                    <a:lnTo>
                      <a:pt x="-849" y="5043"/>
                    </a:lnTo>
                    <a:lnTo>
                      <a:pt x="100122" y="5043"/>
                    </a:lnTo>
                    <a:lnTo>
                      <a:pt x="100122" y="-502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3" name="Полилиния: фигура 19592">
                <a:extLst>
                  <a:ext uri="{FF2B5EF4-FFF2-40B4-BE49-F238E27FC236}">
                    <a16:creationId xmlns:a16="http://schemas.microsoft.com/office/drawing/2014/main" id="{B91E813E-C662-D405-3DCD-5DB2D94D3BF3}"/>
                  </a:ext>
                </a:extLst>
              </p:cNvPr>
              <p:cNvSpPr/>
              <p:nvPr/>
            </p:nvSpPr>
            <p:spPr>
              <a:xfrm flipV="1">
                <a:off x="-4915169" y="851523"/>
                <a:ext cx="100971" cy="10069"/>
              </a:xfrm>
              <a:custGeom>
                <a:avLst/>
                <a:gdLst>
                  <a:gd name="connsiteX0" fmla="*/ 100122 w 100971"/>
                  <a:gd name="connsiteY0" fmla="*/ -4893 h 10069"/>
                  <a:gd name="connsiteX1" fmla="*/ -849 w 100971"/>
                  <a:gd name="connsiteY1" fmla="*/ -4893 h 10069"/>
                  <a:gd name="connsiteX2" fmla="*/ -849 w 100971"/>
                  <a:gd name="connsiteY2" fmla="*/ 5177 h 10069"/>
                  <a:gd name="connsiteX3" fmla="*/ 100122 w 100971"/>
                  <a:gd name="connsiteY3" fmla="*/ 5177 h 10069"/>
                  <a:gd name="connsiteX4" fmla="*/ 100122 w 100971"/>
                  <a:gd name="connsiteY4" fmla="*/ -4893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1" h="10069">
                    <a:moveTo>
                      <a:pt x="100122" y="-4893"/>
                    </a:moveTo>
                    <a:lnTo>
                      <a:pt x="-849" y="-4893"/>
                    </a:lnTo>
                    <a:lnTo>
                      <a:pt x="-849" y="5177"/>
                    </a:lnTo>
                    <a:lnTo>
                      <a:pt x="100122" y="5177"/>
                    </a:lnTo>
                    <a:lnTo>
                      <a:pt x="100122" y="-489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4" name="Полилиния: фигура 19593">
                <a:extLst>
                  <a:ext uri="{FF2B5EF4-FFF2-40B4-BE49-F238E27FC236}">
                    <a16:creationId xmlns:a16="http://schemas.microsoft.com/office/drawing/2014/main" id="{24C5D0C6-C1F1-9D09-AE0B-433EDEF97630}"/>
                  </a:ext>
                </a:extLst>
              </p:cNvPr>
              <p:cNvSpPr/>
              <p:nvPr/>
            </p:nvSpPr>
            <p:spPr>
              <a:xfrm flipV="1">
                <a:off x="-5312808" y="958892"/>
                <a:ext cx="88323" cy="135018"/>
              </a:xfrm>
              <a:custGeom>
                <a:avLst/>
                <a:gdLst>
                  <a:gd name="connsiteX0" fmla="*/ 87765 w 88323"/>
                  <a:gd name="connsiteY0" fmla="*/ -4733 h 135018"/>
                  <a:gd name="connsiteX1" fmla="*/ -558 w 88323"/>
                  <a:gd name="connsiteY1" fmla="*/ -4733 h 135018"/>
                  <a:gd name="connsiteX2" fmla="*/ -558 w 88323"/>
                  <a:gd name="connsiteY2" fmla="*/ 130285 h 135018"/>
                  <a:gd name="connsiteX3" fmla="*/ 87765 w 88323"/>
                  <a:gd name="connsiteY3" fmla="*/ 130285 h 135018"/>
                  <a:gd name="connsiteX4" fmla="*/ 87765 w 88323"/>
                  <a:gd name="connsiteY4" fmla="*/ -4733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765" y="-4733"/>
                    </a:moveTo>
                    <a:lnTo>
                      <a:pt x="-558" y="-4733"/>
                    </a:lnTo>
                    <a:lnTo>
                      <a:pt x="-558" y="130285"/>
                    </a:lnTo>
                    <a:lnTo>
                      <a:pt x="87765" y="130285"/>
                    </a:lnTo>
                    <a:lnTo>
                      <a:pt x="87765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5" name="Полилиния: фигура 19594">
                <a:extLst>
                  <a:ext uri="{FF2B5EF4-FFF2-40B4-BE49-F238E27FC236}">
                    <a16:creationId xmlns:a16="http://schemas.microsoft.com/office/drawing/2014/main" id="{F76EED5D-A87A-8501-0B96-91A2F013445C}"/>
                  </a:ext>
                </a:extLst>
              </p:cNvPr>
              <p:cNvSpPr/>
              <p:nvPr/>
            </p:nvSpPr>
            <p:spPr>
              <a:xfrm flipV="1">
                <a:off x="-5308183" y="964018"/>
                <a:ext cx="79073" cy="124767"/>
              </a:xfrm>
              <a:custGeom>
                <a:avLst/>
                <a:gdLst>
                  <a:gd name="connsiteX0" fmla="*/ 78516 w 79073"/>
                  <a:gd name="connsiteY0" fmla="*/ -4733 h 124767"/>
                  <a:gd name="connsiteX1" fmla="*/ -558 w 79073"/>
                  <a:gd name="connsiteY1" fmla="*/ -4733 h 124767"/>
                  <a:gd name="connsiteX2" fmla="*/ -558 w 79073"/>
                  <a:gd name="connsiteY2" fmla="*/ 120034 h 124767"/>
                  <a:gd name="connsiteX3" fmla="*/ 78516 w 79073"/>
                  <a:gd name="connsiteY3" fmla="*/ 120034 h 124767"/>
                  <a:gd name="connsiteX4" fmla="*/ 78516 w 79073"/>
                  <a:gd name="connsiteY4" fmla="*/ -4733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516" y="-4733"/>
                    </a:moveTo>
                    <a:lnTo>
                      <a:pt x="-558" y="-4733"/>
                    </a:lnTo>
                    <a:lnTo>
                      <a:pt x="-558" y="120034"/>
                    </a:lnTo>
                    <a:lnTo>
                      <a:pt x="78516" y="120034"/>
                    </a:lnTo>
                    <a:lnTo>
                      <a:pt x="78516" y="-4733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6" name="Полилиния: фигура 19595">
                <a:extLst>
                  <a:ext uri="{FF2B5EF4-FFF2-40B4-BE49-F238E27FC236}">
                    <a16:creationId xmlns:a16="http://schemas.microsoft.com/office/drawing/2014/main" id="{928CD564-F12D-710C-B464-2A3C2E648CFF}"/>
                  </a:ext>
                </a:extLst>
              </p:cNvPr>
              <p:cNvSpPr/>
              <p:nvPr/>
            </p:nvSpPr>
            <p:spPr>
              <a:xfrm flipV="1">
                <a:off x="-5312808" y="1022299"/>
                <a:ext cx="88323" cy="8205"/>
              </a:xfrm>
              <a:custGeom>
                <a:avLst/>
                <a:gdLst>
                  <a:gd name="connsiteX0" fmla="*/ 87765 w 88323"/>
                  <a:gd name="connsiteY0" fmla="*/ -4733 h 8205"/>
                  <a:gd name="connsiteX1" fmla="*/ -558 w 88323"/>
                  <a:gd name="connsiteY1" fmla="*/ -4733 h 8205"/>
                  <a:gd name="connsiteX2" fmla="*/ -558 w 88323"/>
                  <a:gd name="connsiteY2" fmla="*/ 3472 h 8205"/>
                  <a:gd name="connsiteX3" fmla="*/ 87765 w 88323"/>
                  <a:gd name="connsiteY3" fmla="*/ 3472 h 8205"/>
                  <a:gd name="connsiteX4" fmla="*/ 87765 w 88323"/>
                  <a:gd name="connsiteY4" fmla="*/ -4733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765" y="-4733"/>
                    </a:moveTo>
                    <a:lnTo>
                      <a:pt x="-558" y="-4733"/>
                    </a:lnTo>
                    <a:lnTo>
                      <a:pt x="-558" y="3472"/>
                    </a:lnTo>
                    <a:lnTo>
                      <a:pt x="87765" y="3472"/>
                    </a:lnTo>
                    <a:lnTo>
                      <a:pt x="87765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7" name="Полилиния: фигура 19596">
                <a:extLst>
                  <a:ext uri="{FF2B5EF4-FFF2-40B4-BE49-F238E27FC236}">
                    <a16:creationId xmlns:a16="http://schemas.microsoft.com/office/drawing/2014/main" id="{D9FE853A-B06E-5801-AA47-42EE5CD6CE6C}"/>
                  </a:ext>
                </a:extLst>
              </p:cNvPr>
              <p:cNvSpPr/>
              <p:nvPr/>
            </p:nvSpPr>
            <p:spPr>
              <a:xfrm flipV="1">
                <a:off x="-5272747" y="960469"/>
                <a:ext cx="8200" cy="131866"/>
              </a:xfrm>
              <a:custGeom>
                <a:avLst/>
                <a:gdLst>
                  <a:gd name="connsiteX0" fmla="*/ -558 w 8200"/>
                  <a:gd name="connsiteY0" fmla="*/ -4733 h 131866"/>
                  <a:gd name="connsiteX1" fmla="*/ -558 w 8200"/>
                  <a:gd name="connsiteY1" fmla="*/ 127133 h 131866"/>
                  <a:gd name="connsiteX2" fmla="*/ 7642 w 8200"/>
                  <a:gd name="connsiteY2" fmla="*/ 127133 h 131866"/>
                  <a:gd name="connsiteX3" fmla="*/ 7642 w 8200"/>
                  <a:gd name="connsiteY3" fmla="*/ -4733 h 131866"/>
                  <a:gd name="connsiteX4" fmla="*/ -558 w 8200"/>
                  <a:gd name="connsiteY4" fmla="*/ -4733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558" y="-4733"/>
                    </a:moveTo>
                    <a:lnTo>
                      <a:pt x="-558" y="127133"/>
                    </a:lnTo>
                    <a:lnTo>
                      <a:pt x="7642" y="127133"/>
                    </a:lnTo>
                    <a:lnTo>
                      <a:pt x="7642" y="-4733"/>
                    </a:lnTo>
                    <a:lnTo>
                      <a:pt x="-558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8" name="Полилиния: фигура 19597">
                <a:extLst>
                  <a:ext uri="{FF2B5EF4-FFF2-40B4-BE49-F238E27FC236}">
                    <a16:creationId xmlns:a16="http://schemas.microsoft.com/office/drawing/2014/main" id="{5D2720D8-EC59-A4EE-A34B-2240EFBAEC88}"/>
                  </a:ext>
                </a:extLst>
              </p:cNvPr>
              <p:cNvSpPr/>
              <p:nvPr/>
            </p:nvSpPr>
            <p:spPr>
              <a:xfrm flipV="1">
                <a:off x="-5319135" y="950386"/>
                <a:ext cx="100976" cy="10082"/>
              </a:xfrm>
              <a:custGeom>
                <a:avLst/>
                <a:gdLst>
                  <a:gd name="connsiteX0" fmla="*/ 100418 w 100976"/>
                  <a:gd name="connsiteY0" fmla="*/ -4800 h 10082"/>
                  <a:gd name="connsiteX1" fmla="*/ -558 w 100976"/>
                  <a:gd name="connsiteY1" fmla="*/ -4800 h 10082"/>
                  <a:gd name="connsiteX2" fmla="*/ -558 w 100976"/>
                  <a:gd name="connsiteY2" fmla="*/ 5282 h 10082"/>
                  <a:gd name="connsiteX3" fmla="*/ 100418 w 100976"/>
                  <a:gd name="connsiteY3" fmla="*/ 5282 h 10082"/>
                  <a:gd name="connsiteX4" fmla="*/ 100418 w 100976"/>
                  <a:gd name="connsiteY4" fmla="*/ -4800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418" y="-4800"/>
                    </a:moveTo>
                    <a:lnTo>
                      <a:pt x="-558" y="-4800"/>
                    </a:lnTo>
                    <a:lnTo>
                      <a:pt x="-558" y="5282"/>
                    </a:lnTo>
                    <a:lnTo>
                      <a:pt x="100418" y="5282"/>
                    </a:lnTo>
                    <a:lnTo>
                      <a:pt x="100418" y="-4800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599" name="Полилиния: фигура 19598">
                <a:extLst>
                  <a:ext uri="{FF2B5EF4-FFF2-40B4-BE49-F238E27FC236}">
                    <a16:creationId xmlns:a16="http://schemas.microsoft.com/office/drawing/2014/main" id="{254D9FD6-E170-9736-0135-54463E113C1E}"/>
                  </a:ext>
                </a:extLst>
              </p:cNvPr>
              <p:cNvSpPr/>
              <p:nvPr/>
            </p:nvSpPr>
            <p:spPr>
              <a:xfrm flipV="1">
                <a:off x="-5319135" y="1093309"/>
                <a:ext cx="100976" cy="10069"/>
              </a:xfrm>
              <a:custGeom>
                <a:avLst/>
                <a:gdLst>
                  <a:gd name="connsiteX0" fmla="*/ 100418 w 100976"/>
                  <a:gd name="connsiteY0" fmla="*/ -4665 h 10069"/>
                  <a:gd name="connsiteX1" fmla="*/ -558 w 100976"/>
                  <a:gd name="connsiteY1" fmla="*/ -4665 h 10069"/>
                  <a:gd name="connsiteX2" fmla="*/ -558 w 100976"/>
                  <a:gd name="connsiteY2" fmla="*/ 5405 h 10069"/>
                  <a:gd name="connsiteX3" fmla="*/ 100418 w 100976"/>
                  <a:gd name="connsiteY3" fmla="*/ 5405 h 10069"/>
                  <a:gd name="connsiteX4" fmla="*/ 100418 w 100976"/>
                  <a:gd name="connsiteY4" fmla="*/ -4665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69">
                    <a:moveTo>
                      <a:pt x="100418" y="-4665"/>
                    </a:moveTo>
                    <a:lnTo>
                      <a:pt x="-558" y="-4665"/>
                    </a:lnTo>
                    <a:lnTo>
                      <a:pt x="-558" y="5405"/>
                    </a:lnTo>
                    <a:lnTo>
                      <a:pt x="100418" y="5405"/>
                    </a:lnTo>
                    <a:lnTo>
                      <a:pt x="100418" y="-4665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0" name="Полилиния: фигура 19599">
                <a:extLst>
                  <a:ext uri="{FF2B5EF4-FFF2-40B4-BE49-F238E27FC236}">
                    <a16:creationId xmlns:a16="http://schemas.microsoft.com/office/drawing/2014/main" id="{FDC9F360-D6FF-209A-2F61-FCD5342F4131}"/>
                  </a:ext>
                </a:extLst>
              </p:cNvPr>
              <p:cNvSpPr/>
              <p:nvPr/>
            </p:nvSpPr>
            <p:spPr>
              <a:xfrm flipV="1">
                <a:off x="-5178153" y="958892"/>
                <a:ext cx="88323" cy="135018"/>
              </a:xfrm>
              <a:custGeom>
                <a:avLst/>
                <a:gdLst>
                  <a:gd name="connsiteX0" fmla="*/ 87668 w 88323"/>
                  <a:gd name="connsiteY0" fmla="*/ -4733 h 135018"/>
                  <a:gd name="connsiteX1" fmla="*/ -655 w 88323"/>
                  <a:gd name="connsiteY1" fmla="*/ -4733 h 135018"/>
                  <a:gd name="connsiteX2" fmla="*/ -655 w 88323"/>
                  <a:gd name="connsiteY2" fmla="*/ 130285 h 135018"/>
                  <a:gd name="connsiteX3" fmla="*/ 87668 w 88323"/>
                  <a:gd name="connsiteY3" fmla="*/ 130285 h 135018"/>
                  <a:gd name="connsiteX4" fmla="*/ 87668 w 88323"/>
                  <a:gd name="connsiteY4" fmla="*/ -4733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668" y="-4733"/>
                    </a:moveTo>
                    <a:lnTo>
                      <a:pt x="-655" y="-4733"/>
                    </a:lnTo>
                    <a:lnTo>
                      <a:pt x="-655" y="130285"/>
                    </a:lnTo>
                    <a:lnTo>
                      <a:pt x="87668" y="130285"/>
                    </a:lnTo>
                    <a:lnTo>
                      <a:pt x="87668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1" name="Полилиния: фигура 19600">
                <a:extLst>
                  <a:ext uri="{FF2B5EF4-FFF2-40B4-BE49-F238E27FC236}">
                    <a16:creationId xmlns:a16="http://schemas.microsoft.com/office/drawing/2014/main" id="{5F71952D-04B8-2885-AA45-A4DBFAFE64ED}"/>
                  </a:ext>
                </a:extLst>
              </p:cNvPr>
              <p:cNvSpPr/>
              <p:nvPr/>
            </p:nvSpPr>
            <p:spPr>
              <a:xfrm flipV="1">
                <a:off x="-5173528" y="964018"/>
                <a:ext cx="79073" cy="124767"/>
              </a:xfrm>
              <a:custGeom>
                <a:avLst/>
                <a:gdLst>
                  <a:gd name="connsiteX0" fmla="*/ 78419 w 79073"/>
                  <a:gd name="connsiteY0" fmla="*/ -4733 h 124767"/>
                  <a:gd name="connsiteX1" fmla="*/ -655 w 79073"/>
                  <a:gd name="connsiteY1" fmla="*/ -4733 h 124767"/>
                  <a:gd name="connsiteX2" fmla="*/ -655 w 79073"/>
                  <a:gd name="connsiteY2" fmla="*/ 120034 h 124767"/>
                  <a:gd name="connsiteX3" fmla="*/ 78419 w 79073"/>
                  <a:gd name="connsiteY3" fmla="*/ 120034 h 124767"/>
                  <a:gd name="connsiteX4" fmla="*/ 78419 w 79073"/>
                  <a:gd name="connsiteY4" fmla="*/ -4733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419" y="-4733"/>
                    </a:moveTo>
                    <a:lnTo>
                      <a:pt x="-655" y="-4733"/>
                    </a:lnTo>
                    <a:lnTo>
                      <a:pt x="-655" y="120034"/>
                    </a:lnTo>
                    <a:lnTo>
                      <a:pt x="78419" y="120034"/>
                    </a:lnTo>
                    <a:lnTo>
                      <a:pt x="78419" y="-4733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2" name="Полилиния: фигура 19601">
                <a:extLst>
                  <a:ext uri="{FF2B5EF4-FFF2-40B4-BE49-F238E27FC236}">
                    <a16:creationId xmlns:a16="http://schemas.microsoft.com/office/drawing/2014/main" id="{49587925-EA11-BE2B-D43C-F6D3CA6A2773}"/>
                  </a:ext>
                </a:extLst>
              </p:cNvPr>
              <p:cNvSpPr/>
              <p:nvPr/>
            </p:nvSpPr>
            <p:spPr>
              <a:xfrm flipV="1">
                <a:off x="-5178153" y="1022299"/>
                <a:ext cx="88323" cy="8205"/>
              </a:xfrm>
              <a:custGeom>
                <a:avLst/>
                <a:gdLst>
                  <a:gd name="connsiteX0" fmla="*/ 87668 w 88323"/>
                  <a:gd name="connsiteY0" fmla="*/ -4733 h 8205"/>
                  <a:gd name="connsiteX1" fmla="*/ -655 w 88323"/>
                  <a:gd name="connsiteY1" fmla="*/ -4733 h 8205"/>
                  <a:gd name="connsiteX2" fmla="*/ -655 w 88323"/>
                  <a:gd name="connsiteY2" fmla="*/ 3472 h 8205"/>
                  <a:gd name="connsiteX3" fmla="*/ 87668 w 88323"/>
                  <a:gd name="connsiteY3" fmla="*/ 3472 h 8205"/>
                  <a:gd name="connsiteX4" fmla="*/ 87668 w 88323"/>
                  <a:gd name="connsiteY4" fmla="*/ -4733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668" y="-4733"/>
                    </a:moveTo>
                    <a:lnTo>
                      <a:pt x="-655" y="-4733"/>
                    </a:lnTo>
                    <a:lnTo>
                      <a:pt x="-655" y="3472"/>
                    </a:lnTo>
                    <a:lnTo>
                      <a:pt x="87668" y="3472"/>
                    </a:lnTo>
                    <a:lnTo>
                      <a:pt x="87668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3" name="Полилиния: фигура 19602">
                <a:extLst>
                  <a:ext uri="{FF2B5EF4-FFF2-40B4-BE49-F238E27FC236}">
                    <a16:creationId xmlns:a16="http://schemas.microsoft.com/office/drawing/2014/main" id="{C4AC3CF4-F01C-5872-0FEE-09DCAAFFCF55}"/>
                  </a:ext>
                </a:extLst>
              </p:cNvPr>
              <p:cNvSpPr/>
              <p:nvPr/>
            </p:nvSpPr>
            <p:spPr>
              <a:xfrm flipV="1">
                <a:off x="-5138092" y="960469"/>
                <a:ext cx="8200" cy="131866"/>
              </a:xfrm>
              <a:custGeom>
                <a:avLst/>
                <a:gdLst>
                  <a:gd name="connsiteX0" fmla="*/ -655 w 8200"/>
                  <a:gd name="connsiteY0" fmla="*/ -4733 h 131866"/>
                  <a:gd name="connsiteX1" fmla="*/ -655 w 8200"/>
                  <a:gd name="connsiteY1" fmla="*/ 127133 h 131866"/>
                  <a:gd name="connsiteX2" fmla="*/ 7545 w 8200"/>
                  <a:gd name="connsiteY2" fmla="*/ 127133 h 131866"/>
                  <a:gd name="connsiteX3" fmla="*/ 7545 w 8200"/>
                  <a:gd name="connsiteY3" fmla="*/ -4733 h 131866"/>
                  <a:gd name="connsiteX4" fmla="*/ -655 w 8200"/>
                  <a:gd name="connsiteY4" fmla="*/ -4733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655" y="-4733"/>
                    </a:moveTo>
                    <a:lnTo>
                      <a:pt x="-655" y="127133"/>
                    </a:lnTo>
                    <a:lnTo>
                      <a:pt x="7545" y="127133"/>
                    </a:lnTo>
                    <a:lnTo>
                      <a:pt x="7545" y="-4733"/>
                    </a:lnTo>
                    <a:lnTo>
                      <a:pt x="-655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4" name="Полилиния: фигура 19603">
                <a:extLst>
                  <a:ext uri="{FF2B5EF4-FFF2-40B4-BE49-F238E27FC236}">
                    <a16:creationId xmlns:a16="http://schemas.microsoft.com/office/drawing/2014/main" id="{81C522C1-81F1-243A-6ACF-03F25D35F481}"/>
                  </a:ext>
                </a:extLst>
              </p:cNvPr>
              <p:cNvSpPr/>
              <p:nvPr/>
            </p:nvSpPr>
            <p:spPr>
              <a:xfrm flipV="1">
                <a:off x="-5184480" y="950386"/>
                <a:ext cx="100976" cy="10082"/>
              </a:xfrm>
              <a:custGeom>
                <a:avLst/>
                <a:gdLst>
                  <a:gd name="connsiteX0" fmla="*/ 100321 w 100976"/>
                  <a:gd name="connsiteY0" fmla="*/ -4800 h 10082"/>
                  <a:gd name="connsiteX1" fmla="*/ -655 w 100976"/>
                  <a:gd name="connsiteY1" fmla="*/ -4800 h 10082"/>
                  <a:gd name="connsiteX2" fmla="*/ -655 w 100976"/>
                  <a:gd name="connsiteY2" fmla="*/ 5282 h 10082"/>
                  <a:gd name="connsiteX3" fmla="*/ 100321 w 100976"/>
                  <a:gd name="connsiteY3" fmla="*/ 5282 h 10082"/>
                  <a:gd name="connsiteX4" fmla="*/ 100321 w 100976"/>
                  <a:gd name="connsiteY4" fmla="*/ -4800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321" y="-4800"/>
                    </a:moveTo>
                    <a:lnTo>
                      <a:pt x="-655" y="-4800"/>
                    </a:lnTo>
                    <a:lnTo>
                      <a:pt x="-655" y="5282"/>
                    </a:lnTo>
                    <a:lnTo>
                      <a:pt x="100321" y="5282"/>
                    </a:lnTo>
                    <a:lnTo>
                      <a:pt x="100321" y="-4800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5" name="Полилиния: фигура 19604">
                <a:extLst>
                  <a:ext uri="{FF2B5EF4-FFF2-40B4-BE49-F238E27FC236}">
                    <a16:creationId xmlns:a16="http://schemas.microsoft.com/office/drawing/2014/main" id="{9302EF17-CECB-BACE-2131-F17451A9D791}"/>
                  </a:ext>
                </a:extLst>
              </p:cNvPr>
              <p:cNvSpPr/>
              <p:nvPr/>
            </p:nvSpPr>
            <p:spPr>
              <a:xfrm flipV="1">
                <a:off x="-5184480" y="1093309"/>
                <a:ext cx="100976" cy="10069"/>
              </a:xfrm>
              <a:custGeom>
                <a:avLst/>
                <a:gdLst>
                  <a:gd name="connsiteX0" fmla="*/ 100321 w 100976"/>
                  <a:gd name="connsiteY0" fmla="*/ -4665 h 10069"/>
                  <a:gd name="connsiteX1" fmla="*/ -655 w 100976"/>
                  <a:gd name="connsiteY1" fmla="*/ -4665 h 10069"/>
                  <a:gd name="connsiteX2" fmla="*/ -655 w 100976"/>
                  <a:gd name="connsiteY2" fmla="*/ 5405 h 10069"/>
                  <a:gd name="connsiteX3" fmla="*/ 100321 w 100976"/>
                  <a:gd name="connsiteY3" fmla="*/ 5405 h 10069"/>
                  <a:gd name="connsiteX4" fmla="*/ 100321 w 100976"/>
                  <a:gd name="connsiteY4" fmla="*/ -4665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69">
                    <a:moveTo>
                      <a:pt x="100321" y="-4665"/>
                    </a:moveTo>
                    <a:lnTo>
                      <a:pt x="-655" y="-4665"/>
                    </a:lnTo>
                    <a:lnTo>
                      <a:pt x="-655" y="5405"/>
                    </a:lnTo>
                    <a:lnTo>
                      <a:pt x="100321" y="5405"/>
                    </a:lnTo>
                    <a:lnTo>
                      <a:pt x="100321" y="-4665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6" name="Полилиния: фигура 19605">
                <a:extLst>
                  <a:ext uri="{FF2B5EF4-FFF2-40B4-BE49-F238E27FC236}">
                    <a16:creationId xmlns:a16="http://schemas.microsoft.com/office/drawing/2014/main" id="{6A412BDD-5943-B23B-9899-E4011CE6DE4A}"/>
                  </a:ext>
                </a:extLst>
              </p:cNvPr>
              <p:cNvSpPr/>
              <p:nvPr/>
            </p:nvSpPr>
            <p:spPr>
              <a:xfrm flipV="1">
                <a:off x="-5043498" y="958892"/>
                <a:ext cx="88323" cy="135018"/>
              </a:xfrm>
              <a:custGeom>
                <a:avLst/>
                <a:gdLst>
                  <a:gd name="connsiteX0" fmla="*/ 87571 w 88323"/>
                  <a:gd name="connsiteY0" fmla="*/ -4733 h 135018"/>
                  <a:gd name="connsiteX1" fmla="*/ -752 w 88323"/>
                  <a:gd name="connsiteY1" fmla="*/ -4733 h 135018"/>
                  <a:gd name="connsiteX2" fmla="*/ -752 w 88323"/>
                  <a:gd name="connsiteY2" fmla="*/ 130285 h 135018"/>
                  <a:gd name="connsiteX3" fmla="*/ 87571 w 88323"/>
                  <a:gd name="connsiteY3" fmla="*/ 130285 h 135018"/>
                  <a:gd name="connsiteX4" fmla="*/ 87571 w 88323"/>
                  <a:gd name="connsiteY4" fmla="*/ -4733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571" y="-4733"/>
                    </a:moveTo>
                    <a:lnTo>
                      <a:pt x="-752" y="-4733"/>
                    </a:lnTo>
                    <a:lnTo>
                      <a:pt x="-752" y="130285"/>
                    </a:lnTo>
                    <a:lnTo>
                      <a:pt x="87571" y="130285"/>
                    </a:lnTo>
                    <a:lnTo>
                      <a:pt x="87571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7" name="Полилиния: фигура 19606">
                <a:extLst>
                  <a:ext uri="{FF2B5EF4-FFF2-40B4-BE49-F238E27FC236}">
                    <a16:creationId xmlns:a16="http://schemas.microsoft.com/office/drawing/2014/main" id="{08F2CF1F-6AA1-D66B-BE6B-81C305FAC49C}"/>
                  </a:ext>
                </a:extLst>
              </p:cNvPr>
              <p:cNvSpPr/>
              <p:nvPr/>
            </p:nvSpPr>
            <p:spPr>
              <a:xfrm flipV="1">
                <a:off x="-5038873" y="964018"/>
                <a:ext cx="79073" cy="124767"/>
              </a:xfrm>
              <a:custGeom>
                <a:avLst/>
                <a:gdLst>
                  <a:gd name="connsiteX0" fmla="*/ 78322 w 79073"/>
                  <a:gd name="connsiteY0" fmla="*/ -4733 h 124767"/>
                  <a:gd name="connsiteX1" fmla="*/ -752 w 79073"/>
                  <a:gd name="connsiteY1" fmla="*/ -4733 h 124767"/>
                  <a:gd name="connsiteX2" fmla="*/ -752 w 79073"/>
                  <a:gd name="connsiteY2" fmla="*/ 120034 h 124767"/>
                  <a:gd name="connsiteX3" fmla="*/ 78322 w 79073"/>
                  <a:gd name="connsiteY3" fmla="*/ 120034 h 124767"/>
                  <a:gd name="connsiteX4" fmla="*/ 78322 w 79073"/>
                  <a:gd name="connsiteY4" fmla="*/ -4733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322" y="-4733"/>
                    </a:moveTo>
                    <a:lnTo>
                      <a:pt x="-752" y="-4733"/>
                    </a:lnTo>
                    <a:lnTo>
                      <a:pt x="-752" y="120034"/>
                    </a:lnTo>
                    <a:lnTo>
                      <a:pt x="78322" y="120034"/>
                    </a:lnTo>
                    <a:lnTo>
                      <a:pt x="78322" y="-4733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8" name="Полилиния: фигура 19607">
                <a:extLst>
                  <a:ext uri="{FF2B5EF4-FFF2-40B4-BE49-F238E27FC236}">
                    <a16:creationId xmlns:a16="http://schemas.microsoft.com/office/drawing/2014/main" id="{39E349CD-B96B-32BA-0D49-4E14D31A53CA}"/>
                  </a:ext>
                </a:extLst>
              </p:cNvPr>
              <p:cNvSpPr/>
              <p:nvPr/>
            </p:nvSpPr>
            <p:spPr>
              <a:xfrm flipV="1">
                <a:off x="-5043498" y="1022299"/>
                <a:ext cx="88323" cy="8205"/>
              </a:xfrm>
              <a:custGeom>
                <a:avLst/>
                <a:gdLst>
                  <a:gd name="connsiteX0" fmla="*/ 87571 w 88323"/>
                  <a:gd name="connsiteY0" fmla="*/ -4733 h 8205"/>
                  <a:gd name="connsiteX1" fmla="*/ -752 w 88323"/>
                  <a:gd name="connsiteY1" fmla="*/ -4733 h 8205"/>
                  <a:gd name="connsiteX2" fmla="*/ -752 w 88323"/>
                  <a:gd name="connsiteY2" fmla="*/ 3472 h 8205"/>
                  <a:gd name="connsiteX3" fmla="*/ 87571 w 88323"/>
                  <a:gd name="connsiteY3" fmla="*/ 3472 h 8205"/>
                  <a:gd name="connsiteX4" fmla="*/ 87571 w 88323"/>
                  <a:gd name="connsiteY4" fmla="*/ -4733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571" y="-4733"/>
                    </a:moveTo>
                    <a:lnTo>
                      <a:pt x="-752" y="-4733"/>
                    </a:lnTo>
                    <a:lnTo>
                      <a:pt x="-752" y="3472"/>
                    </a:lnTo>
                    <a:lnTo>
                      <a:pt x="87571" y="3472"/>
                    </a:lnTo>
                    <a:lnTo>
                      <a:pt x="87571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09" name="Полилиния: фигура 19608">
                <a:extLst>
                  <a:ext uri="{FF2B5EF4-FFF2-40B4-BE49-F238E27FC236}">
                    <a16:creationId xmlns:a16="http://schemas.microsoft.com/office/drawing/2014/main" id="{1F8F6449-EBC9-E879-73B8-EE63E24C84B1}"/>
                  </a:ext>
                </a:extLst>
              </p:cNvPr>
              <p:cNvSpPr/>
              <p:nvPr/>
            </p:nvSpPr>
            <p:spPr>
              <a:xfrm flipV="1">
                <a:off x="-5003437" y="960469"/>
                <a:ext cx="8200" cy="131866"/>
              </a:xfrm>
              <a:custGeom>
                <a:avLst/>
                <a:gdLst>
                  <a:gd name="connsiteX0" fmla="*/ -752 w 8200"/>
                  <a:gd name="connsiteY0" fmla="*/ -4733 h 131866"/>
                  <a:gd name="connsiteX1" fmla="*/ -752 w 8200"/>
                  <a:gd name="connsiteY1" fmla="*/ 127133 h 131866"/>
                  <a:gd name="connsiteX2" fmla="*/ 7448 w 8200"/>
                  <a:gd name="connsiteY2" fmla="*/ 127133 h 131866"/>
                  <a:gd name="connsiteX3" fmla="*/ 7448 w 8200"/>
                  <a:gd name="connsiteY3" fmla="*/ -4733 h 131866"/>
                  <a:gd name="connsiteX4" fmla="*/ -752 w 8200"/>
                  <a:gd name="connsiteY4" fmla="*/ -4733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752" y="-4733"/>
                    </a:moveTo>
                    <a:lnTo>
                      <a:pt x="-752" y="127133"/>
                    </a:lnTo>
                    <a:lnTo>
                      <a:pt x="7448" y="127133"/>
                    </a:lnTo>
                    <a:lnTo>
                      <a:pt x="7448" y="-4733"/>
                    </a:lnTo>
                    <a:lnTo>
                      <a:pt x="-752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0" name="Полилиния: фигура 19609">
                <a:extLst>
                  <a:ext uri="{FF2B5EF4-FFF2-40B4-BE49-F238E27FC236}">
                    <a16:creationId xmlns:a16="http://schemas.microsoft.com/office/drawing/2014/main" id="{B098D3D3-2C46-6704-04DC-2B4AC12BB15A}"/>
                  </a:ext>
                </a:extLst>
              </p:cNvPr>
              <p:cNvSpPr/>
              <p:nvPr/>
            </p:nvSpPr>
            <p:spPr>
              <a:xfrm flipV="1">
                <a:off x="-5049825" y="950386"/>
                <a:ext cx="100976" cy="10082"/>
              </a:xfrm>
              <a:custGeom>
                <a:avLst/>
                <a:gdLst>
                  <a:gd name="connsiteX0" fmla="*/ 100224 w 100976"/>
                  <a:gd name="connsiteY0" fmla="*/ -4800 h 10082"/>
                  <a:gd name="connsiteX1" fmla="*/ -752 w 100976"/>
                  <a:gd name="connsiteY1" fmla="*/ -4800 h 10082"/>
                  <a:gd name="connsiteX2" fmla="*/ -752 w 100976"/>
                  <a:gd name="connsiteY2" fmla="*/ 5282 h 10082"/>
                  <a:gd name="connsiteX3" fmla="*/ 100224 w 100976"/>
                  <a:gd name="connsiteY3" fmla="*/ 5282 h 10082"/>
                  <a:gd name="connsiteX4" fmla="*/ 100224 w 100976"/>
                  <a:gd name="connsiteY4" fmla="*/ -4800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224" y="-4800"/>
                    </a:moveTo>
                    <a:lnTo>
                      <a:pt x="-752" y="-4800"/>
                    </a:lnTo>
                    <a:lnTo>
                      <a:pt x="-752" y="5282"/>
                    </a:lnTo>
                    <a:lnTo>
                      <a:pt x="100224" y="5282"/>
                    </a:lnTo>
                    <a:lnTo>
                      <a:pt x="100224" y="-4800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1" name="Полилиния: фигура 19610">
                <a:extLst>
                  <a:ext uri="{FF2B5EF4-FFF2-40B4-BE49-F238E27FC236}">
                    <a16:creationId xmlns:a16="http://schemas.microsoft.com/office/drawing/2014/main" id="{CC42D9FB-CDC7-EEE0-5ACD-B08E4CD2C20F}"/>
                  </a:ext>
                </a:extLst>
              </p:cNvPr>
              <p:cNvSpPr/>
              <p:nvPr/>
            </p:nvSpPr>
            <p:spPr>
              <a:xfrm flipV="1">
                <a:off x="-5049825" y="1093309"/>
                <a:ext cx="100976" cy="10069"/>
              </a:xfrm>
              <a:custGeom>
                <a:avLst/>
                <a:gdLst>
                  <a:gd name="connsiteX0" fmla="*/ 100224 w 100976"/>
                  <a:gd name="connsiteY0" fmla="*/ -4665 h 10069"/>
                  <a:gd name="connsiteX1" fmla="*/ -752 w 100976"/>
                  <a:gd name="connsiteY1" fmla="*/ -4665 h 10069"/>
                  <a:gd name="connsiteX2" fmla="*/ -752 w 100976"/>
                  <a:gd name="connsiteY2" fmla="*/ 5405 h 10069"/>
                  <a:gd name="connsiteX3" fmla="*/ 100224 w 100976"/>
                  <a:gd name="connsiteY3" fmla="*/ 5405 h 10069"/>
                  <a:gd name="connsiteX4" fmla="*/ 100224 w 100976"/>
                  <a:gd name="connsiteY4" fmla="*/ -4665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69">
                    <a:moveTo>
                      <a:pt x="100224" y="-4665"/>
                    </a:moveTo>
                    <a:lnTo>
                      <a:pt x="-752" y="-4665"/>
                    </a:lnTo>
                    <a:lnTo>
                      <a:pt x="-752" y="5405"/>
                    </a:lnTo>
                    <a:lnTo>
                      <a:pt x="100224" y="5405"/>
                    </a:lnTo>
                    <a:lnTo>
                      <a:pt x="100224" y="-4665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2" name="Полилиния: фигура 19611">
                <a:extLst>
                  <a:ext uri="{FF2B5EF4-FFF2-40B4-BE49-F238E27FC236}">
                    <a16:creationId xmlns:a16="http://schemas.microsoft.com/office/drawing/2014/main" id="{8AD1F33D-4E77-AFF2-D3EC-5FACBF241041}"/>
                  </a:ext>
                </a:extLst>
              </p:cNvPr>
              <p:cNvSpPr/>
              <p:nvPr/>
            </p:nvSpPr>
            <p:spPr>
              <a:xfrm flipV="1">
                <a:off x="-4908843" y="958892"/>
                <a:ext cx="88328" cy="135018"/>
              </a:xfrm>
              <a:custGeom>
                <a:avLst/>
                <a:gdLst>
                  <a:gd name="connsiteX0" fmla="*/ 87479 w 88328"/>
                  <a:gd name="connsiteY0" fmla="*/ -4733 h 135018"/>
                  <a:gd name="connsiteX1" fmla="*/ -849 w 88328"/>
                  <a:gd name="connsiteY1" fmla="*/ -4733 h 135018"/>
                  <a:gd name="connsiteX2" fmla="*/ -849 w 88328"/>
                  <a:gd name="connsiteY2" fmla="*/ 130285 h 135018"/>
                  <a:gd name="connsiteX3" fmla="*/ 87479 w 88328"/>
                  <a:gd name="connsiteY3" fmla="*/ 130285 h 135018"/>
                  <a:gd name="connsiteX4" fmla="*/ 87479 w 88328"/>
                  <a:gd name="connsiteY4" fmla="*/ -4733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8" h="135018">
                    <a:moveTo>
                      <a:pt x="87479" y="-4733"/>
                    </a:moveTo>
                    <a:lnTo>
                      <a:pt x="-849" y="-4733"/>
                    </a:lnTo>
                    <a:lnTo>
                      <a:pt x="-849" y="130285"/>
                    </a:lnTo>
                    <a:lnTo>
                      <a:pt x="87479" y="130285"/>
                    </a:lnTo>
                    <a:lnTo>
                      <a:pt x="87479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3" name="Полилиния: фигура 19612">
                <a:extLst>
                  <a:ext uri="{FF2B5EF4-FFF2-40B4-BE49-F238E27FC236}">
                    <a16:creationId xmlns:a16="http://schemas.microsoft.com/office/drawing/2014/main" id="{43095801-B370-84CE-DE27-3D9D53458825}"/>
                  </a:ext>
                </a:extLst>
              </p:cNvPr>
              <p:cNvSpPr/>
              <p:nvPr/>
            </p:nvSpPr>
            <p:spPr>
              <a:xfrm flipV="1">
                <a:off x="-4904218" y="964018"/>
                <a:ext cx="79071" cy="124767"/>
              </a:xfrm>
              <a:custGeom>
                <a:avLst/>
                <a:gdLst>
                  <a:gd name="connsiteX0" fmla="*/ 78222 w 79071"/>
                  <a:gd name="connsiteY0" fmla="*/ -4733 h 124767"/>
                  <a:gd name="connsiteX1" fmla="*/ -849 w 79071"/>
                  <a:gd name="connsiteY1" fmla="*/ -4733 h 124767"/>
                  <a:gd name="connsiteX2" fmla="*/ -849 w 79071"/>
                  <a:gd name="connsiteY2" fmla="*/ 120034 h 124767"/>
                  <a:gd name="connsiteX3" fmla="*/ 78222 w 79071"/>
                  <a:gd name="connsiteY3" fmla="*/ 120034 h 124767"/>
                  <a:gd name="connsiteX4" fmla="*/ 78222 w 79071"/>
                  <a:gd name="connsiteY4" fmla="*/ -4733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1" h="124767">
                    <a:moveTo>
                      <a:pt x="78222" y="-4733"/>
                    </a:moveTo>
                    <a:lnTo>
                      <a:pt x="-849" y="-4733"/>
                    </a:lnTo>
                    <a:lnTo>
                      <a:pt x="-849" y="120034"/>
                    </a:lnTo>
                    <a:lnTo>
                      <a:pt x="78222" y="120034"/>
                    </a:lnTo>
                    <a:lnTo>
                      <a:pt x="78222" y="-4733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4" name="Полилиния: фигура 19613">
                <a:extLst>
                  <a:ext uri="{FF2B5EF4-FFF2-40B4-BE49-F238E27FC236}">
                    <a16:creationId xmlns:a16="http://schemas.microsoft.com/office/drawing/2014/main" id="{430AA97B-A858-AFFC-EB0A-5E8B61F310E4}"/>
                  </a:ext>
                </a:extLst>
              </p:cNvPr>
              <p:cNvSpPr/>
              <p:nvPr/>
            </p:nvSpPr>
            <p:spPr>
              <a:xfrm flipV="1">
                <a:off x="-4908843" y="1022299"/>
                <a:ext cx="88328" cy="8205"/>
              </a:xfrm>
              <a:custGeom>
                <a:avLst/>
                <a:gdLst>
                  <a:gd name="connsiteX0" fmla="*/ 87479 w 88328"/>
                  <a:gd name="connsiteY0" fmla="*/ -4733 h 8205"/>
                  <a:gd name="connsiteX1" fmla="*/ -849 w 88328"/>
                  <a:gd name="connsiteY1" fmla="*/ -4733 h 8205"/>
                  <a:gd name="connsiteX2" fmla="*/ -849 w 88328"/>
                  <a:gd name="connsiteY2" fmla="*/ 3472 h 8205"/>
                  <a:gd name="connsiteX3" fmla="*/ 87479 w 88328"/>
                  <a:gd name="connsiteY3" fmla="*/ 3472 h 8205"/>
                  <a:gd name="connsiteX4" fmla="*/ 87479 w 88328"/>
                  <a:gd name="connsiteY4" fmla="*/ -4733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8" h="8205">
                    <a:moveTo>
                      <a:pt x="87479" y="-4733"/>
                    </a:moveTo>
                    <a:lnTo>
                      <a:pt x="-849" y="-4733"/>
                    </a:lnTo>
                    <a:lnTo>
                      <a:pt x="-849" y="3472"/>
                    </a:lnTo>
                    <a:lnTo>
                      <a:pt x="87479" y="3472"/>
                    </a:lnTo>
                    <a:lnTo>
                      <a:pt x="87479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5" name="Полилиния: фигура 19614">
                <a:extLst>
                  <a:ext uri="{FF2B5EF4-FFF2-40B4-BE49-F238E27FC236}">
                    <a16:creationId xmlns:a16="http://schemas.microsoft.com/office/drawing/2014/main" id="{977D0749-4EDB-16A6-7227-84FBF66DBBCF}"/>
                  </a:ext>
                </a:extLst>
              </p:cNvPr>
              <p:cNvSpPr/>
              <p:nvPr/>
            </p:nvSpPr>
            <p:spPr>
              <a:xfrm flipV="1">
                <a:off x="-4868782" y="960469"/>
                <a:ext cx="8200" cy="131866"/>
              </a:xfrm>
              <a:custGeom>
                <a:avLst/>
                <a:gdLst>
                  <a:gd name="connsiteX0" fmla="*/ -849 w 8200"/>
                  <a:gd name="connsiteY0" fmla="*/ -4733 h 131866"/>
                  <a:gd name="connsiteX1" fmla="*/ -849 w 8200"/>
                  <a:gd name="connsiteY1" fmla="*/ 127133 h 131866"/>
                  <a:gd name="connsiteX2" fmla="*/ 7351 w 8200"/>
                  <a:gd name="connsiteY2" fmla="*/ 127133 h 131866"/>
                  <a:gd name="connsiteX3" fmla="*/ 7351 w 8200"/>
                  <a:gd name="connsiteY3" fmla="*/ -4733 h 131866"/>
                  <a:gd name="connsiteX4" fmla="*/ -849 w 8200"/>
                  <a:gd name="connsiteY4" fmla="*/ -4733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66">
                    <a:moveTo>
                      <a:pt x="-849" y="-4733"/>
                    </a:moveTo>
                    <a:lnTo>
                      <a:pt x="-849" y="127133"/>
                    </a:lnTo>
                    <a:lnTo>
                      <a:pt x="7351" y="127133"/>
                    </a:lnTo>
                    <a:lnTo>
                      <a:pt x="7351" y="-4733"/>
                    </a:lnTo>
                    <a:lnTo>
                      <a:pt x="-849" y="-4733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6" name="Полилиния: фигура 19615">
                <a:extLst>
                  <a:ext uri="{FF2B5EF4-FFF2-40B4-BE49-F238E27FC236}">
                    <a16:creationId xmlns:a16="http://schemas.microsoft.com/office/drawing/2014/main" id="{B7C53C9E-7993-4C25-315C-D92D83D0563C}"/>
                  </a:ext>
                </a:extLst>
              </p:cNvPr>
              <p:cNvSpPr/>
              <p:nvPr/>
            </p:nvSpPr>
            <p:spPr>
              <a:xfrm flipV="1">
                <a:off x="-4915169" y="950386"/>
                <a:ext cx="100971" cy="10082"/>
              </a:xfrm>
              <a:custGeom>
                <a:avLst/>
                <a:gdLst>
                  <a:gd name="connsiteX0" fmla="*/ 100122 w 100971"/>
                  <a:gd name="connsiteY0" fmla="*/ -4800 h 10082"/>
                  <a:gd name="connsiteX1" fmla="*/ -849 w 100971"/>
                  <a:gd name="connsiteY1" fmla="*/ -4800 h 10082"/>
                  <a:gd name="connsiteX2" fmla="*/ -849 w 100971"/>
                  <a:gd name="connsiteY2" fmla="*/ 5282 h 10082"/>
                  <a:gd name="connsiteX3" fmla="*/ 100122 w 100971"/>
                  <a:gd name="connsiteY3" fmla="*/ 5282 h 10082"/>
                  <a:gd name="connsiteX4" fmla="*/ 100122 w 100971"/>
                  <a:gd name="connsiteY4" fmla="*/ -4800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1" h="10082">
                    <a:moveTo>
                      <a:pt x="100122" y="-4800"/>
                    </a:moveTo>
                    <a:lnTo>
                      <a:pt x="-849" y="-4800"/>
                    </a:lnTo>
                    <a:lnTo>
                      <a:pt x="-849" y="5282"/>
                    </a:lnTo>
                    <a:lnTo>
                      <a:pt x="100122" y="5282"/>
                    </a:lnTo>
                    <a:lnTo>
                      <a:pt x="100122" y="-4800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7" name="Полилиния: фигура 19616">
                <a:extLst>
                  <a:ext uri="{FF2B5EF4-FFF2-40B4-BE49-F238E27FC236}">
                    <a16:creationId xmlns:a16="http://schemas.microsoft.com/office/drawing/2014/main" id="{5B6DDE02-1CD1-9770-C12F-B4A23CBCC999}"/>
                  </a:ext>
                </a:extLst>
              </p:cNvPr>
              <p:cNvSpPr/>
              <p:nvPr/>
            </p:nvSpPr>
            <p:spPr>
              <a:xfrm flipV="1">
                <a:off x="-4915169" y="1093309"/>
                <a:ext cx="100971" cy="10069"/>
              </a:xfrm>
              <a:custGeom>
                <a:avLst/>
                <a:gdLst>
                  <a:gd name="connsiteX0" fmla="*/ 100122 w 100971"/>
                  <a:gd name="connsiteY0" fmla="*/ -4665 h 10069"/>
                  <a:gd name="connsiteX1" fmla="*/ -849 w 100971"/>
                  <a:gd name="connsiteY1" fmla="*/ -4665 h 10069"/>
                  <a:gd name="connsiteX2" fmla="*/ -849 w 100971"/>
                  <a:gd name="connsiteY2" fmla="*/ 5405 h 10069"/>
                  <a:gd name="connsiteX3" fmla="*/ 100122 w 100971"/>
                  <a:gd name="connsiteY3" fmla="*/ 5405 h 10069"/>
                  <a:gd name="connsiteX4" fmla="*/ 100122 w 100971"/>
                  <a:gd name="connsiteY4" fmla="*/ -4665 h 1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1" h="10069">
                    <a:moveTo>
                      <a:pt x="100122" y="-4665"/>
                    </a:moveTo>
                    <a:lnTo>
                      <a:pt x="-849" y="-4665"/>
                    </a:lnTo>
                    <a:lnTo>
                      <a:pt x="-849" y="5405"/>
                    </a:lnTo>
                    <a:lnTo>
                      <a:pt x="100122" y="5405"/>
                    </a:lnTo>
                    <a:lnTo>
                      <a:pt x="100122" y="-4665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8" name="Полилиния: фигура 19617">
                <a:extLst>
                  <a:ext uri="{FF2B5EF4-FFF2-40B4-BE49-F238E27FC236}">
                    <a16:creationId xmlns:a16="http://schemas.microsoft.com/office/drawing/2014/main" id="{04851CC1-F769-0AD0-0202-37E9F228BBF6}"/>
                  </a:ext>
                </a:extLst>
              </p:cNvPr>
              <p:cNvSpPr/>
              <p:nvPr/>
            </p:nvSpPr>
            <p:spPr>
              <a:xfrm flipV="1">
                <a:off x="-5312808" y="1200679"/>
                <a:ext cx="88323" cy="135018"/>
              </a:xfrm>
              <a:custGeom>
                <a:avLst/>
                <a:gdLst>
                  <a:gd name="connsiteX0" fmla="*/ 87765 w 88323"/>
                  <a:gd name="connsiteY0" fmla="*/ -4505 h 135018"/>
                  <a:gd name="connsiteX1" fmla="*/ -558 w 88323"/>
                  <a:gd name="connsiteY1" fmla="*/ -4505 h 135018"/>
                  <a:gd name="connsiteX2" fmla="*/ -558 w 88323"/>
                  <a:gd name="connsiteY2" fmla="*/ 130513 h 135018"/>
                  <a:gd name="connsiteX3" fmla="*/ 87765 w 88323"/>
                  <a:gd name="connsiteY3" fmla="*/ 130513 h 135018"/>
                  <a:gd name="connsiteX4" fmla="*/ 87765 w 88323"/>
                  <a:gd name="connsiteY4" fmla="*/ -4505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765" y="-4505"/>
                    </a:moveTo>
                    <a:lnTo>
                      <a:pt x="-558" y="-4505"/>
                    </a:lnTo>
                    <a:lnTo>
                      <a:pt x="-558" y="130513"/>
                    </a:lnTo>
                    <a:lnTo>
                      <a:pt x="87765" y="130513"/>
                    </a:lnTo>
                    <a:lnTo>
                      <a:pt x="87765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19" name="Полилиния: фигура 19618">
                <a:extLst>
                  <a:ext uri="{FF2B5EF4-FFF2-40B4-BE49-F238E27FC236}">
                    <a16:creationId xmlns:a16="http://schemas.microsoft.com/office/drawing/2014/main" id="{16D567C7-492E-C64D-8A9E-9874F4145D58}"/>
                  </a:ext>
                </a:extLst>
              </p:cNvPr>
              <p:cNvSpPr/>
              <p:nvPr/>
            </p:nvSpPr>
            <p:spPr>
              <a:xfrm flipV="1">
                <a:off x="-5308183" y="1205805"/>
                <a:ext cx="79073" cy="124767"/>
              </a:xfrm>
              <a:custGeom>
                <a:avLst/>
                <a:gdLst>
                  <a:gd name="connsiteX0" fmla="*/ 78516 w 79073"/>
                  <a:gd name="connsiteY0" fmla="*/ -4505 h 124767"/>
                  <a:gd name="connsiteX1" fmla="*/ -558 w 79073"/>
                  <a:gd name="connsiteY1" fmla="*/ -4505 h 124767"/>
                  <a:gd name="connsiteX2" fmla="*/ -558 w 79073"/>
                  <a:gd name="connsiteY2" fmla="*/ 120262 h 124767"/>
                  <a:gd name="connsiteX3" fmla="*/ 78516 w 79073"/>
                  <a:gd name="connsiteY3" fmla="*/ 120262 h 124767"/>
                  <a:gd name="connsiteX4" fmla="*/ 78516 w 79073"/>
                  <a:gd name="connsiteY4" fmla="*/ -4505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516" y="-4505"/>
                    </a:moveTo>
                    <a:lnTo>
                      <a:pt x="-558" y="-4505"/>
                    </a:lnTo>
                    <a:lnTo>
                      <a:pt x="-558" y="120262"/>
                    </a:lnTo>
                    <a:lnTo>
                      <a:pt x="78516" y="120262"/>
                    </a:lnTo>
                    <a:lnTo>
                      <a:pt x="78516" y="-4505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0" name="Полилиния: фигура 19619">
                <a:extLst>
                  <a:ext uri="{FF2B5EF4-FFF2-40B4-BE49-F238E27FC236}">
                    <a16:creationId xmlns:a16="http://schemas.microsoft.com/office/drawing/2014/main" id="{1F5600A5-5980-EF2B-4E1C-5CD425C53C20}"/>
                  </a:ext>
                </a:extLst>
              </p:cNvPr>
              <p:cNvSpPr/>
              <p:nvPr/>
            </p:nvSpPr>
            <p:spPr>
              <a:xfrm flipV="1">
                <a:off x="-5312808" y="1264086"/>
                <a:ext cx="88323" cy="8205"/>
              </a:xfrm>
              <a:custGeom>
                <a:avLst/>
                <a:gdLst>
                  <a:gd name="connsiteX0" fmla="*/ 87765 w 88323"/>
                  <a:gd name="connsiteY0" fmla="*/ -4505 h 8205"/>
                  <a:gd name="connsiteX1" fmla="*/ -558 w 88323"/>
                  <a:gd name="connsiteY1" fmla="*/ -4505 h 8205"/>
                  <a:gd name="connsiteX2" fmla="*/ -558 w 88323"/>
                  <a:gd name="connsiteY2" fmla="*/ 3700 h 8205"/>
                  <a:gd name="connsiteX3" fmla="*/ 87765 w 88323"/>
                  <a:gd name="connsiteY3" fmla="*/ 3700 h 8205"/>
                  <a:gd name="connsiteX4" fmla="*/ 87765 w 88323"/>
                  <a:gd name="connsiteY4" fmla="*/ -450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765" y="-4505"/>
                    </a:moveTo>
                    <a:lnTo>
                      <a:pt x="-558" y="-4505"/>
                    </a:lnTo>
                    <a:lnTo>
                      <a:pt x="-558" y="3700"/>
                    </a:lnTo>
                    <a:lnTo>
                      <a:pt x="87765" y="3700"/>
                    </a:lnTo>
                    <a:lnTo>
                      <a:pt x="87765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1" name="Полилиния: фигура 19620">
                <a:extLst>
                  <a:ext uri="{FF2B5EF4-FFF2-40B4-BE49-F238E27FC236}">
                    <a16:creationId xmlns:a16="http://schemas.microsoft.com/office/drawing/2014/main" id="{894951F6-AA25-C10F-ADB5-00F0B90EE897}"/>
                  </a:ext>
                </a:extLst>
              </p:cNvPr>
              <p:cNvSpPr/>
              <p:nvPr/>
            </p:nvSpPr>
            <p:spPr>
              <a:xfrm flipV="1">
                <a:off x="-5272747" y="1202255"/>
                <a:ext cx="8200" cy="131853"/>
              </a:xfrm>
              <a:custGeom>
                <a:avLst/>
                <a:gdLst>
                  <a:gd name="connsiteX0" fmla="*/ -558 w 8200"/>
                  <a:gd name="connsiteY0" fmla="*/ -4505 h 131853"/>
                  <a:gd name="connsiteX1" fmla="*/ -558 w 8200"/>
                  <a:gd name="connsiteY1" fmla="*/ 127348 h 131853"/>
                  <a:gd name="connsiteX2" fmla="*/ 7642 w 8200"/>
                  <a:gd name="connsiteY2" fmla="*/ 127348 h 131853"/>
                  <a:gd name="connsiteX3" fmla="*/ 7642 w 8200"/>
                  <a:gd name="connsiteY3" fmla="*/ -4505 h 131853"/>
                  <a:gd name="connsiteX4" fmla="*/ -558 w 8200"/>
                  <a:gd name="connsiteY4" fmla="*/ -4505 h 13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53">
                    <a:moveTo>
                      <a:pt x="-558" y="-4505"/>
                    </a:moveTo>
                    <a:lnTo>
                      <a:pt x="-558" y="127348"/>
                    </a:lnTo>
                    <a:lnTo>
                      <a:pt x="7642" y="127348"/>
                    </a:lnTo>
                    <a:lnTo>
                      <a:pt x="7642" y="-4505"/>
                    </a:lnTo>
                    <a:lnTo>
                      <a:pt x="-558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2" name="Полилиния: фигура 19621">
                <a:extLst>
                  <a:ext uri="{FF2B5EF4-FFF2-40B4-BE49-F238E27FC236}">
                    <a16:creationId xmlns:a16="http://schemas.microsoft.com/office/drawing/2014/main" id="{5F679F56-BE85-F966-C4DE-991201BD60FA}"/>
                  </a:ext>
                </a:extLst>
              </p:cNvPr>
              <p:cNvSpPr/>
              <p:nvPr/>
            </p:nvSpPr>
            <p:spPr>
              <a:xfrm flipV="1">
                <a:off x="-5319135" y="1192173"/>
                <a:ext cx="100976" cy="10082"/>
              </a:xfrm>
              <a:custGeom>
                <a:avLst/>
                <a:gdLst>
                  <a:gd name="connsiteX0" fmla="*/ 100418 w 100976"/>
                  <a:gd name="connsiteY0" fmla="*/ -4572 h 10082"/>
                  <a:gd name="connsiteX1" fmla="*/ -558 w 100976"/>
                  <a:gd name="connsiteY1" fmla="*/ -4572 h 10082"/>
                  <a:gd name="connsiteX2" fmla="*/ -558 w 100976"/>
                  <a:gd name="connsiteY2" fmla="*/ 5510 h 10082"/>
                  <a:gd name="connsiteX3" fmla="*/ 100418 w 100976"/>
                  <a:gd name="connsiteY3" fmla="*/ 5510 h 10082"/>
                  <a:gd name="connsiteX4" fmla="*/ 100418 w 100976"/>
                  <a:gd name="connsiteY4" fmla="*/ -4572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418" y="-4572"/>
                    </a:moveTo>
                    <a:lnTo>
                      <a:pt x="-558" y="-4572"/>
                    </a:lnTo>
                    <a:lnTo>
                      <a:pt x="-558" y="5510"/>
                    </a:lnTo>
                    <a:lnTo>
                      <a:pt x="100418" y="5510"/>
                    </a:lnTo>
                    <a:lnTo>
                      <a:pt x="100418" y="-457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3" name="Полилиния: фигура 19622">
                <a:extLst>
                  <a:ext uri="{FF2B5EF4-FFF2-40B4-BE49-F238E27FC236}">
                    <a16:creationId xmlns:a16="http://schemas.microsoft.com/office/drawing/2014/main" id="{5079A928-3263-4D90-C750-45C64CAFE513}"/>
                  </a:ext>
                </a:extLst>
              </p:cNvPr>
              <p:cNvSpPr/>
              <p:nvPr/>
            </p:nvSpPr>
            <p:spPr>
              <a:xfrm flipV="1">
                <a:off x="-5319135" y="1335084"/>
                <a:ext cx="100976" cy="10082"/>
              </a:xfrm>
              <a:custGeom>
                <a:avLst/>
                <a:gdLst>
                  <a:gd name="connsiteX0" fmla="*/ 100418 w 100976"/>
                  <a:gd name="connsiteY0" fmla="*/ -4438 h 10082"/>
                  <a:gd name="connsiteX1" fmla="*/ -558 w 100976"/>
                  <a:gd name="connsiteY1" fmla="*/ -4438 h 10082"/>
                  <a:gd name="connsiteX2" fmla="*/ -558 w 100976"/>
                  <a:gd name="connsiteY2" fmla="*/ 5645 h 10082"/>
                  <a:gd name="connsiteX3" fmla="*/ 100418 w 100976"/>
                  <a:gd name="connsiteY3" fmla="*/ 5645 h 10082"/>
                  <a:gd name="connsiteX4" fmla="*/ 100418 w 100976"/>
                  <a:gd name="connsiteY4" fmla="*/ -4438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418" y="-4438"/>
                    </a:moveTo>
                    <a:lnTo>
                      <a:pt x="-558" y="-4438"/>
                    </a:lnTo>
                    <a:lnTo>
                      <a:pt x="-558" y="5645"/>
                    </a:lnTo>
                    <a:lnTo>
                      <a:pt x="100418" y="5645"/>
                    </a:lnTo>
                    <a:lnTo>
                      <a:pt x="100418" y="-443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4" name="Полилиния: фигура 19623">
                <a:extLst>
                  <a:ext uri="{FF2B5EF4-FFF2-40B4-BE49-F238E27FC236}">
                    <a16:creationId xmlns:a16="http://schemas.microsoft.com/office/drawing/2014/main" id="{839C036A-456B-194A-012D-BE3456205133}"/>
                  </a:ext>
                </a:extLst>
              </p:cNvPr>
              <p:cNvSpPr/>
              <p:nvPr/>
            </p:nvSpPr>
            <p:spPr>
              <a:xfrm flipV="1">
                <a:off x="-5178153" y="1200679"/>
                <a:ext cx="88323" cy="135018"/>
              </a:xfrm>
              <a:custGeom>
                <a:avLst/>
                <a:gdLst>
                  <a:gd name="connsiteX0" fmla="*/ 87668 w 88323"/>
                  <a:gd name="connsiteY0" fmla="*/ -4505 h 135018"/>
                  <a:gd name="connsiteX1" fmla="*/ -655 w 88323"/>
                  <a:gd name="connsiteY1" fmla="*/ -4505 h 135018"/>
                  <a:gd name="connsiteX2" fmla="*/ -655 w 88323"/>
                  <a:gd name="connsiteY2" fmla="*/ 130513 h 135018"/>
                  <a:gd name="connsiteX3" fmla="*/ 87668 w 88323"/>
                  <a:gd name="connsiteY3" fmla="*/ 130513 h 135018"/>
                  <a:gd name="connsiteX4" fmla="*/ 87668 w 88323"/>
                  <a:gd name="connsiteY4" fmla="*/ -4505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668" y="-4505"/>
                    </a:moveTo>
                    <a:lnTo>
                      <a:pt x="-655" y="-4505"/>
                    </a:lnTo>
                    <a:lnTo>
                      <a:pt x="-655" y="130513"/>
                    </a:lnTo>
                    <a:lnTo>
                      <a:pt x="87668" y="130513"/>
                    </a:lnTo>
                    <a:lnTo>
                      <a:pt x="87668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5" name="Полилиния: фигура 19624">
                <a:extLst>
                  <a:ext uri="{FF2B5EF4-FFF2-40B4-BE49-F238E27FC236}">
                    <a16:creationId xmlns:a16="http://schemas.microsoft.com/office/drawing/2014/main" id="{2B24D06F-97FA-A1D8-7851-F13D53D6D414}"/>
                  </a:ext>
                </a:extLst>
              </p:cNvPr>
              <p:cNvSpPr/>
              <p:nvPr/>
            </p:nvSpPr>
            <p:spPr>
              <a:xfrm flipV="1">
                <a:off x="-5173528" y="1205805"/>
                <a:ext cx="79073" cy="124767"/>
              </a:xfrm>
              <a:custGeom>
                <a:avLst/>
                <a:gdLst>
                  <a:gd name="connsiteX0" fmla="*/ 78419 w 79073"/>
                  <a:gd name="connsiteY0" fmla="*/ -4505 h 124767"/>
                  <a:gd name="connsiteX1" fmla="*/ -655 w 79073"/>
                  <a:gd name="connsiteY1" fmla="*/ -4505 h 124767"/>
                  <a:gd name="connsiteX2" fmla="*/ -655 w 79073"/>
                  <a:gd name="connsiteY2" fmla="*/ 120262 h 124767"/>
                  <a:gd name="connsiteX3" fmla="*/ 78419 w 79073"/>
                  <a:gd name="connsiteY3" fmla="*/ 120262 h 124767"/>
                  <a:gd name="connsiteX4" fmla="*/ 78419 w 79073"/>
                  <a:gd name="connsiteY4" fmla="*/ -4505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419" y="-4505"/>
                    </a:moveTo>
                    <a:lnTo>
                      <a:pt x="-655" y="-4505"/>
                    </a:lnTo>
                    <a:lnTo>
                      <a:pt x="-655" y="120262"/>
                    </a:lnTo>
                    <a:lnTo>
                      <a:pt x="78419" y="120262"/>
                    </a:lnTo>
                    <a:lnTo>
                      <a:pt x="78419" y="-4505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6" name="Полилиния: фигура 19625">
                <a:extLst>
                  <a:ext uri="{FF2B5EF4-FFF2-40B4-BE49-F238E27FC236}">
                    <a16:creationId xmlns:a16="http://schemas.microsoft.com/office/drawing/2014/main" id="{8F6349C4-2DFF-DAA4-7244-586722FA8213}"/>
                  </a:ext>
                </a:extLst>
              </p:cNvPr>
              <p:cNvSpPr/>
              <p:nvPr/>
            </p:nvSpPr>
            <p:spPr>
              <a:xfrm flipV="1">
                <a:off x="-5178153" y="1264086"/>
                <a:ext cx="88323" cy="8205"/>
              </a:xfrm>
              <a:custGeom>
                <a:avLst/>
                <a:gdLst>
                  <a:gd name="connsiteX0" fmla="*/ 87668 w 88323"/>
                  <a:gd name="connsiteY0" fmla="*/ -4505 h 8205"/>
                  <a:gd name="connsiteX1" fmla="*/ -655 w 88323"/>
                  <a:gd name="connsiteY1" fmla="*/ -4505 h 8205"/>
                  <a:gd name="connsiteX2" fmla="*/ -655 w 88323"/>
                  <a:gd name="connsiteY2" fmla="*/ 3700 h 8205"/>
                  <a:gd name="connsiteX3" fmla="*/ 87668 w 88323"/>
                  <a:gd name="connsiteY3" fmla="*/ 3700 h 8205"/>
                  <a:gd name="connsiteX4" fmla="*/ 87668 w 88323"/>
                  <a:gd name="connsiteY4" fmla="*/ -450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668" y="-4505"/>
                    </a:moveTo>
                    <a:lnTo>
                      <a:pt x="-655" y="-4505"/>
                    </a:lnTo>
                    <a:lnTo>
                      <a:pt x="-655" y="3700"/>
                    </a:lnTo>
                    <a:lnTo>
                      <a:pt x="87668" y="3700"/>
                    </a:lnTo>
                    <a:lnTo>
                      <a:pt x="87668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7" name="Полилиния: фигура 19626">
                <a:extLst>
                  <a:ext uri="{FF2B5EF4-FFF2-40B4-BE49-F238E27FC236}">
                    <a16:creationId xmlns:a16="http://schemas.microsoft.com/office/drawing/2014/main" id="{E6AC11EC-EC3B-1EA8-6E11-56A40EE78E59}"/>
                  </a:ext>
                </a:extLst>
              </p:cNvPr>
              <p:cNvSpPr/>
              <p:nvPr/>
            </p:nvSpPr>
            <p:spPr>
              <a:xfrm flipV="1">
                <a:off x="-5138092" y="1202255"/>
                <a:ext cx="8200" cy="131853"/>
              </a:xfrm>
              <a:custGeom>
                <a:avLst/>
                <a:gdLst>
                  <a:gd name="connsiteX0" fmla="*/ -655 w 8200"/>
                  <a:gd name="connsiteY0" fmla="*/ -4505 h 131853"/>
                  <a:gd name="connsiteX1" fmla="*/ -655 w 8200"/>
                  <a:gd name="connsiteY1" fmla="*/ 127348 h 131853"/>
                  <a:gd name="connsiteX2" fmla="*/ 7545 w 8200"/>
                  <a:gd name="connsiteY2" fmla="*/ 127348 h 131853"/>
                  <a:gd name="connsiteX3" fmla="*/ 7545 w 8200"/>
                  <a:gd name="connsiteY3" fmla="*/ -4505 h 131853"/>
                  <a:gd name="connsiteX4" fmla="*/ -655 w 8200"/>
                  <a:gd name="connsiteY4" fmla="*/ -4505 h 13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53">
                    <a:moveTo>
                      <a:pt x="-655" y="-4505"/>
                    </a:moveTo>
                    <a:lnTo>
                      <a:pt x="-655" y="127348"/>
                    </a:lnTo>
                    <a:lnTo>
                      <a:pt x="7545" y="127348"/>
                    </a:lnTo>
                    <a:lnTo>
                      <a:pt x="7545" y="-4505"/>
                    </a:lnTo>
                    <a:lnTo>
                      <a:pt x="-655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8" name="Полилиния: фигура 19627">
                <a:extLst>
                  <a:ext uri="{FF2B5EF4-FFF2-40B4-BE49-F238E27FC236}">
                    <a16:creationId xmlns:a16="http://schemas.microsoft.com/office/drawing/2014/main" id="{73B20ECF-4D3D-24DD-C9FC-5E720E6BEB55}"/>
                  </a:ext>
                </a:extLst>
              </p:cNvPr>
              <p:cNvSpPr/>
              <p:nvPr/>
            </p:nvSpPr>
            <p:spPr>
              <a:xfrm flipV="1">
                <a:off x="-5184480" y="1192173"/>
                <a:ext cx="100976" cy="10082"/>
              </a:xfrm>
              <a:custGeom>
                <a:avLst/>
                <a:gdLst>
                  <a:gd name="connsiteX0" fmla="*/ 100321 w 100976"/>
                  <a:gd name="connsiteY0" fmla="*/ -4572 h 10082"/>
                  <a:gd name="connsiteX1" fmla="*/ -655 w 100976"/>
                  <a:gd name="connsiteY1" fmla="*/ -4572 h 10082"/>
                  <a:gd name="connsiteX2" fmla="*/ -655 w 100976"/>
                  <a:gd name="connsiteY2" fmla="*/ 5510 h 10082"/>
                  <a:gd name="connsiteX3" fmla="*/ 100321 w 100976"/>
                  <a:gd name="connsiteY3" fmla="*/ 5510 h 10082"/>
                  <a:gd name="connsiteX4" fmla="*/ 100321 w 100976"/>
                  <a:gd name="connsiteY4" fmla="*/ -4572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321" y="-4572"/>
                    </a:moveTo>
                    <a:lnTo>
                      <a:pt x="-655" y="-4572"/>
                    </a:lnTo>
                    <a:lnTo>
                      <a:pt x="-655" y="5510"/>
                    </a:lnTo>
                    <a:lnTo>
                      <a:pt x="100321" y="5510"/>
                    </a:lnTo>
                    <a:lnTo>
                      <a:pt x="100321" y="-457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29" name="Полилиния: фигура 19628">
                <a:extLst>
                  <a:ext uri="{FF2B5EF4-FFF2-40B4-BE49-F238E27FC236}">
                    <a16:creationId xmlns:a16="http://schemas.microsoft.com/office/drawing/2014/main" id="{9287BA6F-3445-4C3A-42FD-CEA8B84E2E35}"/>
                  </a:ext>
                </a:extLst>
              </p:cNvPr>
              <p:cNvSpPr/>
              <p:nvPr/>
            </p:nvSpPr>
            <p:spPr>
              <a:xfrm flipV="1">
                <a:off x="-5184480" y="1335084"/>
                <a:ext cx="100976" cy="10082"/>
              </a:xfrm>
              <a:custGeom>
                <a:avLst/>
                <a:gdLst>
                  <a:gd name="connsiteX0" fmla="*/ 100321 w 100976"/>
                  <a:gd name="connsiteY0" fmla="*/ -4438 h 10082"/>
                  <a:gd name="connsiteX1" fmla="*/ -655 w 100976"/>
                  <a:gd name="connsiteY1" fmla="*/ -4438 h 10082"/>
                  <a:gd name="connsiteX2" fmla="*/ -655 w 100976"/>
                  <a:gd name="connsiteY2" fmla="*/ 5645 h 10082"/>
                  <a:gd name="connsiteX3" fmla="*/ 100321 w 100976"/>
                  <a:gd name="connsiteY3" fmla="*/ 5645 h 10082"/>
                  <a:gd name="connsiteX4" fmla="*/ 100321 w 100976"/>
                  <a:gd name="connsiteY4" fmla="*/ -4438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321" y="-4438"/>
                    </a:moveTo>
                    <a:lnTo>
                      <a:pt x="-655" y="-4438"/>
                    </a:lnTo>
                    <a:lnTo>
                      <a:pt x="-655" y="5645"/>
                    </a:lnTo>
                    <a:lnTo>
                      <a:pt x="100321" y="5645"/>
                    </a:lnTo>
                    <a:lnTo>
                      <a:pt x="100321" y="-443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0" name="Полилиния: фигура 19629">
                <a:extLst>
                  <a:ext uri="{FF2B5EF4-FFF2-40B4-BE49-F238E27FC236}">
                    <a16:creationId xmlns:a16="http://schemas.microsoft.com/office/drawing/2014/main" id="{6FDBEE49-1438-9F63-CEA8-A7C034B73E2E}"/>
                  </a:ext>
                </a:extLst>
              </p:cNvPr>
              <p:cNvSpPr/>
              <p:nvPr/>
            </p:nvSpPr>
            <p:spPr>
              <a:xfrm flipV="1">
                <a:off x="-5043498" y="1200679"/>
                <a:ext cx="88323" cy="135018"/>
              </a:xfrm>
              <a:custGeom>
                <a:avLst/>
                <a:gdLst>
                  <a:gd name="connsiteX0" fmla="*/ 87571 w 88323"/>
                  <a:gd name="connsiteY0" fmla="*/ -4505 h 135018"/>
                  <a:gd name="connsiteX1" fmla="*/ -752 w 88323"/>
                  <a:gd name="connsiteY1" fmla="*/ -4505 h 135018"/>
                  <a:gd name="connsiteX2" fmla="*/ -752 w 88323"/>
                  <a:gd name="connsiteY2" fmla="*/ 130513 h 135018"/>
                  <a:gd name="connsiteX3" fmla="*/ 87571 w 88323"/>
                  <a:gd name="connsiteY3" fmla="*/ 130513 h 135018"/>
                  <a:gd name="connsiteX4" fmla="*/ 87571 w 88323"/>
                  <a:gd name="connsiteY4" fmla="*/ -4505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135018">
                    <a:moveTo>
                      <a:pt x="87571" y="-4505"/>
                    </a:moveTo>
                    <a:lnTo>
                      <a:pt x="-752" y="-4505"/>
                    </a:lnTo>
                    <a:lnTo>
                      <a:pt x="-752" y="130513"/>
                    </a:lnTo>
                    <a:lnTo>
                      <a:pt x="87571" y="130513"/>
                    </a:lnTo>
                    <a:lnTo>
                      <a:pt x="87571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1" name="Полилиния: фигура 19630">
                <a:extLst>
                  <a:ext uri="{FF2B5EF4-FFF2-40B4-BE49-F238E27FC236}">
                    <a16:creationId xmlns:a16="http://schemas.microsoft.com/office/drawing/2014/main" id="{77F1DC33-D7CA-A6E6-3706-AFC40A6CB744}"/>
                  </a:ext>
                </a:extLst>
              </p:cNvPr>
              <p:cNvSpPr/>
              <p:nvPr/>
            </p:nvSpPr>
            <p:spPr>
              <a:xfrm flipV="1">
                <a:off x="-5038873" y="1205805"/>
                <a:ext cx="79073" cy="124767"/>
              </a:xfrm>
              <a:custGeom>
                <a:avLst/>
                <a:gdLst>
                  <a:gd name="connsiteX0" fmla="*/ 78322 w 79073"/>
                  <a:gd name="connsiteY0" fmla="*/ -4505 h 124767"/>
                  <a:gd name="connsiteX1" fmla="*/ -752 w 79073"/>
                  <a:gd name="connsiteY1" fmla="*/ -4505 h 124767"/>
                  <a:gd name="connsiteX2" fmla="*/ -752 w 79073"/>
                  <a:gd name="connsiteY2" fmla="*/ 120262 h 124767"/>
                  <a:gd name="connsiteX3" fmla="*/ 78322 w 79073"/>
                  <a:gd name="connsiteY3" fmla="*/ 120262 h 124767"/>
                  <a:gd name="connsiteX4" fmla="*/ 78322 w 79073"/>
                  <a:gd name="connsiteY4" fmla="*/ -4505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3" h="124767">
                    <a:moveTo>
                      <a:pt x="78322" y="-4505"/>
                    </a:moveTo>
                    <a:lnTo>
                      <a:pt x="-752" y="-4505"/>
                    </a:lnTo>
                    <a:lnTo>
                      <a:pt x="-752" y="120262"/>
                    </a:lnTo>
                    <a:lnTo>
                      <a:pt x="78322" y="120262"/>
                    </a:lnTo>
                    <a:lnTo>
                      <a:pt x="78322" y="-4505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2" name="Полилиния: фигура 19631">
                <a:extLst>
                  <a:ext uri="{FF2B5EF4-FFF2-40B4-BE49-F238E27FC236}">
                    <a16:creationId xmlns:a16="http://schemas.microsoft.com/office/drawing/2014/main" id="{D8074AA2-650F-84DF-CD35-78010C8A42A5}"/>
                  </a:ext>
                </a:extLst>
              </p:cNvPr>
              <p:cNvSpPr/>
              <p:nvPr/>
            </p:nvSpPr>
            <p:spPr>
              <a:xfrm flipV="1">
                <a:off x="-5043498" y="1264086"/>
                <a:ext cx="88323" cy="8205"/>
              </a:xfrm>
              <a:custGeom>
                <a:avLst/>
                <a:gdLst>
                  <a:gd name="connsiteX0" fmla="*/ 87571 w 88323"/>
                  <a:gd name="connsiteY0" fmla="*/ -4505 h 8205"/>
                  <a:gd name="connsiteX1" fmla="*/ -752 w 88323"/>
                  <a:gd name="connsiteY1" fmla="*/ -4505 h 8205"/>
                  <a:gd name="connsiteX2" fmla="*/ -752 w 88323"/>
                  <a:gd name="connsiteY2" fmla="*/ 3700 h 8205"/>
                  <a:gd name="connsiteX3" fmla="*/ 87571 w 88323"/>
                  <a:gd name="connsiteY3" fmla="*/ 3700 h 8205"/>
                  <a:gd name="connsiteX4" fmla="*/ 87571 w 88323"/>
                  <a:gd name="connsiteY4" fmla="*/ -450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3" h="8205">
                    <a:moveTo>
                      <a:pt x="87571" y="-4505"/>
                    </a:moveTo>
                    <a:lnTo>
                      <a:pt x="-752" y="-4505"/>
                    </a:lnTo>
                    <a:lnTo>
                      <a:pt x="-752" y="3700"/>
                    </a:lnTo>
                    <a:lnTo>
                      <a:pt x="87571" y="3700"/>
                    </a:lnTo>
                    <a:lnTo>
                      <a:pt x="87571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3" name="Полилиния: фигура 19632">
                <a:extLst>
                  <a:ext uri="{FF2B5EF4-FFF2-40B4-BE49-F238E27FC236}">
                    <a16:creationId xmlns:a16="http://schemas.microsoft.com/office/drawing/2014/main" id="{6043CA35-4082-69B8-5C07-35D04B2B44FD}"/>
                  </a:ext>
                </a:extLst>
              </p:cNvPr>
              <p:cNvSpPr/>
              <p:nvPr/>
            </p:nvSpPr>
            <p:spPr>
              <a:xfrm flipV="1">
                <a:off x="-5003437" y="1202255"/>
                <a:ext cx="8200" cy="131853"/>
              </a:xfrm>
              <a:custGeom>
                <a:avLst/>
                <a:gdLst>
                  <a:gd name="connsiteX0" fmla="*/ -752 w 8200"/>
                  <a:gd name="connsiteY0" fmla="*/ -4505 h 131853"/>
                  <a:gd name="connsiteX1" fmla="*/ -752 w 8200"/>
                  <a:gd name="connsiteY1" fmla="*/ 127348 h 131853"/>
                  <a:gd name="connsiteX2" fmla="*/ 7448 w 8200"/>
                  <a:gd name="connsiteY2" fmla="*/ 127348 h 131853"/>
                  <a:gd name="connsiteX3" fmla="*/ 7448 w 8200"/>
                  <a:gd name="connsiteY3" fmla="*/ -4505 h 131853"/>
                  <a:gd name="connsiteX4" fmla="*/ -752 w 8200"/>
                  <a:gd name="connsiteY4" fmla="*/ -4505 h 13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53">
                    <a:moveTo>
                      <a:pt x="-752" y="-4505"/>
                    </a:moveTo>
                    <a:lnTo>
                      <a:pt x="-752" y="127348"/>
                    </a:lnTo>
                    <a:lnTo>
                      <a:pt x="7448" y="127348"/>
                    </a:lnTo>
                    <a:lnTo>
                      <a:pt x="7448" y="-4505"/>
                    </a:lnTo>
                    <a:lnTo>
                      <a:pt x="-752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4" name="Полилиния: фигура 19633">
                <a:extLst>
                  <a:ext uri="{FF2B5EF4-FFF2-40B4-BE49-F238E27FC236}">
                    <a16:creationId xmlns:a16="http://schemas.microsoft.com/office/drawing/2014/main" id="{821F853D-3CBC-DFD2-8FDE-B4190AFE87D1}"/>
                  </a:ext>
                </a:extLst>
              </p:cNvPr>
              <p:cNvSpPr/>
              <p:nvPr/>
            </p:nvSpPr>
            <p:spPr>
              <a:xfrm flipV="1">
                <a:off x="-5049825" y="1192173"/>
                <a:ext cx="100976" cy="10082"/>
              </a:xfrm>
              <a:custGeom>
                <a:avLst/>
                <a:gdLst>
                  <a:gd name="connsiteX0" fmla="*/ 100224 w 100976"/>
                  <a:gd name="connsiteY0" fmla="*/ -4572 h 10082"/>
                  <a:gd name="connsiteX1" fmla="*/ -752 w 100976"/>
                  <a:gd name="connsiteY1" fmla="*/ -4572 h 10082"/>
                  <a:gd name="connsiteX2" fmla="*/ -752 w 100976"/>
                  <a:gd name="connsiteY2" fmla="*/ 5510 h 10082"/>
                  <a:gd name="connsiteX3" fmla="*/ 100224 w 100976"/>
                  <a:gd name="connsiteY3" fmla="*/ 5510 h 10082"/>
                  <a:gd name="connsiteX4" fmla="*/ 100224 w 100976"/>
                  <a:gd name="connsiteY4" fmla="*/ -4572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224" y="-4572"/>
                    </a:moveTo>
                    <a:lnTo>
                      <a:pt x="-752" y="-4572"/>
                    </a:lnTo>
                    <a:lnTo>
                      <a:pt x="-752" y="5510"/>
                    </a:lnTo>
                    <a:lnTo>
                      <a:pt x="100224" y="5510"/>
                    </a:lnTo>
                    <a:lnTo>
                      <a:pt x="100224" y="-457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5" name="Полилиния: фигура 19634">
                <a:extLst>
                  <a:ext uri="{FF2B5EF4-FFF2-40B4-BE49-F238E27FC236}">
                    <a16:creationId xmlns:a16="http://schemas.microsoft.com/office/drawing/2014/main" id="{A3A7FA09-CC53-0FE7-7333-7D3A8DC23153}"/>
                  </a:ext>
                </a:extLst>
              </p:cNvPr>
              <p:cNvSpPr/>
              <p:nvPr/>
            </p:nvSpPr>
            <p:spPr>
              <a:xfrm flipV="1">
                <a:off x="-5049825" y="1335084"/>
                <a:ext cx="100976" cy="10082"/>
              </a:xfrm>
              <a:custGeom>
                <a:avLst/>
                <a:gdLst>
                  <a:gd name="connsiteX0" fmla="*/ 100224 w 100976"/>
                  <a:gd name="connsiteY0" fmla="*/ -4438 h 10082"/>
                  <a:gd name="connsiteX1" fmla="*/ -752 w 100976"/>
                  <a:gd name="connsiteY1" fmla="*/ -4438 h 10082"/>
                  <a:gd name="connsiteX2" fmla="*/ -752 w 100976"/>
                  <a:gd name="connsiteY2" fmla="*/ 5645 h 10082"/>
                  <a:gd name="connsiteX3" fmla="*/ 100224 w 100976"/>
                  <a:gd name="connsiteY3" fmla="*/ 5645 h 10082"/>
                  <a:gd name="connsiteX4" fmla="*/ 100224 w 100976"/>
                  <a:gd name="connsiteY4" fmla="*/ -4438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6" h="10082">
                    <a:moveTo>
                      <a:pt x="100224" y="-4438"/>
                    </a:moveTo>
                    <a:lnTo>
                      <a:pt x="-752" y="-4438"/>
                    </a:lnTo>
                    <a:lnTo>
                      <a:pt x="-752" y="5645"/>
                    </a:lnTo>
                    <a:lnTo>
                      <a:pt x="100224" y="5645"/>
                    </a:lnTo>
                    <a:lnTo>
                      <a:pt x="100224" y="-443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6" name="Полилиния: фигура 19635">
                <a:extLst>
                  <a:ext uri="{FF2B5EF4-FFF2-40B4-BE49-F238E27FC236}">
                    <a16:creationId xmlns:a16="http://schemas.microsoft.com/office/drawing/2014/main" id="{6063A708-A5FD-2D89-0DE8-BFE4F1DCA40E}"/>
                  </a:ext>
                </a:extLst>
              </p:cNvPr>
              <p:cNvSpPr/>
              <p:nvPr/>
            </p:nvSpPr>
            <p:spPr>
              <a:xfrm flipV="1">
                <a:off x="-4908843" y="1200679"/>
                <a:ext cx="88328" cy="135018"/>
              </a:xfrm>
              <a:custGeom>
                <a:avLst/>
                <a:gdLst>
                  <a:gd name="connsiteX0" fmla="*/ 87479 w 88328"/>
                  <a:gd name="connsiteY0" fmla="*/ -4505 h 135018"/>
                  <a:gd name="connsiteX1" fmla="*/ -849 w 88328"/>
                  <a:gd name="connsiteY1" fmla="*/ -4505 h 135018"/>
                  <a:gd name="connsiteX2" fmla="*/ -849 w 88328"/>
                  <a:gd name="connsiteY2" fmla="*/ 130513 h 135018"/>
                  <a:gd name="connsiteX3" fmla="*/ 87479 w 88328"/>
                  <a:gd name="connsiteY3" fmla="*/ 130513 h 135018"/>
                  <a:gd name="connsiteX4" fmla="*/ 87479 w 88328"/>
                  <a:gd name="connsiteY4" fmla="*/ -4505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8" h="135018">
                    <a:moveTo>
                      <a:pt x="87479" y="-4505"/>
                    </a:moveTo>
                    <a:lnTo>
                      <a:pt x="-849" y="-4505"/>
                    </a:lnTo>
                    <a:lnTo>
                      <a:pt x="-849" y="130513"/>
                    </a:lnTo>
                    <a:lnTo>
                      <a:pt x="87479" y="130513"/>
                    </a:lnTo>
                    <a:lnTo>
                      <a:pt x="87479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7" name="Полилиния: фигура 19636">
                <a:extLst>
                  <a:ext uri="{FF2B5EF4-FFF2-40B4-BE49-F238E27FC236}">
                    <a16:creationId xmlns:a16="http://schemas.microsoft.com/office/drawing/2014/main" id="{80EBFBF6-D8F3-2B0D-9145-C7DE092FB781}"/>
                  </a:ext>
                </a:extLst>
              </p:cNvPr>
              <p:cNvSpPr/>
              <p:nvPr/>
            </p:nvSpPr>
            <p:spPr>
              <a:xfrm flipV="1">
                <a:off x="-4904218" y="1205805"/>
                <a:ext cx="79071" cy="124767"/>
              </a:xfrm>
              <a:custGeom>
                <a:avLst/>
                <a:gdLst>
                  <a:gd name="connsiteX0" fmla="*/ 78222 w 79071"/>
                  <a:gd name="connsiteY0" fmla="*/ -4505 h 124767"/>
                  <a:gd name="connsiteX1" fmla="*/ -849 w 79071"/>
                  <a:gd name="connsiteY1" fmla="*/ -4505 h 124767"/>
                  <a:gd name="connsiteX2" fmla="*/ -849 w 79071"/>
                  <a:gd name="connsiteY2" fmla="*/ 120262 h 124767"/>
                  <a:gd name="connsiteX3" fmla="*/ 78222 w 79071"/>
                  <a:gd name="connsiteY3" fmla="*/ 120262 h 124767"/>
                  <a:gd name="connsiteX4" fmla="*/ 78222 w 79071"/>
                  <a:gd name="connsiteY4" fmla="*/ -4505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71" h="124767">
                    <a:moveTo>
                      <a:pt x="78222" y="-4505"/>
                    </a:moveTo>
                    <a:lnTo>
                      <a:pt x="-849" y="-4505"/>
                    </a:lnTo>
                    <a:lnTo>
                      <a:pt x="-849" y="120262"/>
                    </a:lnTo>
                    <a:lnTo>
                      <a:pt x="78222" y="120262"/>
                    </a:lnTo>
                    <a:lnTo>
                      <a:pt x="78222" y="-4505"/>
                    </a:lnTo>
                  </a:path>
                </a:pathLst>
              </a:custGeom>
              <a:gradFill>
                <a:gsLst>
                  <a:gs pos="0">
                    <a:srgbClr val="711F40"/>
                  </a:gs>
                  <a:gs pos="46524">
                    <a:srgbClr val="36253F"/>
                  </a:gs>
                  <a:gs pos="100000">
                    <a:srgbClr val="7B1F41"/>
                  </a:gs>
                </a:gsLst>
                <a:lin ang="1422269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8" name="Полилиния: фигура 19637">
                <a:extLst>
                  <a:ext uri="{FF2B5EF4-FFF2-40B4-BE49-F238E27FC236}">
                    <a16:creationId xmlns:a16="http://schemas.microsoft.com/office/drawing/2014/main" id="{F4020615-3C90-EE93-A6DC-437FD74E5F9D}"/>
                  </a:ext>
                </a:extLst>
              </p:cNvPr>
              <p:cNvSpPr/>
              <p:nvPr/>
            </p:nvSpPr>
            <p:spPr>
              <a:xfrm flipV="1">
                <a:off x="-4908843" y="1264086"/>
                <a:ext cx="88328" cy="8205"/>
              </a:xfrm>
              <a:custGeom>
                <a:avLst/>
                <a:gdLst>
                  <a:gd name="connsiteX0" fmla="*/ 87479 w 88328"/>
                  <a:gd name="connsiteY0" fmla="*/ -4505 h 8205"/>
                  <a:gd name="connsiteX1" fmla="*/ -849 w 88328"/>
                  <a:gd name="connsiteY1" fmla="*/ -4505 h 8205"/>
                  <a:gd name="connsiteX2" fmla="*/ -849 w 88328"/>
                  <a:gd name="connsiteY2" fmla="*/ 3700 h 8205"/>
                  <a:gd name="connsiteX3" fmla="*/ 87479 w 88328"/>
                  <a:gd name="connsiteY3" fmla="*/ 3700 h 8205"/>
                  <a:gd name="connsiteX4" fmla="*/ 87479 w 88328"/>
                  <a:gd name="connsiteY4" fmla="*/ -450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28" h="8205">
                    <a:moveTo>
                      <a:pt x="87479" y="-4505"/>
                    </a:moveTo>
                    <a:lnTo>
                      <a:pt x="-849" y="-4505"/>
                    </a:lnTo>
                    <a:lnTo>
                      <a:pt x="-849" y="3700"/>
                    </a:lnTo>
                    <a:lnTo>
                      <a:pt x="87479" y="3700"/>
                    </a:lnTo>
                    <a:lnTo>
                      <a:pt x="87479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39" name="Полилиния: фигура 19638">
                <a:extLst>
                  <a:ext uri="{FF2B5EF4-FFF2-40B4-BE49-F238E27FC236}">
                    <a16:creationId xmlns:a16="http://schemas.microsoft.com/office/drawing/2014/main" id="{0F0CE185-97BB-1FBD-4B23-541A7FBB344F}"/>
                  </a:ext>
                </a:extLst>
              </p:cNvPr>
              <p:cNvSpPr/>
              <p:nvPr/>
            </p:nvSpPr>
            <p:spPr>
              <a:xfrm flipV="1">
                <a:off x="-4868782" y="1202255"/>
                <a:ext cx="8200" cy="131853"/>
              </a:xfrm>
              <a:custGeom>
                <a:avLst/>
                <a:gdLst>
                  <a:gd name="connsiteX0" fmla="*/ -849 w 8200"/>
                  <a:gd name="connsiteY0" fmla="*/ -4505 h 131853"/>
                  <a:gd name="connsiteX1" fmla="*/ -849 w 8200"/>
                  <a:gd name="connsiteY1" fmla="*/ 127348 h 131853"/>
                  <a:gd name="connsiteX2" fmla="*/ 7351 w 8200"/>
                  <a:gd name="connsiteY2" fmla="*/ 127348 h 131853"/>
                  <a:gd name="connsiteX3" fmla="*/ 7351 w 8200"/>
                  <a:gd name="connsiteY3" fmla="*/ -4505 h 131853"/>
                  <a:gd name="connsiteX4" fmla="*/ -849 w 8200"/>
                  <a:gd name="connsiteY4" fmla="*/ -4505 h 13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0" h="131853">
                    <a:moveTo>
                      <a:pt x="-849" y="-4505"/>
                    </a:moveTo>
                    <a:lnTo>
                      <a:pt x="-849" y="127348"/>
                    </a:lnTo>
                    <a:lnTo>
                      <a:pt x="7351" y="127348"/>
                    </a:lnTo>
                    <a:lnTo>
                      <a:pt x="7351" y="-4505"/>
                    </a:lnTo>
                    <a:lnTo>
                      <a:pt x="-849" y="-4505"/>
                    </a:lnTo>
                  </a:path>
                </a:pathLst>
              </a:custGeom>
              <a:solidFill>
                <a:srgbClr val="FBCAC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0" name="Полилиния: фигура 19639">
                <a:extLst>
                  <a:ext uri="{FF2B5EF4-FFF2-40B4-BE49-F238E27FC236}">
                    <a16:creationId xmlns:a16="http://schemas.microsoft.com/office/drawing/2014/main" id="{4A7778FE-D2A4-83C8-24BD-942532F5887E}"/>
                  </a:ext>
                </a:extLst>
              </p:cNvPr>
              <p:cNvSpPr/>
              <p:nvPr/>
            </p:nvSpPr>
            <p:spPr>
              <a:xfrm flipV="1">
                <a:off x="-4915169" y="1192173"/>
                <a:ext cx="100971" cy="10082"/>
              </a:xfrm>
              <a:custGeom>
                <a:avLst/>
                <a:gdLst>
                  <a:gd name="connsiteX0" fmla="*/ 100122 w 100971"/>
                  <a:gd name="connsiteY0" fmla="*/ -4572 h 10082"/>
                  <a:gd name="connsiteX1" fmla="*/ -849 w 100971"/>
                  <a:gd name="connsiteY1" fmla="*/ -4572 h 10082"/>
                  <a:gd name="connsiteX2" fmla="*/ -849 w 100971"/>
                  <a:gd name="connsiteY2" fmla="*/ 5510 h 10082"/>
                  <a:gd name="connsiteX3" fmla="*/ 100122 w 100971"/>
                  <a:gd name="connsiteY3" fmla="*/ 5510 h 10082"/>
                  <a:gd name="connsiteX4" fmla="*/ 100122 w 100971"/>
                  <a:gd name="connsiteY4" fmla="*/ -4572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1" h="10082">
                    <a:moveTo>
                      <a:pt x="100122" y="-4572"/>
                    </a:moveTo>
                    <a:lnTo>
                      <a:pt x="-849" y="-4572"/>
                    </a:lnTo>
                    <a:lnTo>
                      <a:pt x="-849" y="5510"/>
                    </a:lnTo>
                    <a:lnTo>
                      <a:pt x="100122" y="5510"/>
                    </a:lnTo>
                    <a:lnTo>
                      <a:pt x="100122" y="-457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1" name="Полилиния: фигура 19640">
                <a:extLst>
                  <a:ext uri="{FF2B5EF4-FFF2-40B4-BE49-F238E27FC236}">
                    <a16:creationId xmlns:a16="http://schemas.microsoft.com/office/drawing/2014/main" id="{7050AA83-C5EA-ACD3-8BA9-C7273BB7845F}"/>
                  </a:ext>
                </a:extLst>
              </p:cNvPr>
              <p:cNvSpPr/>
              <p:nvPr/>
            </p:nvSpPr>
            <p:spPr>
              <a:xfrm flipV="1">
                <a:off x="-4915169" y="1335084"/>
                <a:ext cx="100971" cy="10082"/>
              </a:xfrm>
              <a:custGeom>
                <a:avLst/>
                <a:gdLst>
                  <a:gd name="connsiteX0" fmla="*/ 100122 w 100971"/>
                  <a:gd name="connsiteY0" fmla="*/ -4438 h 10082"/>
                  <a:gd name="connsiteX1" fmla="*/ -849 w 100971"/>
                  <a:gd name="connsiteY1" fmla="*/ -4438 h 10082"/>
                  <a:gd name="connsiteX2" fmla="*/ -849 w 100971"/>
                  <a:gd name="connsiteY2" fmla="*/ 5645 h 10082"/>
                  <a:gd name="connsiteX3" fmla="*/ 100122 w 100971"/>
                  <a:gd name="connsiteY3" fmla="*/ 5645 h 10082"/>
                  <a:gd name="connsiteX4" fmla="*/ 100122 w 100971"/>
                  <a:gd name="connsiteY4" fmla="*/ -4438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71" h="10082">
                    <a:moveTo>
                      <a:pt x="100122" y="-4438"/>
                    </a:moveTo>
                    <a:lnTo>
                      <a:pt x="-849" y="-4438"/>
                    </a:lnTo>
                    <a:lnTo>
                      <a:pt x="-849" y="5645"/>
                    </a:lnTo>
                    <a:lnTo>
                      <a:pt x="100122" y="5645"/>
                    </a:lnTo>
                    <a:lnTo>
                      <a:pt x="100122" y="-4438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2" name="Полилиния: фигура 19641">
                <a:extLst>
                  <a:ext uri="{FF2B5EF4-FFF2-40B4-BE49-F238E27FC236}">
                    <a16:creationId xmlns:a16="http://schemas.microsoft.com/office/drawing/2014/main" id="{C2FDBF4E-A774-0B5B-F5EF-EFD6EF1E3D67}"/>
                  </a:ext>
                </a:extLst>
              </p:cNvPr>
              <p:cNvSpPr/>
              <p:nvPr/>
            </p:nvSpPr>
            <p:spPr>
              <a:xfrm flipV="1">
                <a:off x="-5087808" y="1761555"/>
                <a:ext cx="223580" cy="7026"/>
              </a:xfrm>
              <a:custGeom>
                <a:avLst/>
                <a:gdLst>
                  <a:gd name="connsiteX0" fmla="*/ 222811 w 223580"/>
                  <a:gd name="connsiteY0" fmla="*/ -4037 h 7026"/>
                  <a:gd name="connsiteX1" fmla="*/ -769 w 223580"/>
                  <a:gd name="connsiteY1" fmla="*/ -4037 h 7026"/>
                  <a:gd name="connsiteX2" fmla="*/ -769 w 223580"/>
                  <a:gd name="connsiteY2" fmla="*/ 2989 h 7026"/>
                  <a:gd name="connsiteX3" fmla="*/ 222811 w 223580"/>
                  <a:gd name="connsiteY3" fmla="*/ 2989 h 7026"/>
                  <a:gd name="connsiteX4" fmla="*/ 222811 w 223580"/>
                  <a:gd name="connsiteY4" fmla="*/ -4037 h 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80" h="7026">
                    <a:moveTo>
                      <a:pt x="222811" y="-4037"/>
                    </a:moveTo>
                    <a:lnTo>
                      <a:pt x="-769" y="-4037"/>
                    </a:lnTo>
                    <a:lnTo>
                      <a:pt x="-769" y="2989"/>
                    </a:lnTo>
                    <a:lnTo>
                      <a:pt x="222811" y="2989"/>
                    </a:lnTo>
                    <a:lnTo>
                      <a:pt x="222811" y="-4037"/>
                    </a:lnTo>
                  </a:path>
                </a:pathLst>
              </a:custGeom>
              <a:solidFill>
                <a:srgbClr val="BCA4B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3" name="Полилиния: фигура 19642">
                <a:extLst>
                  <a:ext uri="{FF2B5EF4-FFF2-40B4-BE49-F238E27FC236}">
                    <a16:creationId xmlns:a16="http://schemas.microsoft.com/office/drawing/2014/main" id="{03C09896-55D6-5231-4543-35B83DA7F621}"/>
                  </a:ext>
                </a:extLst>
              </p:cNvPr>
              <p:cNvSpPr/>
              <p:nvPr/>
            </p:nvSpPr>
            <p:spPr>
              <a:xfrm flipV="1">
                <a:off x="-5364648" y="1418848"/>
                <a:ext cx="590093" cy="298876"/>
              </a:xfrm>
              <a:custGeom>
                <a:avLst/>
                <a:gdLst>
                  <a:gd name="connsiteX0" fmla="*/ 83590 w 590093"/>
                  <a:gd name="connsiteY0" fmla="*/ -4223 h 298876"/>
                  <a:gd name="connsiteX1" fmla="*/ -702 w 590093"/>
                  <a:gd name="connsiteY1" fmla="*/ -4223 h 298876"/>
                  <a:gd name="connsiteX2" fmla="*/ -702 w 590093"/>
                  <a:gd name="connsiteY2" fmla="*/ 207678 h 298876"/>
                  <a:gd name="connsiteX3" fmla="*/ 56378 w 590093"/>
                  <a:gd name="connsiteY3" fmla="*/ 294654 h 298876"/>
                  <a:gd name="connsiteX4" fmla="*/ 124765 w 590093"/>
                  <a:gd name="connsiteY4" fmla="*/ 276282 h 298876"/>
                  <a:gd name="connsiteX5" fmla="*/ 84826 w 590093"/>
                  <a:gd name="connsiteY5" fmla="*/ 276282 h 298876"/>
                  <a:gd name="connsiteX6" fmla="*/ 84826 w 590093"/>
                  <a:gd name="connsiteY6" fmla="*/ 252857 h 298876"/>
                  <a:gd name="connsiteX7" fmla="*/ 144199 w 590093"/>
                  <a:gd name="connsiteY7" fmla="*/ 252857 h 298876"/>
                  <a:gd name="connsiteX8" fmla="*/ 144199 w 590093"/>
                  <a:gd name="connsiteY8" fmla="*/ 271060 h 298876"/>
                  <a:gd name="connsiteX9" fmla="*/ 227612 w 590093"/>
                  <a:gd name="connsiteY9" fmla="*/ 248657 h 298876"/>
                  <a:gd name="connsiteX10" fmla="*/ 83590 w 590093"/>
                  <a:gd name="connsiteY10" fmla="*/ 248657 h 298876"/>
                  <a:gd name="connsiteX11" fmla="*/ 83590 w 590093"/>
                  <a:gd name="connsiteY11" fmla="*/ 110703 h 298876"/>
                  <a:gd name="connsiteX12" fmla="*/ 53374 w 590093"/>
                  <a:gd name="connsiteY12" fmla="*/ 110703 h 298876"/>
                  <a:gd name="connsiteX13" fmla="*/ 53374 w 590093"/>
                  <a:gd name="connsiteY13" fmla="*/ 88372 h 298876"/>
                  <a:gd name="connsiteX14" fmla="*/ 83590 w 590093"/>
                  <a:gd name="connsiteY14" fmla="*/ 88372 h 298876"/>
                  <a:gd name="connsiteX15" fmla="*/ 83590 w 590093"/>
                  <a:gd name="connsiteY15" fmla="*/ -4223 h 298876"/>
                  <a:gd name="connsiteX16" fmla="*/ 523411 w 590093"/>
                  <a:gd name="connsiteY16" fmla="*/ 50966 h 298876"/>
                  <a:gd name="connsiteX17" fmla="*/ 514255 w 590093"/>
                  <a:gd name="connsiteY17" fmla="*/ 50966 h 298876"/>
                  <a:gd name="connsiteX18" fmla="*/ 514255 w 590093"/>
                  <a:gd name="connsiteY18" fmla="*/ 171667 h 298876"/>
                  <a:gd name="connsiteX19" fmla="*/ 589392 w 590093"/>
                  <a:gd name="connsiteY19" fmla="*/ 151478 h 298876"/>
                  <a:gd name="connsiteX20" fmla="*/ 523411 w 590093"/>
                  <a:gd name="connsiteY20" fmla="*/ 50966 h 29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0093" h="298876">
                    <a:moveTo>
                      <a:pt x="83590" y="-4223"/>
                    </a:moveTo>
                    <a:lnTo>
                      <a:pt x="-702" y="-4223"/>
                    </a:lnTo>
                    <a:lnTo>
                      <a:pt x="-702" y="207678"/>
                    </a:lnTo>
                    <a:lnTo>
                      <a:pt x="56378" y="294654"/>
                    </a:lnTo>
                    <a:lnTo>
                      <a:pt x="124765" y="276282"/>
                    </a:lnTo>
                    <a:lnTo>
                      <a:pt x="84826" y="276282"/>
                    </a:lnTo>
                    <a:lnTo>
                      <a:pt x="84826" y="252857"/>
                    </a:lnTo>
                    <a:lnTo>
                      <a:pt x="144199" y="252857"/>
                    </a:lnTo>
                    <a:lnTo>
                      <a:pt x="144199" y="271060"/>
                    </a:lnTo>
                    <a:lnTo>
                      <a:pt x="227612" y="248657"/>
                    </a:lnTo>
                    <a:lnTo>
                      <a:pt x="83590" y="248657"/>
                    </a:lnTo>
                    <a:lnTo>
                      <a:pt x="83590" y="110703"/>
                    </a:lnTo>
                    <a:lnTo>
                      <a:pt x="53374" y="110703"/>
                    </a:lnTo>
                    <a:lnTo>
                      <a:pt x="53374" y="88372"/>
                    </a:lnTo>
                    <a:lnTo>
                      <a:pt x="83590" y="88372"/>
                    </a:lnTo>
                    <a:lnTo>
                      <a:pt x="83590" y="-4223"/>
                    </a:lnTo>
                    <a:moveTo>
                      <a:pt x="523411" y="50966"/>
                    </a:moveTo>
                    <a:lnTo>
                      <a:pt x="514255" y="50966"/>
                    </a:lnTo>
                    <a:lnTo>
                      <a:pt x="514255" y="171667"/>
                    </a:lnTo>
                    <a:lnTo>
                      <a:pt x="589392" y="151478"/>
                    </a:lnTo>
                    <a:lnTo>
                      <a:pt x="523411" y="50966"/>
                    </a:lnTo>
                  </a:path>
                </a:pathLst>
              </a:custGeom>
              <a:gradFill>
                <a:gsLst>
                  <a:gs pos="0">
                    <a:srgbClr val="8E1F2E"/>
                  </a:gs>
                  <a:gs pos="12834">
                    <a:srgbClr val="8E1F2E"/>
                  </a:gs>
                  <a:gs pos="100000">
                    <a:srgbClr val="531224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4" name="Полилиния: фигура 19643">
                <a:extLst>
                  <a:ext uri="{FF2B5EF4-FFF2-40B4-BE49-F238E27FC236}">
                    <a16:creationId xmlns:a16="http://schemas.microsoft.com/office/drawing/2014/main" id="{4E227C57-B8CD-51D0-FD39-A31EB1E6EFC6}"/>
                  </a:ext>
                </a:extLst>
              </p:cNvPr>
              <p:cNvSpPr/>
              <p:nvPr/>
            </p:nvSpPr>
            <p:spPr>
              <a:xfrm flipV="1">
                <a:off x="-5279120" y="1437220"/>
                <a:ext cx="59373" cy="23425"/>
              </a:xfrm>
              <a:custGeom>
                <a:avLst/>
                <a:gdLst>
                  <a:gd name="connsiteX0" fmla="*/ 58801 w 59373"/>
                  <a:gd name="connsiteY0" fmla="*/ -4335 h 23425"/>
                  <a:gd name="connsiteX1" fmla="*/ -572 w 59373"/>
                  <a:gd name="connsiteY1" fmla="*/ -4335 h 23425"/>
                  <a:gd name="connsiteX2" fmla="*/ -572 w 59373"/>
                  <a:gd name="connsiteY2" fmla="*/ 19090 h 23425"/>
                  <a:gd name="connsiteX3" fmla="*/ 39367 w 59373"/>
                  <a:gd name="connsiteY3" fmla="*/ 19090 h 23425"/>
                  <a:gd name="connsiteX4" fmla="*/ 58801 w 59373"/>
                  <a:gd name="connsiteY4" fmla="*/ 13868 h 23425"/>
                  <a:gd name="connsiteX5" fmla="*/ 58801 w 59373"/>
                  <a:gd name="connsiteY5" fmla="*/ -4335 h 2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73" h="23425">
                    <a:moveTo>
                      <a:pt x="58801" y="-4335"/>
                    </a:moveTo>
                    <a:lnTo>
                      <a:pt x="-572" y="-4335"/>
                    </a:lnTo>
                    <a:lnTo>
                      <a:pt x="-572" y="19090"/>
                    </a:lnTo>
                    <a:lnTo>
                      <a:pt x="39367" y="19090"/>
                    </a:lnTo>
                    <a:lnTo>
                      <a:pt x="58801" y="13868"/>
                    </a:lnTo>
                    <a:lnTo>
                      <a:pt x="58801" y="-4335"/>
                    </a:lnTo>
                  </a:path>
                </a:pathLst>
              </a:custGeom>
              <a:gradFill>
                <a:gsLst>
                  <a:gs pos="0">
                    <a:srgbClr val="99424C"/>
                  </a:gs>
                  <a:gs pos="12834">
                    <a:srgbClr val="99424C"/>
                  </a:gs>
                  <a:gs pos="100000">
                    <a:srgbClr val="7A3B48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5" name="Полилиния: фигура 19644">
                <a:extLst>
                  <a:ext uri="{FF2B5EF4-FFF2-40B4-BE49-F238E27FC236}">
                    <a16:creationId xmlns:a16="http://schemas.microsoft.com/office/drawing/2014/main" id="{6E5375BF-D62A-BF4D-E15B-ACADECEEB98E}"/>
                  </a:ext>
                </a:extLst>
              </p:cNvPr>
              <p:cNvSpPr/>
              <p:nvPr/>
            </p:nvSpPr>
            <p:spPr>
              <a:xfrm flipV="1">
                <a:off x="-4849691" y="1662535"/>
                <a:ext cx="9156" cy="13944"/>
              </a:xfrm>
              <a:custGeom>
                <a:avLst/>
                <a:gdLst>
                  <a:gd name="connsiteX0" fmla="*/ -863 w 9156"/>
                  <a:gd name="connsiteY0" fmla="*/ -4127 h 13944"/>
                  <a:gd name="connsiteX1" fmla="*/ -863 w 9156"/>
                  <a:gd name="connsiteY1" fmla="*/ 9817 h 13944"/>
                  <a:gd name="connsiteX2" fmla="*/ 8293 w 9156"/>
                  <a:gd name="connsiteY2" fmla="*/ 9817 h 13944"/>
                  <a:gd name="connsiteX3" fmla="*/ -863 w 9156"/>
                  <a:gd name="connsiteY3" fmla="*/ -4127 h 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56" h="13944">
                    <a:moveTo>
                      <a:pt x="-863" y="-4127"/>
                    </a:moveTo>
                    <a:lnTo>
                      <a:pt x="-863" y="9817"/>
                    </a:lnTo>
                    <a:lnTo>
                      <a:pt x="8293" y="9817"/>
                    </a:lnTo>
                    <a:lnTo>
                      <a:pt x="-863" y="-4127"/>
                    </a:lnTo>
                  </a:path>
                </a:pathLst>
              </a:custGeom>
              <a:gradFill>
                <a:gsLst>
                  <a:gs pos="0">
                    <a:srgbClr val="973A48"/>
                  </a:gs>
                  <a:gs pos="12834">
                    <a:srgbClr val="973A48"/>
                  </a:gs>
                  <a:gs pos="100000">
                    <a:srgbClr val="733143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6" name="Полилиния: фигура 19645">
                <a:extLst>
                  <a:ext uri="{FF2B5EF4-FFF2-40B4-BE49-F238E27FC236}">
                    <a16:creationId xmlns:a16="http://schemas.microsoft.com/office/drawing/2014/main" id="{01EA8BFB-5F89-DA8D-DB09-83CF688C7665}"/>
                  </a:ext>
                </a:extLst>
              </p:cNvPr>
              <p:cNvSpPr/>
              <p:nvPr/>
            </p:nvSpPr>
            <p:spPr>
              <a:xfrm flipV="1">
                <a:off x="-5310572" y="1602800"/>
                <a:ext cx="30215" cy="22328"/>
              </a:xfrm>
              <a:custGeom>
                <a:avLst/>
                <a:gdLst>
                  <a:gd name="connsiteX0" fmla="*/ -539 w 30215"/>
                  <a:gd name="connsiteY0" fmla="*/ -4180 h 22328"/>
                  <a:gd name="connsiteX1" fmla="*/ 29676 w 30215"/>
                  <a:gd name="connsiteY1" fmla="*/ -4180 h 22328"/>
                  <a:gd name="connsiteX2" fmla="*/ 29676 w 30215"/>
                  <a:gd name="connsiteY2" fmla="*/ 18149 h 22328"/>
                  <a:gd name="connsiteX3" fmla="*/ -539 w 30215"/>
                  <a:gd name="connsiteY3" fmla="*/ 18149 h 2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15" h="22328">
                    <a:moveTo>
                      <a:pt x="-539" y="-4180"/>
                    </a:moveTo>
                    <a:lnTo>
                      <a:pt x="29676" y="-4180"/>
                    </a:lnTo>
                    <a:lnTo>
                      <a:pt x="29676" y="18149"/>
                    </a:lnTo>
                    <a:lnTo>
                      <a:pt x="-539" y="18149"/>
                    </a:lnTo>
                    <a:close/>
                  </a:path>
                </a:pathLst>
              </a:custGeom>
              <a:gradFill>
                <a:gsLst>
                  <a:gs pos="0">
                    <a:srgbClr val="973A48"/>
                  </a:gs>
                  <a:gs pos="12834">
                    <a:srgbClr val="973A48"/>
                  </a:gs>
                  <a:gs pos="100000">
                    <a:srgbClr val="733143"/>
                  </a:gs>
                </a:gsLst>
                <a:lin ang="1428752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7" name="Полилиния: фигура 19646">
                <a:extLst>
                  <a:ext uri="{FF2B5EF4-FFF2-40B4-BE49-F238E27FC236}">
                    <a16:creationId xmlns:a16="http://schemas.microsoft.com/office/drawing/2014/main" id="{DA698D6D-B85A-2B93-6DD5-E48147B622A0}"/>
                  </a:ext>
                </a:extLst>
              </p:cNvPr>
              <p:cNvSpPr/>
              <p:nvPr/>
            </p:nvSpPr>
            <p:spPr>
              <a:xfrm flipV="1">
                <a:off x="-5280356" y="1464844"/>
                <a:ext cx="430664" cy="252879"/>
              </a:xfrm>
              <a:custGeom>
                <a:avLst/>
                <a:gdLst>
                  <a:gd name="connsiteX0" fmla="*/ 198361 w 430664"/>
                  <a:gd name="connsiteY0" fmla="*/ -4201 h 252879"/>
                  <a:gd name="connsiteX1" fmla="*/ 158144 w 430664"/>
                  <a:gd name="connsiteY1" fmla="*/ -4201 h 252879"/>
                  <a:gd name="connsiteX2" fmla="*/ 158144 w 430664"/>
                  <a:gd name="connsiteY2" fmla="*/ 54670 h 252879"/>
                  <a:gd name="connsiteX3" fmla="*/ 41029 w 430664"/>
                  <a:gd name="connsiteY3" fmla="*/ 54670 h 252879"/>
                  <a:gd name="connsiteX4" fmla="*/ 41029 w 430664"/>
                  <a:gd name="connsiteY4" fmla="*/ -4201 h 252879"/>
                  <a:gd name="connsiteX5" fmla="*/ -705 w 430664"/>
                  <a:gd name="connsiteY5" fmla="*/ -4201 h 252879"/>
                  <a:gd name="connsiteX6" fmla="*/ -705 w 430664"/>
                  <a:gd name="connsiteY6" fmla="*/ 88394 h 252879"/>
                  <a:gd name="connsiteX7" fmla="*/ -705 w 430664"/>
                  <a:gd name="connsiteY7" fmla="*/ 110725 h 252879"/>
                  <a:gd name="connsiteX8" fmla="*/ -705 w 430664"/>
                  <a:gd name="connsiteY8" fmla="*/ 248679 h 252879"/>
                  <a:gd name="connsiteX9" fmla="*/ 143317 w 430664"/>
                  <a:gd name="connsiteY9" fmla="*/ 248679 h 252879"/>
                  <a:gd name="connsiteX10" fmla="*/ 254740 w 430664"/>
                  <a:gd name="connsiteY10" fmla="*/ 218744 h 252879"/>
                  <a:gd name="connsiteX11" fmla="*/ 198361 w 430664"/>
                  <a:gd name="connsiteY11" fmla="*/ 218744 h 252879"/>
                  <a:gd name="connsiteX12" fmla="*/ 198361 w 430664"/>
                  <a:gd name="connsiteY12" fmla="*/ -4201 h 252879"/>
                  <a:gd name="connsiteX13" fmla="*/ 408904 w 430664"/>
                  <a:gd name="connsiteY13" fmla="*/ 4967 h 252879"/>
                  <a:gd name="connsiteX14" fmla="*/ 408904 w 430664"/>
                  <a:gd name="connsiteY14" fmla="*/ 177344 h 252879"/>
                  <a:gd name="connsiteX15" fmla="*/ 429959 w 430664"/>
                  <a:gd name="connsiteY15" fmla="*/ 171689 h 252879"/>
                  <a:gd name="connsiteX16" fmla="*/ 429959 w 430664"/>
                  <a:gd name="connsiteY16" fmla="*/ 50988 h 252879"/>
                  <a:gd name="connsiteX17" fmla="*/ 429959 w 430664"/>
                  <a:gd name="connsiteY17" fmla="*/ 37044 h 252879"/>
                  <a:gd name="connsiteX18" fmla="*/ 408904 w 430664"/>
                  <a:gd name="connsiteY18" fmla="*/ 4967 h 252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0664" h="252879">
                    <a:moveTo>
                      <a:pt x="198361" y="-4201"/>
                    </a:moveTo>
                    <a:lnTo>
                      <a:pt x="158144" y="-4201"/>
                    </a:lnTo>
                    <a:lnTo>
                      <a:pt x="158144" y="54670"/>
                    </a:lnTo>
                    <a:lnTo>
                      <a:pt x="41029" y="54670"/>
                    </a:lnTo>
                    <a:lnTo>
                      <a:pt x="41029" y="-4201"/>
                    </a:lnTo>
                    <a:lnTo>
                      <a:pt x="-705" y="-4201"/>
                    </a:lnTo>
                    <a:lnTo>
                      <a:pt x="-705" y="88394"/>
                    </a:lnTo>
                    <a:lnTo>
                      <a:pt x="-705" y="110725"/>
                    </a:lnTo>
                    <a:lnTo>
                      <a:pt x="-705" y="248679"/>
                    </a:lnTo>
                    <a:lnTo>
                      <a:pt x="143317" y="248679"/>
                    </a:lnTo>
                    <a:lnTo>
                      <a:pt x="254740" y="218744"/>
                    </a:lnTo>
                    <a:lnTo>
                      <a:pt x="198361" y="218744"/>
                    </a:lnTo>
                    <a:lnTo>
                      <a:pt x="198361" y="-4201"/>
                    </a:lnTo>
                    <a:moveTo>
                      <a:pt x="408904" y="4967"/>
                    </a:moveTo>
                    <a:lnTo>
                      <a:pt x="408904" y="177344"/>
                    </a:lnTo>
                    <a:lnTo>
                      <a:pt x="429959" y="171689"/>
                    </a:lnTo>
                    <a:lnTo>
                      <a:pt x="429959" y="50988"/>
                    </a:lnTo>
                    <a:lnTo>
                      <a:pt x="429959" y="37044"/>
                    </a:lnTo>
                    <a:lnTo>
                      <a:pt x="408904" y="4967"/>
                    </a:lnTo>
                  </a:path>
                </a:pathLst>
              </a:custGeom>
              <a:solidFill>
                <a:srgbClr val="160F1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8" name="Полилиния: фигура 19647">
                <a:extLst>
                  <a:ext uri="{FF2B5EF4-FFF2-40B4-BE49-F238E27FC236}">
                    <a16:creationId xmlns:a16="http://schemas.microsoft.com/office/drawing/2014/main" id="{25A3CFA0-CCCB-AE56-9638-823C155E526A}"/>
                  </a:ext>
                </a:extLst>
              </p:cNvPr>
              <p:cNvSpPr/>
              <p:nvPr/>
            </p:nvSpPr>
            <p:spPr>
              <a:xfrm flipV="1">
                <a:off x="-5238622" y="1658854"/>
                <a:ext cx="117115" cy="58870"/>
              </a:xfrm>
              <a:custGeom>
                <a:avLst/>
                <a:gdLst>
                  <a:gd name="connsiteX0" fmla="*/ 116493 w 117115"/>
                  <a:gd name="connsiteY0" fmla="*/ -4110 h 58870"/>
                  <a:gd name="connsiteX1" fmla="*/ 104598 w 117115"/>
                  <a:gd name="connsiteY1" fmla="*/ -4110 h 58870"/>
                  <a:gd name="connsiteX2" fmla="*/ 104598 w 117115"/>
                  <a:gd name="connsiteY2" fmla="*/ 41033 h 58870"/>
                  <a:gd name="connsiteX3" fmla="*/ 11273 w 117115"/>
                  <a:gd name="connsiteY3" fmla="*/ 41033 h 58870"/>
                  <a:gd name="connsiteX4" fmla="*/ 11273 w 117115"/>
                  <a:gd name="connsiteY4" fmla="*/ -4110 h 58870"/>
                  <a:gd name="connsiteX5" fmla="*/ -622 w 117115"/>
                  <a:gd name="connsiteY5" fmla="*/ -4110 h 58870"/>
                  <a:gd name="connsiteX6" fmla="*/ -622 w 117115"/>
                  <a:gd name="connsiteY6" fmla="*/ 54761 h 58870"/>
                  <a:gd name="connsiteX7" fmla="*/ 116493 w 117115"/>
                  <a:gd name="connsiteY7" fmla="*/ 54761 h 58870"/>
                  <a:gd name="connsiteX8" fmla="*/ 116493 w 117115"/>
                  <a:gd name="connsiteY8" fmla="*/ -4110 h 58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115" h="58870">
                    <a:moveTo>
                      <a:pt x="116493" y="-4110"/>
                    </a:moveTo>
                    <a:lnTo>
                      <a:pt x="104598" y="-4110"/>
                    </a:lnTo>
                    <a:lnTo>
                      <a:pt x="104598" y="41033"/>
                    </a:lnTo>
                    <a:lnTo>
                      <a:pt x="11273" y="41033"/>
                    </a:lnTo>
                    <a:lnTo>
                      <a:pt x="11273" y="-4110"/>
                    </a:lnTo>
                    <a:lnTo>
                      <a:pt x="-622" y="-4110"/>
                    </a:lnTo>
                    <a:lnTo>
                      <a:pt x="-622" y="54761"/>
                    </a:lnTo>
                    <a:lnTo>
                      <a:pt x="116493" y="54761"/>
                    </a:lnTo>
                    <a:lnTo>
                      <a:pt x="116493" y="-4110"/>
                    </a:lnTo>
                  </a:path>
                </a:pathLst>
              </a:custGeom>
              <a:solidFill>
                <a:srgbClr val="643E4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49" name="Полилиния: фигура 19648">
                <a:extLst>
                  <a:ext uri="{FF2B5EF4-FFF2-40B4-BE49-F238E27FC236}">
                    <a16:creationId xmlns:a16="http://schemas.microsoft.com/office/drawing/2014/main" id="{4F57D668-E81B-6F90-BF51-BDABCD521B0C}"/>
                  </a:ext>
                </a:extLst>
              </p:cNvPr>
              <p:cNvSpPr/>
              <p:nvPr/>
            </p:nvSpPr>
            <p:spPr>
              <a:xfrm flipV="1">
                <a:off x="-5226726" y="1672582"/>
                <a:ext cx="93324" cy="45142"/>
              </a:xfrm>
              <a:custGeom>
                <a:avLst/>
                <a:gdLst>
                  <a:gd name="connsiteX0" fmla="*/ 92702 w 93324"/>
                  <a:gd name="connsiteY0" fmla="*/ -4103 h 45142"/>
                  <a:gd name="connsiteX1" fmla="*/ 80120 w 93324"/>
                  <a:gd name="connsiteY1" fmla="*/ -4103 h 45142"/>
                  <a:gd name="connsiteX2" fmla="*/ 80120 w 93324"/>
                  <a:gd name="connsiteY2" fmla="*/ 28575 h 45142"/>
                  <a:gd name="connsiteX3" fmla="*/ 11959 w 93324"/>
                  <a:gd name="connsiteY3" fmla="*/ 28575 h 45142"/>
                  <a:gd name="connsiteX4" fmla="*/ 11959 w 93324"/>
                  <a:gd name="connsiteY4" fmla="*/ -4103 h 45142"/>
                  <a:gd name="connsiteX5" fmla="*/ -622 w 93324"/>
                  <a:gd name="connsiteY5" fmla="*/ -4103 h 45142"/>
                  <a:gd name="connsiteX6" fmla="*/ -622 w 93324"/>
                  <a:gd name="connsiteY6" fmla="*/ 41039 h 45142"/>
                  <a:gd name="connsiteX7" fmla="*/ 92702 w 93324"/>
                  <a:gd name="connsiteY7" fmla="*/ 41039 h 45142"/>
                  <a:gd name="connsiteX8" fmla="*/ 92702 w 93324"/>
                  <a:gd name="connsiteY8" fmla="*/ -4103 h 4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324" h="45142">
                    <a:moveTo>
                      <a:pt x="92702" y="-4103"/>
                    </a:moveTo>
                    <a:lnTo>
                      <a:pt x="80120" y="-4103"/>
                    </a:lnTo>
                    <a:lnTo>
                      <a:pt x="80120" y="28575"/>
                    </a:lnTo>
                    <a:lnTo>
                      <a:pt x="11959" y="28575"/>
                    </a:lnTo>
                    <a:lnTo>
                      <a:pt x="11959" y="-4103"/>
                    </a:lnTo>
                    <a:lnTo>
                      <a:pt x="-622" y="-4103"/>
                    </a:lnTo>
                    <a:lnTo>
                      <a:pt x="-622" y="41039"/>
                    </a:lnTo>
                    <a:lnTo>
                      <a:pt x="92702" y="41039"/>
                    </a:lnTo>
                    <a:lnTo>
                      <a:pt x="92702" y="-4103"/>
                    </a:lnTo>
                  </a:path>
                </a:pathLst>
              </a:custGeom>
              <a:solidFill>
                <a:srgbClr val="160F1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0" name="Полилиния: фигура 19649">
                <a:extLst>
                  <a:ext uri="{FF2B5EF4-FFF2-40B4-BE49-F238E27FC236}">
                    <a16:creationId xmlns:a16="http://schemas.microsoft.com/office/drawing/2014/main" id="{9869C8A0-E58D-1CDB-33F2-71FD787396F9}"/>
                  </a:ext>
                </a:extLst>
              </p:cNvPr>
              <p:cNvSpPr/>
              <p:nvPr/>
            </p:nvSpPr>
            <p:spPr>
              <a:xfrm flipV="1">
                <a:off x="-5214145" y="1685046"/>
                <a:ext cx="68161" cy="32677"/>
              </a:xfrm>
              <a:custGeom>
                <a:avLst/>
                <a:gdLst>
                  <a:gd name="connsiteX0" fmla="*/ 67539 w 68161"/>
                  <a:gd name="connsiteY0" fmla="*/ -4097 h 32677"/>
                  <a:gd name="connsiteX1" fmla="*/ 64057 w 68161"/>
                  <a:gd name="connsiteY1" fmla="*/ -4097 h 32677"/>
                  <a:gd name="connsiteX2" fmla="*/ 64057 w 68161"/>
                  <a:gd name="connsiteY2" fmla="*/ 24851 h 32677"/>
                  <a:gd name="connsiteX3" fmla="*/ 2860 w 68161"/>
                  <a:gd name="connsiteY3" fmla="*/ 24851 h 32677"/>
                  <a:gd name="connsiteX4" fmla="*/ -622 w 68161"/>
                  <a:gd name="connsiteY4" fmla="*/ 28581 h 32677"/>
                  <a:gd name="connsiteX5" fmla="*/ -622 w 68161"/>
                  <a:gd name="connsiteY5" fmla="*/ -4097 h 32677"/>
                  <a:gd name="connsiteX6" fmla="*/ -622 w 68161"/>
                  <a:gd name="connsiteY6" fmla="*/ 28581 h 32677"/>
                  <a:gd name="connsiteX7" fmla="*/ 67539 w 68161"/>
                  <a:gd name="connsiteY7" fmla="*/ 28581 h 32677"/>
                  <a:gd name="connsiteX8" fmla="*/ 67539 w 68161"/>
                  <a:gd name="connsiteY8" fmla="*/ -4097 h 3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161" h="32677">
                    <a:moveTo>
                      <a:pt x="67539" y="-4097"/>
                    </a:moveTo>
                    <a:lnTo>
                      <a:pt x="64057" y="-4097"/>
                    </a:lnTo>
                    <a:lnTo>
                      <a:pt x="64057" y="24851"/>
                    </a:lnTo>
                    <a:lnTo>
                      <a:pt x="2860" y="24851"/>
                    </a:lnTo>
                    <a:lnTo>
                      <a:pt x="-622" y="28581"/>
                    </a:lnTo>
                    <a:lnTo>
                      <a:pt x="-622" y="-4097"/>
                    </a:lnTo>
                    <a:lnTo>
                      <a:pt x="-622" y="28581"/>
                    </a:lnTo>
                    <a:lnTo>
                      <a:pt x="67539" y="28581"/>
                    </a:lnTo>
                    <a:lnTo>
                      <a:pt x="67539" y="-4097"/>
                    </a:lnTo>
                  </a:path>
                </a:pathLst>
              </a:custGeom>
              <a:solidFill>
                <a:srgbClr val="2B1F1F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1" name="Полилиния: фигура 19650">
                <a:extLst>
                  <a:ext uri="{FF2B5EF4-FFF2-40B4-BE49-F238E27FC236}">
                    <a16:creationId xmlns:a16="http://schemas.microsoft.com/office/drawing/2014/main" id="{D428F6FA-3EA3-D57D-E189-9DA3F60B6C84}"/>
                  </a:ext>
                </a:extLst>
              </p:cNvPr>
              <p:cNvSpPr/>
              <p:nvPr/>
            </p:nvSpPr>
            <p:spPr>
              <a:xfrm flipV="1">
                <a:off x="-5214145" y="1685046"/>
                <a:ext cx="3481" cy="32677"/>
              </a:xfrm>
              <a:custGeom>
                <a:avLst/>
                <a:gdLst>
                  <a:gd name="connsiteX0" fmla="*/ 2883 w 3481"/>
                  <a:gd name="connsiteY0" fmla="*/ -4097 h 32677"/>
                  <a:gd name="connsiteX1" fmla="*/ -599 w 3481"/>
                  <a:gd name="connsiteY1" fmla="*/ -4097 h 32677"/>
                  <a:gd name="connsiteX2" fmla="*/ -599 w 3481"/>
                  <a:gd name="connsiteY2" fmla="*/ 28581 h 32677"/>
                  <a:gd name="connsiteX3" fmla="*/ 2883 w 3481"/>
                  <a:gd name="connsiteY3" fmla="*/ 24851 h 32677"/>
                  <a:gd name="connsiteX4" fmla="*/ 2883 w 3481"/>
                  <a:gd name="connsiteY4" fmla="*/ -4097 h 3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1" h="32677">
                    <a:moveTo>
                      <a:pt x="2883" y="-4097"/>
                    </a:moveTo>
                    <a:lnTo>
                      <a:pt x="-599" y="-4097"/>
                    </a:lnTo>
                    <a:lnTo>
                      <a:pt x="-599" y="28581"/>
                    </a:lnTo>
                    <a:lnTo>
                      <a:pt x="2883" y="24851"/>
                    </a:lnTo>
                    <a:lnTo>
                      <a:pt x="2883" y="-4097"/>
                    </a:lnTo>
                  </a:path>
                </a:pathLst>
              </a:custGeom>
              <a:solidFill>
                <a:srgbClr val="533F41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2" name="Полилиния: фигура 19651">
                <a:extLst>
                  <a:ext uri="{FF2B5EF4-FFF2-40B4-BE49-F238E27FC236}">
                    <a16:creationId xmlns:a16="http://schemas.microsoft.com/office/drawing/2014/main" id="{17545D68-B332-8C9A-8854-3F4EC7FE1258}"/>
                  </a:ext>
                </a:extLst>
              </p:cNvPr>
              <p:cNvSpPr/>
              <p:nvPr/>
            </p:nvSpPr>
            <p:spPr>
              <a:xfrm flipV="1">
                <a:off x="-5210663" y="1688776"/>
                <a:ext cx="61197" cy="28948"/>
              </a:xfrm>
              <a:custGeom>
                <a:avLst/>
                <a:gdLst>
                  <a:gd name="connsiteX0" fmla="*/ 60575 w 61197"/>
                  <a:gd name="connsiteY0" fmla="*/ -4096 h 28948"/>
                  <a:gd name="connsiteX1" fmla="*/ 29974 w 61197"/>
                  <a:gd name="connsiteY1" fmla="*/ -4096 h 28948"/>
                  <a:gd name="connsiteX2" fmla="*/ -622 w 61197"/>
                  <a:gd name="connsiteY2" fmla="*/ 24852 h 28948"/>
                  <a:gd name="connsiteX3" fmla="*/ -622 w 61197"/>
                  <a:gd name="connsiteY3" fmla="*/ -4096 h 28948"/>
                  <a:gd name="connsiteX4" fmla="*/ -622 w 61197"/>
                  <a:gd name="connsiteY4" fmla="*/ 24852 h 28948"/>
                  <a:gd name="connsiteX5" fmla="*/ 60575 w 61197"/>
                  <a:gd name="connsiteY5" fmla="*/ 24852 h 28948"/>
                  <a:gd name="connsiteX6" fmla="*/ 60575 w 61197"/>
                  <a:gd name="connsiteY6" fmla="*/ -4096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197" h="28948">
                    <a:moveTo>
                      <a:pt x="60575" y="-4096"/>
                    </a:moveTo>
                    <a:lnTo>
                      <a:pt x="29974" y="-4096"/>
                    </a:lnTo>
                    <a:lnTo>
                      <a:pt x="-622" y="24852"/>
                    </a:lnTo>
                    <a:lnTo>
                      <a:pt x="-622" y="-4096"/>
                    </a:lnTo>
                    <a:lnTo>
                      <a:pt x="-622" y="24852"/>
                    </a:lnTo>
                    <a:lnTo>
                      <a:pt x="60575" y="24852"/>
                    </a:lnTo>
                    <a:lnTo>
                      <a:pt x="60575" y="-4096"/>
                    </a:lnTo>
                  </a:path>
                </a:pathLst>
              </a:custGeom>
              <a:gradFill>
                <a:gsLst>
                  <a:gs pos="0">
                    <a:srgbClr val="393E53"/>
                  </a:gs>
                  <a:gs pos="46524">
                    <a:srgbClr val="45556F"/>
                  </a:gs>
                  <a:gs pos="100000">
                    <a:srgbClr val="343548"/>
                  </a:gs>
                </a:gsLst>
                <a:lin ang="1418752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19653" name="Рисунок 19652">
                <a:extLst>
                  <a:ext uri="{FF2B5EF4-FFF2-40B4-BE49-F238E27FC236}">
                    <a16:creationId xmlns:a16="http://schemas.microsoft.com/office/drawing/2014/main" id="{93A218B2-602A-EE4B-5D1B-595724990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5218579" y="1679487"/>
                <a:ext cx="47163" cy="48367"/>
              </a:xfrm>
              <a:custGeom>
                <a:avLst/>
                <a:gdLst>
                  <a:gd name="connsiteX0" fmla="*/ 94 w 47163"/>
                  <a:gd name="connsiteY0" fmla="*/ 188 h 48367"/>
                  <a:gd name="connsiteX1" fmla="*/ 47257 w 47163"/>
                  <a:gd name="connsiteY1" fmla="*/ 188 h 48367"/>
                  <a:gd name="connsiteX2" fmla="*/ 47257 w 47163"/>
                  <a:gd name="connsiteY2" fmla="*/ 48555 h 48367"/>
                  <a:gd name="connsiteX3" fmla="*/ 94 w 47163"/>
                  <a:gd name="connsiteY3" fmla="*/ 48555 h 4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63" h="48367">
                    <a:moveTo>
                      <a:pt x="94" y="188"/>
                    </a:moveTo>
                    <a:lnTo>
                      <a:pt x="47257" y="188"/>
                    </a:lnTo>
                    <a:lnTo>
                      <a:pt x="47257" y="48555"/>
                    </a:lnTo>
                    <a:lnTo>
                      <a:pt x="94" y="48555"/>
                    </a:lnTo>
                    <a:close/>
                  </a:path>
                </a:pathLst>
              </a:custGeom>
            </p:spPr>
          </p:pic>
          <p:sp>
            <p:nvSpPr>
              <p:cNvPr id="19654" name="Полилиния: фигура 19653">
                <a:extLst>
                  <a:ext uri="{FF2B5EF4-FFF2-40B4-BE49-F238E27FC236}">
                    <a16:creationId xmlns:a16="http://schemas.microsoft.com/office/drawing/2014/main" id="{F166E7BD-A97B-B756-DAC1-59DE4BF93B63}"/>
                  </a:ext>
                </a:extLst>
              </p:cNvPr>
              <p:cNvSpPr/>
              <p:nvPr/>
            </p:nvSpPr>
            <p:spPr>
              <a:xfrm flipV="1">
                <a:off x="-5081290" y="1494779"/>
                <a:ext cx="210543" cy="222945"/>
              </a:xfrm>
              <a:custGeom>
                <a:avLst/>
                <a:gdLst>
                  <a:gd name="connsiteX0" fmla="*/ 203758 w 210543"/>
                  <a:gd name="connsiteY0" fmla="*/ -4187 h 222945"/>
                  <a:gd name="connsiteX1" fmla="*/ 197715 w 210543"/>
                  <a:gd name="connsiteY1" fmla="*/ -4187 h 222945"/>
                  <a:gd name="connsiteX2" fmla="*/ 197715 w 210543"/>
                  <a:gd name="connsiteY2" fmla="*/ 180594 h 222945"/>
                  <a:gd name="connsiteX3" fmla="*/ 209774 w 210543"/>
                  <a:gd name="connsiteY3" fmla="*/ 177358 h 222945"/>
                  <a:gd name="connsiteX4" fmla="*/ 209774 w 210543"/>
                  <a:gd name="connsiteY4" fmla="*/ 4981 h 222945"/>
                  <a:gd name="connsiteX5" fmla="*/ 203758 w 210543"/>
                  <a:gd name="connsiteY5" fmla="*/ -4187 h 222945"/>
                  <a:gd name="connsiteX6" fmla="*/ 11290 w 210543"/>
                  <a:gd name="connsiteY6" fmla="*/ -4187 h 222945"/>
                  <a:gd name="connsiteX7" fmla="*/ -769 w 210543"/>
                  <a:gd name="connsiteY7" fmla="*/ -4187 h 222945"/>
                  <a:gd name="connsiteX8" fmla="*/ -769 w 210543"/>
                  <a:gd name="connsiteY8" fmla="*/ 218759 h 222945"/>
                  <a:gd name="connsiteX9" fmla="*/ 55610 w 210543"/>
                  <a:gd name="connsiteY9" fmla="*/ 218759 h 222945"/>
                  <a:gd name="connsiteX10" fmla="*/ 11290 w 210543"/>
                  <a:gd name="connsiteY10" fmla="*/ 218759 h 222945"/>
                  <a:gd name="connsiteX11" fmla="*/ 11290 w 210543"/>
                  <a:gd name="connsiteY11" fmla="*/ -4187 h 22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543" h="222945">
                    <a:moveTo>
                      <a:pt x="203758" y="-4187"/>
                    </a:moveTo>
                    <a:lnTo>
                      <a:pt x="197715" y="-4187"/>
                    </a:lnTo>
                    <a:lnTo>
                      <a:pt x="197715" y="180594"/>
                    </a:lnTo>
                    <a:lnTo>
                      <a:pt x="209774" y="177358"/>
                    </a:lnTo>
                    <a:lnTo>
                      <a:pt x="209774" y="4981"/>
                    </a:lnTo>
                    <a:lnTo>
                      <a:pt x="203758" y="-4187"/>
                    </a:lnTo>
                    <a:moveTo>
                      <a:pt x="11290" y="-4187"/>
                    </a:moveTo>
                    <a:lnTo>
                      <a:pt x="-769" y="-4187"/>
                    </a:lnTo>
                    <a:lnTo>
                      <a:pt x="-769" y="218759"/>
                    </a:lnTo>
                    <a:lnTo>
                      <a:pt x="55610" y="218759"/>
                    </a:lnTo>
                    <a:lnTo>
                      <a:pt x="11290" y="218759"/>
                    </a:lnTo>
                    <a:lnTo>
                      <a:pt x="11290" y="-4187"/>
                    </a:lnTo>
                  </a:path>
                </a:pathLst>
              </a:custGeom>
              <a:solidFill>
                <a:srgbClr val="643E4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5" name="Полилиния: фигура 19654">
                <a:extLst>
                  <a:ext uri="{FF2B5EF4-FFF2-40B4-BE49-F238E27FC236}">
                    <a16:creationId xmlns:a16="http://schemas.microsoft.com/office/drawing/2014/main" id="{B7186A5E-3C80-7F64-B80B-A7E7DDB9071D}"/>
                  </a:ext>
                </a:extLst>
              </p:cNvPr>
              <p:cNvSpPr/>
              <p:nvPr/>
            </p:nvSpPr>
            <p:spPr>
              <a:xfrm flipV="1">
                <a:off x="-5069230" y="1494779"/>
                <a:ext cx="164644" cy="222945"/>
              </a:xfrm>
              <a:custGeom>
                <a:avLst/>
                <a:gdLst>
                  <a:gd name="connsiteX0" fmla="*/ 163884 w 164644"/>
                  <a:gd name="connsiteY0" fmla="*/ -4187 h 222945"/>
                  <a:gd name="connsiteX1" fmla="*/ -761 w 164644"/>
                  <a:gd name="connsiteY1" fmla="*/ -4187 h 222945"/>
                  <a:gd name="connsiteX2" fmla="*/ -761 w 164644"/>
                  <a:gd name="connsiteY2" fmla="*/ 218759 h 222945"/>
                  <a:gd name="connsiteX3" fmla="*/ 43558 w 164644"/>
                  <a:gd name="connsiteY3" fmla="*/ 218759 h 222945"/>
                  <a:gd name="connsiteX4" fmla="*/ -761 w 164644"/>
                  <a:gd name="connsiteY4" fmla="*/ 218759 h 222945"/>
                  <a:gd name="connsiteX5" fmla="*/ -761 w 164644"/>
                  <a:gd name="connsiteY5" fmla="*/ 77243 h 222945"/>
                  <a:gd name="connsiteX6" fmla="*/ 163884 w 164644"/>
                  <a:gd name="connsiteY6" fmla="*/ 77243 h 222945"/>
                  <a:gd name="connsiteX7" fmla="*/ 163884 w 164644"/>
                  <a:gd name="connsiteY7" fmla="*/ -4187 h 22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644" h="222945">
                    <a:moveTo>
                      <a:pt x="163884" y="-4187"/>
                    </a:moveTo>
                    <a:lnTo>
                      <a:pt x="-761" y="-4187"/>
                    </a:lnTo>
                    <a:lnTo>
                      <a:pt x="-761" y="218759"/>
                    </a:lnTo>
                    <a:lnTo>
                      <a:pt x="43558" y="218759"/>
                    </a:lnTo>
                    <a:lnTo>
                      <a:pt x="-761" y="218759"/>
                    </a:lnTo>
                    <a:lnTo>
                      <a:pt x="-761" y="77243"/>
                    </a:lnTo>
                    <a:lnTo>
                      <a:pt x="163884" y="77243"/>
                    </a:lnTo>
                    <a:lnTo>
                      <a:pt x="163884" y="-4187"/>
                    </a:lnTo>
                  </a:path>
                </a:pathLst>
              </a:custGeom>
              <a:gradFill>
                <a:gsLst>
                  <a:gs pos="0">
                    <a:srgbClr val="393E53"/>
                  </a:gs>
                  <a:gs pos="46524">
                    <a:srgbClr val="45556F"/>
                  </a:gs>
                  <a:gs pos="100000">
                    <a:srgbClr val="343548"/>
                  </a:gs>
                </a:gsLst>
                <a:lin ang="1391717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6" name="Полилиния: фигура 19655">
                <a:extLst>
                  <a:ext uri="{FF2B5EF4-FFF2-40B4-BE49-F238E27FC236}">
                    <a16:creationId xmlns:a16="http://schemas.microsoft.com/office/drawing/2014/main" id="{D71E14EA-4512-8525-864E-1486126B6E69}"/>
                  </a:ext>
                </a:extLst>
              </p:cNvPr>
              <p:cNvSpPr/>
              <p:nvPr/>
            </p:nvSpPr>
            <p:spPr>
              <a:xfrm flipV="1">
                <a:off x="-5069230" y="1494779"/>
                <a:ext cx="186424" cy="222945"/>
              </a:xfrm>
              <a:custGeom>
                <a:avLst/>
                <a:gdLst>
                  <a:gd name="connsiteX0" fmla="*/ 185655 w 186424"/>
                  <a:gd name="connsiteY0" fmla="*/ -4187 h 222945"/>
                  <a:gd name="connsiteX1" fmla="*/ 163876 w 186424"/>
                  <a:gd name="connsiteY1" fmla="*/ -4187 h 222945"/>
                  <a:gd name="connsiteX2" fmla="*/ 163876 w 186424"/>
                  <a:gd name="connsiteY2" fmla="*/ 77243 h 222945"/>
                  <a:gd name="connsiteX3" fmla="*/ -769 w 186424"/>
                  <a:gd name="connsiteY3" fmla="*/ 77243 h 222945"/>
                  <a:gd name="connsiteX4" fmla="*/ -769 w 186424"/>
                  <a:gd name="connsiteY4" fmla="*/ 218759 h 222945"/>
                  <a:gd name="connsiteX5" fmla="*/ 43550 w 186424"/>
                  <a:gd name="connsiteY5" fmla="*/ 218759 h 222945"/>
                  <a:gd name="connsiteX6" fmla="*/ 185655 w 186424"/>
                  <a:gd name="connsiteY6" fmla="*/ 180594 h 222945"/>
                  <a:gd name="connsiteX7" fmla="*/ 185655 w 186424"/>
                  <a:gd name="connsiteY7" fmla="*/ -4187 h 22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6424" h="222945">
                    <a:moveTo>
                      <a:pt x="185655" y="-4187"/>
                    </a:moveTo>
                    <a:lnTo>
                      <a:pt x="163876" y="-4187"/>
                    </a:lnTo>
                    <a:lnTo>
                      <a:pt x="163876" y="77243"/>
                    </a:lnTo>
                    <a:lnTo>
                      <a:pt x="-769" y="77243"/>
                    </a:lnTo>
                    <a:lnTo>
                      <a:pt x="-769" y="218759"/>
                    </a:lnTo>
                    <a:lnTo>
                      <a:pt x="43550" y="218759"/>
                    </a:lnTo>
                    <a:lnTo>
                      <a:pt x="185655" y="180594"/>
                    </a:lnTo>
                    <a:lnTo>
                      <a:pt x="185655" y="-4187"/>
                    </a:lnTo>
                  </a:path>
                </a:pathLst>
              </a:custGeom>
              <a:gradFill>
                <a:gsLst>
                  <a:gs pos="0">
                    <a:srgbClr val="111826"/>
                  </a:gs>
                  <a:gs pos="46524">
                    <a:srgbClr val="141F32"/>
                  </a:gs>
                  <a:gs pos="100000">
                    <a:srgbClr val="0F1521"/>
                  </a:gs>
                </a:gsLst>
                <a:lin ang="1391717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7" name="Полилиния: фигура 19656">
                <a:extLst>
                  <a:ext uri="{FF2B5EF4-FFF2-40B4-BE49-F238E27FC236}">
                    <a16:creationId xmlns:a16="http://schemas.microsoft.com/office/drawing/2014/main" id="{DB9976A2-8F74-2195-3864-6DC2432AC80A}"/>
                  </a:ext>
                </a:extLst>
              </p:cNvPr>
              <p:cNvSpPr/>
              <p:nvPr/>
            </p:nvSpPr>
            <p:spPr>
              <a:xfrm flipV="1">
                <a:off x="-5307572" y="1418848"/>
                <a:ext cx="600070" cy="167070"/>
              </a:xfrm>
              <a:custGeom>
                <a:avLst/>
                <a:gdLst>
                  <a:gd name="connsiteX0" fmla="*/ 599324 w 600070"/>
                  <a:gd name="connsiteY0" fmla="*/ -4285 h 167070"/>
                  <a:gd name="connsiteX1" fmla="*/ -746 w 600070"/>
                  <a:gd name="connsiteY1" fmla="*/ -4285 h 167070"/>
                  <a:gd name="connsiteX2" fmla="*/ -746 w 600070"/>
                  <a:gd name="connsiteY2" fmla="*/ 162786 h 167070"/>
                  <a:gd name="connsiteX3" fmla="*/ 433927 w 600070"/>
                  <a:gd name="connsiteY3" fmla="*/ 162786 h 167070"/>
                  <a:gd name="connsiteX4" fmla="*/ 599324 w 600070"/>
                  <a:gd name="connsiteY4" fmla="*/ -2613 h 167070"/>
                  <a:gd name="connsiteX5" fmla="*/ 599324 w 600070"/>
                  <a:gd name="connsiteY5" fmla="*/ -4285 h 16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0070" h="167070">
                    <a:moveTo>
                      <a:pt x="599324" y="-4285"/>
                    </a:moveTo>
                    <a:lnTo>
                      <a:pt x="-746" y="-4285"/>
                    </a:lnTo>
                    <a:lnTo>
                      <a:pt x="-746" y="162786"/>
                    </a:lnTo>
                    <a:lnTo>
                      <a:pt x="433927" y="162786"/>
                    </a:lnTo>
                    <a:cubicBezTo>
                      <a:pt x="525269" y="162786"/>
                      <a:pt x="599324" y="88731"/>
                      <a:pt x="599324" y="-2613"/>
                    </a:cubicBezTo>
                    <a:lnTo>
                      <a:pt x="599324" y="-4285"/>
                    </a:lnTo>
                  </a:path>
                </a:pathLst>
              </a:custGeom>
              <a:solidFill>
                <a:srgbClr val="F29587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8" name="Полилиния: фигура 19657">
                <a:extLst>
                  <a:ext uri="{FF2B5EF4-FFF2-40B4-BE49-F238E27FC236}">
                    <a16:creationId xmlns:a16="http://schemas.microsoft.com/office/drawing/2014/main" id="{E42E3255-7E5A-3BE8-AE80-BE2AC6769F8A}"/>
                  </a:ext>
                </a:extLst>
              </p:cNvPr>
              <p:cNvSpPr/>
              <p:nvPr/>
            </p:nvSpPr>
            <p:spPr>
              <a:xfrm flipV="1">
                <a:off x="-5307572" y="1538117"/>
                <a:ext cx="600070" cy="47801"/>
              </a:xfrm>
              <a:custGeom>
                <a:avLst/>
                <a:gdLst>
                  <a:gd name="connsiteX0" fmla="*/ -746 w 600070"/>
                  <a:gd name="connsiteY0" fmla="*/ 43573 h 47801"/>
                  <a:gd name="connsiteX1" fmla="*/ -746 w 600070"/>
                  <a:gd name="connsiteY1" fmla="*/ -4229 h 47801"/>
                  <a:gd name="connsiteX2" fmla="*/ 599324 w 600070"/>
                  <a:gd name="connsiteY2" fmla="*/ -4229 h 47801"/>
                  <a:gd name="connsiteX3" fmla="*/ 599324 w 600070"/>
                  <a:gd name="connsiteY3" fmla="*/ -2557 h 47801"/>
                  <a:gd name="connsiteX4" fmla="*/ 592754 w 600070"/>
                  <a:gd name="connsiteY4" fmla="*/ 43573 h 47801"/>
                  <a:gd name="connsiteX5" fmla="*/ -746 w 600070"/>
                  <a:gd name="connsiteY5" fmla="*/ 43573 h 4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0070" h="47801">
                    <a:moveTo>
                      <a:pt x="-746" y="43573"/>
                    </a:moveTo>
                    <a:lnTo>
                      <a:pt x="-746" y="-4229"/>
                    </a:lnTo>
                    <a:lnTo>
                      <a:pt x="599324" y="-4229"/>
                    </a:lnTo>
                    <a:lnTo>
                      <a:pt x="599324" y="-2557"/>
                    </a:lnTo>
                    <a:cubicBezTo>
                      <a:pt x="599324" y="13457"/>
                      <a:pt x="597002" y="28918"/>
                      <a:pt x="592754" y="43573"/>
                    </a:cubicBezTo>
                    <a:lnTo>
                      <a:pt x="-746" y="43573"/>
                    </a:lnTo>
                  </a:path>
                </a:pathLst>
              </a:custGeom>
              <a:solidFill>
                <a:srgbClr val="F6C0B7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59" name="Полилиния: фигура 19658">
                <a:extLst>
                  <a:ext uri="{FF2B5EF4-FFF2-40B4-BE49-F238E27FC236}">
                    <a16:creationId xmlns:a16="http://schemas.microsoft.com/office/drawing/2014/main" id="{850AF9BA-0189-0A1C-99B2-716F816B2948}"/>
                  </a:ext>
                </a:extLst>
              </p:cNvPr>
              <p:cNvSpPr/>
              <p:nvPr/>
            </p:nvSpPr>
            <p:spPr>
              <a:xfrm flipV="1">
                <a:off x="-5307572" y="1538117"/>
                <a:ext cx="595510" cy="7940"/>
              </a:xfrm>
              <a:custGeom>
                <a:avLst/>
                <a:gdLst>
                  <a:gd name="connsiteX0" fmla="*/ 594765 w 595510"/>
                  <a:gd name="connsiteY0" fmla="*/ -4247 h 7940"/>
                  <a:gd name="connsiteX1" fmla="*/ 592756 w 595510"/>
                  <a:gd name="connsiteY1" fmla="*/ 3694 h 7940"/>
                  <a:gd name="connsiteX2" fmla="*/ -745 w 595510"/>
                  <a:gd name="connsiteY2" fmla="*/ 3694 h 7940"/>
                  <a:gd name="connsiteX3" fmla="*/ -745 w 595510"/>
                  <a:gd name="connsiteY3" fmla="*/ -4247 h 7940"/>
                  <a:gd name="connsiteX4" fmla="*/ 594765 w 595510"/>
                  <a:gd name="connsiteY4" fmla="*/ -4247 h 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510" h="7940">
                    <a:moveTo>
                      <a:pt x="594765" y="-4247"/>
                    </a:moveTo>
                    <a:cubicBezTo>
                      <a:pt x="594140" y="-1588"/>
                      <a:pt x="593514" y="1083"/>
                      <a:pt x="592756" y="3694"/>
                    </a:cubicBezTo>
                    <a:lnTo>
                      <a:pt x="-745" y="3694"/>
                    </a:lnTo>
                    <a:lnTo>
                      <a:pt x="-745" y="-4247"/>
                    </a:lnTo>
                    <a:lnTo>
                      <a:pt x="594765" y="-4247"/>
                    </a:lnTo>
                  </a:path>
                </a:pathLst>
              </a:custGeom>
              <a:solidFill>
                <a:srgbClr val="F8D3CB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60" name="Полилиния: фигура 19659">
                <a:extLst>
                  <a:ext uri="{FF2B5EF4-FFF2-40B4-BE49-F238E27FC236}">
                    <a16:creationId xmlns:a16="http://schemas.microsoft.com/office/drawing/2014/main" id="{5F371900-1D0F-A2CE-02A3-094A697794A3}"/>
                  </a:ext>
                </a:extLst>
              </p:cNvPr>
              <p:cNvSpPr/>
              <p:nvPr/>
            </p:nvSpPr>
            <p:spPr>
              <a:xfrm flipV="1">
                <a:off x="-5307572" y="1421182"/>
                <a:ext cx="137836" cy="164736"/>
              </a:xfrm>
              <a:custGeom>
                <a:avLst/>
                <a:gdLst>
                  <a:gd name="connsiteX0" fmla="*/ -580 w 137836"/>
                  <a:gd name="connsiteY0" fmla="*/ 160453 h 164736"/>
                  <a:gd name="connsiteX1" fmla="*/ -580 w 137836"/>
                  <a:gd name="connsiteY1" fmla="*/ -4284 h 164736"/>
                  <a:gd name="connsiteX2" fmla="*/ 137256 w 137836"/>
                  <a:gd name="connsiteY2" fmla="*/ -4284 h 164736"/>
                  <a:gd name="connsiteX3" fmla="*/ 137256 w 137836"/>
                  <a:gd name="connsiteY3" fmla="*/ -2612 h 164736"/>
                  <a:gd name="connsiteX4" fmla="*/ -580 w 137836"/>
                  <a:gd name="connsiteY4" fmla="*/ 160453 h 16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836" h="164736">
                    <a:moveTo>
                      <a:pt x="-580" y="160453"/>
                    </a:moveTo>
                    <a:lnTo>
                      <a:pt x="-580" y="-4284"/>
                    </a:lnTo>
                    <a:lnTo>
                      <a:pt x="137256" y="-4284"/>
                    </a:lnTo>
                    <a:lnTo>
                      <a:pt x="137256" y="-2612"/>
                    </a:lnTo>
                    <a:cubicBezTo>
                      <a:pt x="137256" y="79336"/>
                      <a:pt x="77643" y="147326"/>
                      <a:pt x="-580" y="160453"/>
                    </a:cubicBezTo>
                  </a:path>
                </a:pathLst>
              </a:custGeom>
              <a:solidFill>
                <a:srgbClr val="A23E3B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61" name="Полилиния: фигура 19660">
                <a:extLst>
                  <a:ext uri="{FF2B5EF4-FFF2-40B4-BE49-F238E27FC236}">
                    <a16:creationId xmlns:a16="http://schemas.microsoft.com/office/drawing/2014/main" id="{793D8092-FB2D-9E94-C490-67E47D6A5F06}"/>
                  </a:ext>
                </a:extLst>
              </p:cNvPr>
              <p:cNvSpPr/>
              <p:nvPr/>
            </p:nvSpPr>
            <p:spPr>
              <a:xfrm flipV="1">
                <a:off x="-5744272" y="528379"/>
                <a:ext cx="676169" cy="57149"/>
              </a:xfrm>
              <a:custGeom>
                <a:avLst/>
                <a:gdLst>
                  <a:gd name="connsiteX0" fmla="*/ -459 w 676169"/>
                  <a:gd name="connsiteY0" fmla="*/ 51975 h 57149"/>
                  <a:gd name="connsiteX1" fmla="*/ 16248 w 676169"/>
                  <a:gd name="connsiteY1" fmla="*/ -5175 h 57149"/>
                  <a:gd name="connsiteX2" fmla="*/ 658998 w 676169"/>
                  <a:gd name="connsiteY2" fmla="*/ -5175 h 57149"/>
                  <a:gd name="connsiteX3" fmla="*/ 675711 w 676169"/>
                  <a:gd name="connsiteY3" fmla="*/ 51975 h 57149"/>
                  <a:gd name="connsiteX4" fmla="*/ -459 w 676169"/>
                  <a:gd name="connsiteY4" fmla="*/ 51975 h 5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6169" h="57149">
                    <a:moveTo>
                      <a:pt x="-459" y="51975"/>
                    </a:moveTo>
                    <a:lnTo>
                      <a:pt x="16248" y="-5175"/>
                    </a:lnTo>
                    <a:lnTo>
                      <a:pt x="658998" y="-5175"/>
                    </a:lnTo>
                    <a:lnTo>
                      <a:pt x="675711" y="51975"/>
                    </a:lnTo>
                    <a:lnTo>
                      <a:pt x="-459" y="51975"/>
                    </a:lnTo>
                  </a:path>
                </a:pathLst>
              </a:custGeom>
              <a:solidFill>
                <a:srgbClr val="6851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62" name="Полилиния: фигура 19661">
                <a:extLst>
                  <a:ext uri="{FF2B5EF4-FFF2-40B4-BE49-F238E27FC236}">
                    <a16:creationId xmlns:a16="http://schemas.microsoft.com/office/drawing/2014/main" id="{8A6805C7-C80D-87DF-E6A3-875A0B201CA2}"/>
                  </a:ext>
                </a:extLst>
              </p:cNvPr>
              <p:cNvSpPr/>
              <p:nvPr/>
            </p:nvSpPr>
            <p:spPr>
              <a:xfrm flipV="1">
                <a:off x="-5734308" y="562476"/>
                <a:ext cx="343703" cy="23052"/>
              </a:xfrm>
              <a:custGeom>
                <a:avLst/>
                <a:gdLst>
                  <a:gd name="connsiteX0" fmla="*/ 343357 w 343703"/>
                  <a:gd name="connsiteY0" fmla="*/ -5159 h 23052"/>
                  <a:gd name="connsiteX1" fmla="*/ 6397 w 343703"/>
                  <a:gd name="connsiteY1" fmla="*/ -5159 h 23052"/>
                  <a:gd name="connsiteX2" fmla="*/ -347 w 343703"/>
                  <a:gd name="connsiteY2" fmla="*/ 17893 h 23052"/>
                  <a:gd name="connsiteX3" fmla="*/ 336612 w 343703"/>
                  <a:gd name="connsiteY3" fmla="*/ 17893 h 23052"/>
                  <a:gd name="connsiteX4" fmla="*/ 343357 w 343703"/>
                  <a:gd name="connsiteY4" fmla="*/ -5159 h 2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703" h="23052">
                    <a:moveTo>
                      <a:pt x="343357" y="-5159"/>
                    </a:moveTo>
                    <a:lnTo>
                      <a:pt x="6397" y="-5159"/>
                    </a:lnTo>
                    <a:lnTo>
                      <a:pt x="-347" y="17893"/>
                    </a:lnTo>
                    <a:lnTo>
                      <a:pt x="336612" y="17893"/>
                    </a:lnTo>
                    <a:lnTo>
                      <a:pt x="343357" y="-5159"/>
                    </a:lnTo>
                  </a:path>
                </a:pathLst>
              </a:custGeom>
              <a:solidFill>
                <a:srgbClr val="533F4E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63" name="Полилиния: фигура 19662">
                <a:extLst>
                  <a:ext uri="{FF2B5EF4-FFF2-40B4-BE49-F238E27FC236}">
                    <a16:creationId xmlns:a16="http://schemas.microsoft.com/office/drawing/2014/main" id="{D2F4AAF1-83BE-FF9C-B1F4-8846ABC7DCA8}"/>
                  </a:ext>
                </a:extLst>
              </p:cNvPr>
              <p:cNvSpPr/>
              <p:nvPr/>
            </p:nvSpPr>
            <p:spPr>
              <a:xfrm flipV="1">
                <a:off x="-5407318" y="528379"/>
                <a:ext cx="676173" cy="57149"/>
              </a:xfrm>
              <a:custGeom>
                <a:avLst/>
                <a:gdLst>
                  <a:gd name="connsiteX0" fmla="*/ -702 w 676173"/>
                  <a:gd name="connsiteY0" fmla="*/ 51975 h 57149"/>
                  <a:gd name="connsiteX1" fmla="*/ 16011 w 676173"/>
                  <a:gd name="connsiteY1" fmla="*/ -5175 h 57149"/>
                  <a:gd name="connsiteX2" fmla="*/ 658760 w 676173"/>
                  <a:gd name="connsiteY2" fmla="*/ -5175 h 57149"/>
                  <a:gd name="connsiteX3" fmla="*/ 675472 w 676173"/>
                  <a:gd name="connsiteY3" fmla="*/ 51975 h 57149"/>
                  <a:gd name="connsiteX4" fmla="*/ -702 w 676173"/>
                  <a:gd name="connsiteY4" fmla="*/ 51975 h 5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6173" h="57149">
                    <a:moveTo>
                      <a:pt x="-702" y="51975"/>
                    </a:moveTo>
                    <a:lnTo>
                      <a:pt x="16011" y="-5175"/>
                    </a:lnTo>
                    <a:lnTo>
                      <a:pt x="658760" y="-5175"/>
                    </a:lnTo>
                    <a:lnTo>
                      <a:pt x="675472" y="51975"/>
                    </a:lnTo>
                    <a:lnTo>
                      <a:pt x="-702" y="51975"/>
                    </a:lnTo>
                  </a:path>
                </a:pathLst>
              </a:custGeom>
              <a:solidFill>
                <a:srgbClr val="FBCED2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664" name="Полилиния: фигура 19663">
                <a:extLst>
                  <a:ext uri="{FF2B5EF4-FFF2-40B4-BE49-F238E27FC236}">
                    <a16:creationId xmlns:a16="http://schemas.microsoft.com/office/drawing/2014/main" id="{B485CCB8-30B2-A6B7-8F92-FD3D9A998BCE}"/>
                  </a:ext>
                </a:extLst>
              </p:cNvPr>
              <p:cNvSpPr/>
              <p:nvPr/>
            </p:nvSpPr>
            <p:spPr>
              <a:xfrm flipV="1">
                <a:off x="-5397349" y="562476"/>
                <a:ext cx="656231" cy="23052"/>
              </a:xfrm>
              <a:custGeom>
                <a:avLst/>
                <a:gdLst>
                  <a:gd name="connsiteX0" fmla="*/ 648792 w 656231"/>
                  <a:gd name="connsiteY0" fmla="*/ -5159 h 23052"/>
                  <a:gd name="connsiteX1" fmla="*/ 6043 w 656231"/>
                  <a:gd name="connsiteY1" fmla="*/ -5159 h 23052"/>
                  <a:gd name="connsiteX2" fmla="*/ -702 w 656231"/>
                  <a:gd name="connsiteY2" fmla="*/ 17893 h 23052"/>
                  <a:gd name="connsiteX3" fmla="*/ 655529 w 656231"/>
                  <a:gd name="connsiteY3" fmla="*/ 17893 h 23052"/>
                  <a:gd name="connsiteX4" fmla="*/ 648792 w 656231"/>
                  <a:gd name="connsiteY4" fmla="*/ -5159 h 2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231" h="23052">
                    <a:moveTo>
                      <a:pt x="648792" y="-5159"/>
                    </a:moveTo>
                    <a:lnTo>
                      <a:pt x="6043" y="-5159"/>
                    </a:lnTo>
                    <a:lnTo>
                      <a:pt x="-702" y="17893"/>
                    </a:lnTo>
                    <a:lnTo>
                      <a:pt x="655529" y="17893"/>
                    </a:lnTo>
                    <a:lnTo>
                      <a:pt x="648792" y="-5159"/>
                    </a:lnTo>
                  </a:path>
                </a:pathLst>
              </a:custGeom>
              <a:solidFill>
                <a:srgbClr val="CC9EA7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  <p:grpSp>
          <p:nvGrpSpPr>
            <p:cNvPr id="21334" name="Группа 21333">
              <a:extLst>
                <a:ext uri="{FF2B5EF4-FFF2-40B4-BE49-F238E27FC236}">
                  <a16:creationId xmlns:a16="http://schemas.microsoft.com/office/drawing/2014/main" id="{E6490670-869A-FF6E-5880-60E4CA6AE173}"/>
                </a:ext>
              </a:extLst>
            </p:cNvPr>
            <p:cNvGrpSpPr/>
            <p:nvPr/>
          </p:nvGrpSpPr>
          <p:grpSpPr>
            <a:xfrm flipH="1">
              <a:off x="8272164" y="2250004"/>
              <a:ext cx="1252727" cy="1206117"/>
              <a:chOff x="-3297088" y="2242890"/>
              <a:chExt cx="1220712" cy="1175293"/>
            </a:xfrm>
          </p:grpSpPr>
          <p:sp>
            <p:nvSpPr>
              <p:cNvPr id="21131" name="Полилиния: фигура 21130">
                <a:extLst>
                  <a:ext uri="{FF2B5EF4-FFF2-40B4-BE49-F238E27FC236}">
                    <a16:creationId xmlns:a16="http://schemas.microsoft.com/office/drawing/2014/main" id="{8428AA8A-6477-FA6C-CAF7-71A4A0BE4D62}"/>
                  </a:ext>
                </a:extLst>
              </p:cNvPr>
              <p:cNvSpPr/>
              <p:nvPr/>
            </p:nvSpPr>
            <p:spPr>
              <a:xfrm flipV="1">
                <a:off x="-2979719" y="2242890"/>
                <a:ext cx="208014" cy="100331"/>
              </a:xfrm>
              <a:custGeom>
                <a:avLst/>
                <a:gdLst>
                  <a:gd name="connsiteX0" fmla="*/ 205732 w 208014"/>
                  <a:gd name="connsiteY0" fmla="*/ -3540 h 100331"/>
                  <a:gd name="connsiteX1" fmla="*/ -2282 w 208014"/>
                  <a:gd name="connsiteY1" fmla="*/ -3540 h 100331"/>
                  <a:gd name="connsiteX2" fmla="*/ -2282 w 208014"/>
                  <a:gd name="connsiteY2" fmla="*/ 96791 h 100331"/>
                  <a:gd name="connsiteX3" fmla="*/ 205732 w 208014"/>
                  <a:gd name="connsiteY3" fmla="*/ 96791 h 100331"/>
                  <a:gd name="connsiteX4" fmla="*/ 205732 w 208014"/>
                  <a:gd name="connsiteY4" fmla="*/ -3540 h 10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014" h="100331">
                    <a:moveTo>
                      <a:pt x="205732" y="-3540"/>
                    </a:moveTo>
                    <a:lnTo>
                      <a:pt x="-2282" y="-3540"/>
                    </a:lnTo>
                    <a:lnTo>
                      <a:pt x="-2282" y="96791"/>
                    </a:lnTo>
                    <a:lnTo>
                      <a:pt x="205732" y="96791"/>
                    </a:lnTo>
                    <a:lnTo>
                      <a:pt x="205732" y="-3540"/>
                    </a:lnTo>
                  </a:path>
                </a:pathLst>
              </a:custGeom>
              <a:solidFill>
                <a:srgbClr val="EBEFE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2" name="Полилиния: фигура 21131">
                <a:extLst>
                  <a:ext uri="{FF2B5EF4-FFF2-40B4-BE49-F238E27FC236}">
                    <a16:creationId xmlns:a16="http://schemas.microsoft.com/office/drawing/2014/main" id="{445B4F77-CBC8-88C3-403E-7962DF83E45B}"/>
                  </a:ext>
                </a:extLst>
              </p:cNvPr>
              <p:cNvSpPr/>
              <p:nvPr/>
            </p:nvSpPr>
            <p:spPr>
              <a:xfrm flipV="1">
                <a:off x="-2885945" y="2242890"/>
                <a:ext cx="2238" cy="100331"/>
              </a:xfrm>
              <a:custGeom>
                <a:avLst/>
                <a:gdLst>
                  <a:gd name="connsiteX0" fmla="*/ -38 w 2238"/>
                  <a:gd name="connsiteY0" fmla="*/ -3540 h 100331"/>
                  <a:gd name="connsiteX1" fmla="*/ -2276 w 2238"/>
                  <a:gd name="connsiteY1" fmla="*/ -3540 h 100331"/>
                  <a:gd name="connsiteX2" fmla="*/ -2276 w 2238"/>
                  <a:gd name="connsiteY2" fmla="*/ 96791 h 100331"/>
                  <a:gd name="connsiteX3" fmla="*/ -38 w 2238"/>
                  <a:gd name="connsiteY3" fmla="*/ 96791 h 100331"/>
                  <a:gd name="connsiteX4" fmla="*/ -38 w 2238"/>
                  <a:gd name="connsiteY4" fmla="*/ -3540 h 10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" h="100331">
                    <a:moveTo>
                      <a:pt x="-38" y="-3540"/>
                    </a:moveTo>
                    <a:lnTo>
                      <a:pt x="-2276" y="-3540"/>
                    </a:lnTo>
                    <a:lnTo>
                      <a:pt x="-2276" y="96791"/>
                    </a:lnTo>
                    <a:lnTo>
                      <a:pt x="-38" y="96791"/>
                    </a:lnTo>
                    <a:lnTo>
                      <a:pt x="-38" y="-354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3" name="Полилиния: фигура 21132">
                <a:extLst>
                  <a:ext uri="{FF2B5EF4-FFF2-40B4-BE49-F238E27FC236}">
                    <a16:creationId xmlns:a16="http://schemas.microsoft.com/office/drawing/2014/main" id="{C98B4529-B26D-F685-98CF-6F43B5E78802}"/>
                  </a:ext>
                </a:extLst>
              </p:cNvPr>
              <p:cNvSpPr/>
              <p:nvPr/>
            </p:nvSpPr>
            <p:spPr>
              <a:xfrm flipV="1">
                <a:off x="-2844400" y="2242890"/>
                <a:ext cx="2238" cy="100331"/>
              </a:xfrm>
              <a:custGeom>
                <a:avLst/>
                <a:gdLst>
                  <a:gd name="connsiteX0" fmla="*/ -67 w 2238"/>
                  <a:gd name="connsiteY0" fmla="*/ -3540 h 100331"/>
                  <a:gd name="connsiteX1" fmla="*/ -2305 w 2238"/>
                  <a:gd name="connsiteY1" fmla="*/ -3540 h 100331"/>
                  <a:gd name="connsiteX2" fmla="*/ -2305 w 2238"/>
                  <a:gd name="connsiteY2" fmla="*/ 96791 h 100331"/>
                  <a:gd name="connsiteX3" fmla="*/ -67 w 2238"/>
                  <a:gd name="connsiteY3" fmla="*/ 96791 h 100331"/>
                  <a:gd name="connsiteX4" fmla="*/ -67 w 2238"/>
                  <a:gd name="connsiteY4" fmla="*/ -3540 h 10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" h="100331">
                    <a:moveTo>
                      <a:pt x="-67" y="-3540"/>
                    </a:moveTo>
                    <a:lnTo>
                      <a:pt x="-2305" y="-3540"/>
                    </a:lnTo>
                    <a:lnTo>
                      <a:pt x="-2305" y="96791"/>
                    </a:lnTo>
                    <a:lnTo>
                      <a:pt x="-67" y="96791"/>
                    </a:lnTo>
                    <a:lnTo>
                      <a:pt x="-67" y="-354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4" name="Полилиния: фигура 21133">
                <a:extLst>
                  <a:ext uri="{FF2B5EF4-FFF2-40B4-BE49-F238E27FC236}">
                    <a16:creationId xmlns:a16="http://schemas.microsoft.com/office/drawing/2014/main" id="{A4C000DD-F10B-C1A2-F01E-3D75F52CAD9D}"/>
                  </a:ext>
                </a:extLst>
              </p:cNvPr>
              <p:cNvSpPr/>
              <p:nvPr/>
            </p:nvSpPr>
            <p:spPr>
              <a:xfrm flipV="1">
                <a:off x="-2802855" y="2242890"/>
                <a:ext cx="2250" cy="100331"/>
              </a:xfrm>
              <a:custGeom>
                <a:avLst/>
                <a:gdLst>
                  <a:gd name="connsiteX0" fmla="*/ -85 w 2250"/>
                  <a:gd name="connsiteY0" fmla="*/ -3540 h 100331"/>
                  <a:gd name="connsiteX1" fmla="*/ -2335 w 2250"/>
                  <a:gd name="connsiteY1" fmla="*/ -3540 h 100331"/>
                  <a:gd name="connsiteX2" fmla="*/ -2335 w 2250"/>
                  <a:gd name="connsiteY2" fmla="*/ 96791 h 100331"/>
                  <a:gd name="connsiteX3" fmla="*/ -85 w 2250"/>
                  <a:gd name="connsiteY3" fmla="*/ 96791 h 100331"/>
                  <a:gd name="connsiteX4" fmla="*/ -85 w 2250"/>
                  <a:gd name="connsiteY4" fmla="*/ -3540 h 10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" h="100331">
                    <a:moveTo>
                      <a:pt x="-85" y="-3540"/>
                    </a:moveTo>
                    <a:lnTo>
                      <a:pt x="-2335" y="-3540"/>
                    </a:lnTo>
                    <a:lnTo>
                      <a:pt x="-2335" y="96791"/>
                    </a:lnTo>
                    <a:lnTo>
                      <a:pt x="-85" y="96791"/>
                    </a:lnTo>
                    <a:lnTo>
                      <a:pt x="-85" y="-354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5" name="Полилиния: фигура 21134">
                <a:extLst>
                  <a:ext uri="{FF2B5EF4-FFF2-40B4-BE49-F238E27FC236}">
                    <a16:creationId xmlns:a16="http://schemas.microsoft.com/office/drawing/2014/main" id="{692440F8-AFF9-A64F-ECE4-9ADECC65BBD7}"/>
                  </a:ext>
                </a:extLst>
              </p:cNvPr>
              <p:cNvSpPr/>
              <p:nvPr/>
            </p:nvSpPr>
            <p:spPr>
              <a:xfrm flipV="1">
                <a:off x="-2979719" y="2242890"/>
                <a:ext cx="71551" cy="100331"/>
              </a:xfrm>
              <a:custGeom>
                <a:avLst/>
                <a:gdLst>
                  <a:gd name="connsiteX0" fmla="*/ 69319 w 71551"/>
                  <a:gd name="connsiteY0" fmla="*/ -3540 h 100331"/>
                  <a:gd name="connsiteX1" fmla="*/ -2233 w 71551"/>
                  <a:gd name="connsiteY1" fmla="*/ -3540 h 100331"/>
                  <a:gd name="connsiteX2" fmla="*/ -2233 w 71551"/>
                  <a:gd name="connsiteY2" fmla="*/ 96791 h 100331"/>
                  <a:gd name="connsiteX3" fmla="*/ 69319 w 71551"/>
                  <a:gd name="connsiteY3" fmla="*/ 96791 h 100331"/>
                  <a:gd name="connsiteX4" fmla="*/ 69319 w 71551"/>
                  <a:gd name="connsiteY4" fmla="*/ -3540 h 10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51" h="100331">
                    <a:moveTo>
                      <a:pt x="69319" y="-3540"/>
                    </a:moveTo>
                    <a:lnTo>
                      <a:pt x="-2233" y="-3540"/>
                    </a:lnTo>
                    <a:lnTo>
                      <a:pt x="-2233" y="96791"/>
                    </a:lnTo>
                    <a:lnTo>
                      <a:pt x="69319" y="96791"/>
                    </a:lnTo>
                    <a:lnTo>
                      <a:pt x="69319" y="-3540"/>
                    </a:lnTo>
                  </a:path>
                </a:pathLst>
              </a:custGeom>
              <a:solidFill>
                <a:srgbClr val="9BB3AE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6" name="Полилиния: фигура 21135">
                <a:extLst>
                  <a:ext uri="{FF2B5EF4-FFF2-40B4-BE49-F238E27FC236}">
                    <a16:creationId xmlns:a16="http://schemas.microsoft.com/office/drawing/2014/main" id="{15022300-CE3C-200D-CC57-19528EBACD13}"/>
                  </a:ext>
                </a:extLst>
              </p:cNvPr>
              <p:cNvSpPr/>
              <p:nvPr/>
            </p:nvSpPr>
            <p:spPr>
              <a:xfrm flipV="1">
                <a:off x="-3147247" y="2335534"/>
                <a:ext cx="883647" cy="107177"/>
              </a:xfrm>
              <a:custGeom>
                <a:avLst/>
                <a:gdLst>
                  <a:gd name="connsiteX0" fmla="*/ 881243 w 883647"/>
                  <a:gd name="connsiteY0" fmla="*/ -3450 h 107177"/>
                  <a:gd name="connsiteX1" fmla="*/ -2405 w 883647"/>
                  <a:gd name="connsiteY1" fmla="*/ -3450 h 107177"/>
                  <a:gd name="connsiteX2" fmla="*/ -2405 w 883647"/>
                  <a:gd name="connsiteY2" fmla="*/ 103728 h 107177"/>
                  <a:gd name="connsiteX3" fmla="*/ 881243 w 883647"/>
                  <a:gd name="connsiteY3" fmla="*/ 103728 h 107177"/>
                  <a:gd name="connsiteX4" fmla="*/ 881243 w 883647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647" h="107177">
                    <a:moveTo>
                      <a:pt x="881243" y="-3450"/>
                    </a:moveTo>
                    <a:lnTo>
                      <a:pt x="-2405" y="-3450"/>
                    </a:lnTo>
                    <a:lnTo>
                      <a:pt x="-2405" y="103728"/>
                    </a:lnTo>
                    <a:lnTo>
                      <a:pt x="881243" y="103728"/>
                    </a:lnTo>
                    <a:lnTo>
                      <a:pt x="881243" y="-3450"/>
                    </a:lnTo>
                  </a:path>
                </a:pathLst>
              </a:custGeom>
              <a:solidFill>
                <a:srgbClr val="EBEFE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7" name="Полилиния: фигура 21136">
                <a:extLst>
                  <a:ext uri="{FF2B5EF4-FFF2-40B4-BE49-F238E27FC236}">
                    <a16:creationId xmlns:a16="http://schemas.microsoft.com/office/drawing/2014/main" id="{DBEB271A-8259-6423-275A-0C10F1EAAFFF}"/>
                  </a:ext>
                </a:extLst>
              </p:cNvPr>
              <p:cNvSpPr/>
              <p:nvPr/>
            </p:nvSpPr>
            <p:spPr>
              <a:xfrm flipV="1">
                <a:off x="-2794336" y="2335534"/>
                <a:ext cx="4078" cy="107177"/>
              </a:xfrm>
              <a:custGeom>
                <a:avLst/>
                <a:gdLst>
                  <a:gd name="connsiteX0" fmla="*/ 1736 w 4078"/>
                  <a:gd name="connsiteY0" fmla="*/ -3450 h 107177"/>
                  <a:gd name="connsiteX1" fmla="*/ -2342 w 4078"/>
                  <a:gd name="connsiteY1" fmla="*/ -3450 h 107177"/>
                  <a:gd name="connsiteX2" fmla="*/ -2342 w 4078"/>
                  <a:gd name="connsiteY2" fmla="*/ 103728 h 107177"/>
                  <a:gd name="connsiteX3" fmla="*/ 1736 w 4078"/>
                  <a:gd name="connsiteY3" fmla="*/ 103728 h 107177"/>
                  <a:gd name="connsiteX4" fmla="*/ 1736 w 4078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8" h="107177">
                    <a:moveTo>
                      <a:pt x="1736" y="-3450"/>
                    </a:moveTo>
                    <a:lnTo>
                      <a:pt x="-2342" y="-3450"/>
                    </a:lnTo>
                    <a:lnTo>
                      <a:pt x="-2342" y="103728"/>
                    </a:lnTo>
                    <a:lnTo>
                      <a:pt x="1736" y="103728"/>
                    </a:lnTo>
                    <a:lnTo>
                      <a:pt x="1736" y="-345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8" name="Полилиния: фигура 21137">
                <a:extLst>
                  <a:ext uri="{FF2B5EF4-FFF2-40B4-BE49-F238E27FC236}">
                    <a16:creationId xmlns:a16="http://schemas.microsoft.com/office/drawing/2014/main" id="{4C7E61D7-472A-BAC2-9521-8A06D264E12B}"/>
                  </a:ext>
                </a:extLst>
              </p:cNvPr>
              <p:cNvSpPr/>
              <p:nvPr/>
            </p:nvSpPr>
            <p:spPr>
              <a:xfrm flipV="1">
                <a:off x="-2715060" y="2335534"/>
                <a:ext cx="4078" cy="107177"/>
              </a:xfrm>
              <a:custGeom>
                <a:avLst/>
                <a:gdLst>
                  <a:gd name="connsiteX0" fmla="*/ 1680 w 4078"/>
                  <a:gd name="connsiteY0" fmla="*/ -3450 h 107177"/>
                  <a:gd name="connsiteX1" fmla="*/ -2399 w 4078"/>
                  <a:gd name="connsiteY1" fmla="*/ -3450 h 107177"/>
                  <a:gd name="connsiteX2" fmla="*/ -2399 w 4078"/>
                  <a:gd name="connsiteY2" fmla="*/ 103728 h 107177"/>
                  <a:gd name="connsiteX3" fmla="*/ 1680 w 4078"/>
                  <a:gd name="connsiteY3" fmla="*/ 103728 h 107177"/>
                  <a:gd name="connsiteX4" fmla="*/ 1680 w 4078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8" h="107177">
                    <a:moveTo>
                      <a:pt x="1680" y="-3450"/>
                    </a:moveTo>
                    <a:lnTo>
                      <a:pt x="-2399" y="-3450"/>
                    </a:lnTo>
                    <a:lnTo>
                      <a:pt x="-2399" y="103728"/>
                    </a:lnTo>
                    <a:lnTo>
                      <a:pt x="1680" y="103728"/>
                    </a:lnTo>
                    <a:lnTo>
                      <a:pt x="1680" y="-345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39" name="Полилиния: фигура 21138">
                <a:extLst>
                  <a:ext uri="{FF2B5EF4-FFF2-40B4-BE49-F238E27FC236}">
                    <a16:creationId xmlns:a16="http://schemas.microsoft.com/office/drawing/2014/main" id="{97B9E48D-6DF3-DC17-7C20-9F8D645CA46A}"/>
                  </a:ext>
                </a:extLst>
              </p:cNvPr>
              <p:cNvSpPr/>
              <p:nvPr/>
            </p:nvSpPr>
            <p:spPr>
              <a:xfrm flipV="1">
                <a:off x="-2635784" y="2335534"/>
                <a:ext cx="4078" cy="107177"/>
              </a:xfrm>
              <a:custGeom>
                <a:avLst/>
                <a:gdLst>
                  <a:gd name="connsiteX0" fmla="*/ 1622 w 4078"/>
                  <a:gd name="connsiteY0" fmla="*/ -3450 h 107177"/>
                  <a:gd name="connsiteX1" fmla="*/ -2456 w 4078"/>
                  <a:gd name="connsiteY1" fmla="*/ -3450 h 107177"/>
                  <a:gd name="connsiteX2" fmla="*/ -2456 w 4078"/>
                  <a:gd name="connsiteY2" fmla="*/ 103728 h 107177"/>
                  <a:gd name="connsiteX3" fmla="*/ 1622 w 4078"/>
                  <a:gd name="connsiteY3" fmla="*/ 103728 h 107177"/>
                  <a:gd name="connsiteX4" fmla="*/ 1622 w 4078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8" h="107177">
                    <a:moveTo>
                      <a:pt x="1622" y="-3450"/>
                    </a:moveTo>
                    <a:lnTo>
                      <a:pt x="-2456" y="-3450"/>
                    </a:lnTo>
                    <a:lnTo>
                      <a:pt x="-2456" y="103728"/>
                    </a:lnTo>
                    <a:lnTo>
                      <a:pt x="1622" y="103728"/>
                    </a:lnTo>
                    <a:lnTo>
                      <a:pt x="1622" y="-345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40" name="Полилиния: фигура 21139">
                <a:extLst>
                  <a:ext uri="{FF2B5EF4-FFF2-40B4-BE49-F238E27FC236}">
                    <a16:creationId xmlns:a16="http://schemas.microsoft.com/office/drawing/2014/main" id="{DCDE9F5C-3420-6E4C-97D7-994EAA7564FA}"/>
                  </a:ext>
                </a:extLst>
              </p:cNvPr>
              <p:cNvSpPr/>
              <p:nvPr/>
            </p:nvSpPr>
            <p:spPr>
              <a:xfrm flipV="1">
                <a:off x="-2556508" y="2335534"/>
                <a:ext cx="4066" cy="107177"/>
              </a:xfrm>
              <a:custGeom>
                <a:avLst/>
                <a:gdLst>
                  <a:gd name="connsiteX0" fmla="*/ 1553 w 4066"/>
                  <a:gd name="connsiteY0" fmla="*/ -3450 h 107177"/>
                  <a:gd name="connsiteX1" fmla="*/ -2513 w 4066"/>
                  <a:gd name="connsiteY1" fmla="*/ -3450 h 107177"/>
                  <a:gd name="connsiteX2" fmla="*/ -2513 w 4066"/>
                  <a:gd name="connsiteY2" fmla="*/ 103728 h 107177"/>
                  <a:gd name="connsiteX3" fmla="*/ 1553 w 4066"/>
                  <a:gd name="connsiteY3" fmla="*/ 103728 h 107177"/>
                  <a:gd name="connsiteX4" fmla="*/ 1553 w 4066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6" h="107177">
                    <a:moveTo>
                      <a:pt x="1553" y="-3450"/>
                    </a:moveTo>
                    <a:lnTo>
                      <a:pt x="-2513" y="-3450"/>
                    </a:lnTo>
                    <a:lnTo>
                      <a:pt x="-2513" y="103728"/>
                    </a:lnTo>
                    <a:lnTo>
                      <a:pt x="1553" y="103728"/>
                    </a:lnTo>
                    <a:lnTo>
                      <a:pt x="1553" y="-345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41" name="Полилиния: фигура 21140">
                <a:extLst>
                  <a:ext uri="{FF2B5EF4-FFF2-40B4-BE49-F238E27FC236}">
                    <a16:creationId xmlns:a16="http://schemas.microsoft.com/office/drawing/2014/main" id="{0BFEBBF4-FBAE-C2D9-9BAF-DDF3185B0EA6}"/>
                  </a:ext>
                </a:extLst>
              </p:cNvPr>
              <p:cNvSpPr/>
              <p:nvPr/>
            </p:nvSpPr>
            <p:spPr>
              <a:xfrm flipV="1">
                <a:off x="-2477244" y="2335534"/>
                <a:ext cx="4078" cy="107177"/>
              </a:xfrm>
              <a:custGeom>
                <a:avLst/>
                <a:gdLst>
                  <a:gd name="connsiteX0" fmla="*/ 1508 w 4078"/>
                  <a:gd name="connsiteY0" fmla="*/ -3450 h 107177"/>
                  <a:gd name="connsiteX1" fmla="*/ -2571 w 4078"/>
                  <a:gd name="connsiteY1" fmla="*/ -3450 h 107177"/>
                  <a:gd name="connsiteX2" fmla="*/ -2571 w 4078"/>
                  <a:gd name="connsiteY2" fmla="*/ 103728 h 107177"/>
                  <a:gd name="connsiteX3" fmla="*/ 1508 w 4078"/>
                  <a:gd name="connsiteY3" fmla="*/ 103728 h 107177"/>
                  <a:gd name="connsiteX4" fmla="*/ 1508 w 4078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8" h="107177">
                    <a:moveTo>
                      <a:pt x="1508" y="-3450"/>
                    </a:moveTo>
                    <a:lnTo>
                      <a:pt x="-2571" y="-3450"/>
                    </a:lnTo>
                    <a:lnTo>
                      <a:pt x="-2571" y="103728"/>
                    </a:lnTo>
                    <a:lnTo>
                      <a:pt x="1508" y="103728"/>
                    </a:lnTo>
                    <a:lnTo>
                      <a:pt x="1508" y="-345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42" name="Полилиния: фигура 21141">
                <a:extLst>
                  <a:ext uri="{FF2B5EF4-FFF2-40B4-BE49-F238E27FC236}">
                    <a16:creationId xmlns:a16="http://schemas.microsoft.com/office/drawing/2014/main" id="{888464A1-1F11-FC39-AF78-A29A8E2CF3C7}"/>
                  </a:ext>
                </a:extLst>
              </p:cNvPr>
              <p:cNvSpPr/>
              <p:nvPr/>
            </p:nvSpPr>
            <p:spPr>
              <a:xfrm flipV="1">
                <a:off x="-2397968" y="2335534"/>
                <a:ext cx="4078" cy="107177"/>
              </a:xfrm>
              <a:custGeom>
                <a:avLst/>
                <a:gdLst>
                  <a:gd name="connsiteX0" fmla="*/ 1451 w 4078"/>
                  <a:gd name="connsiteY0" fmla="*/ -3450 h 107177"/>
                  <a:gd name="connsiteX1" fmla="*/ -2628 w 4078"/>
                  <a:gd name="connsiteY1" fmla="*/ -3450 h 107177"/>
                  <a:gd name="connsiteX2" fmla="*/ -2628 w 4078"/>
                  <a:gd name="connsiteY2" fmla="*/ 103728 h 107177"/>
                  <a:gd name="connsiteX3" fmla="*/ 1451 w 4078"/>
                  <a:gd name="connsiteY3" fmla="*/ 103728 h 107177"/>
                  <a:gd name="connsiteX4" fmla="*/ 1451 w 4078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8" h="107177">
                    <a:moveTo>
                      <a:pt x="1451" y="-3450"/>
                    </a:moveTo>
                    <a:lnTo>
                      <a:pt x="-2628" y="-3450"/>
                    </a:lnTo>
                    <a:lnTo>
                      <a:pt x="-2628" y="103728"/>
                    </a:lnTo>
                    <a:lnTo>
                      <a:pt x="1451" y="103728"/>
                    </a:lnTo>
                    <a:lnTo>
                      <a:pt x="1451" y="-345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43" name="Полилиния: фигура 21142">
                <a:extLst>
                  <a:ext uri="{FF2B5EF4-FFF2-40B4-BE49-F238E27FC236}">
                    <a16:creationId xmlns:a16="http://schemas.microsoft.com/office/drawing/2014/main" id="{130ACC05-D716-80AA-8A3B-C72EDEC89A66}"/>
                  </a:ext>
                </a:extLst>
              </p:cNvPr>
              <p:cNvSpPr/>
              <p:nvPr/>
            </p:nvSpPr>
            <p:spPr>
              <a:xfrm flipV="1">
                <a:off x="-2318692" y="2335534"/>
                <a:ext cx="4078" cy="107177"/>
              </a:xfrm>
              <a:custGeom>
                <a:avLst/>
                <a:gdLst>
                  <a:gd name="connsiteX0" fmla="*/ 1394 w 4078"/>
                  <a:gd name="connsiteY0" fmla="*/ -3450 h 107177"/>
                  <a:gd name="connsiteX1" fmla="*/ -2685 w 4078"/>
                  <a:gd name="connsiteY1" fmla="*/ -3450 h 107177"/>
                  <a:gd name="connsiteX2" fmla="*/ -2685 w 4078"/>
                  <a:gd name="connsiteY2" fmla="*/ 103728 h 107177"/>
                  <a:gd name="connsiteX3" fmla="*/ 1394 w 4078"/>
                  <a:gd name="connsiteY3" fmla="*/ 103728 h 107177"/>
                  <a:gd name="connsiteX4" fmla="*/ 1394 w 4078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8" h="107177">
                    <a:moveTo>
                      <a:pt x="1394" y="-3450"/>
                    </a:moveTo>
                    <a:lnTo>
                      <a:pt x="-2685" y="-3450"/>
                    </a:lnTo>
                    <a:lnTo>
                      <a:pt x="-2685" y="103728"/>
                    </a:lnTo>
                    <a:lnTo>
                      <a:pt x="1394" y="103728"/>
                    </a:lnTo>
                    <a:lnTo>
                      <a:pt x="1394" y="-3450"/>
                    </a:lnTo>
                  </a:path>
                </a:pathLst>
              </a:custGeom>
              <a:solidFill>
                <a:srgbClr val="D0DCD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44" name="Полилиния: фигура 21143">
                <a:extLst>
                  <a:ext uri="{FF2B5EF4-FFF2-40B4-BE49-F238E27FC236}">
                    <a16:creationId xmlns:a16="http://schemas.microsoft.com/office/drawing/2014/main" id="{E8DB6C78-ACDD-CE31-DFE0-FB135441B39D}"/>
                  </a:ext>
                </a:extLst>
              </p:cNvPr>
              <p:cNvSpPr/>
              <p:nvPr/>
            </p:nvSpPr>
            <p:spPr>
              <a:xfrm flipV="1">
                <a:off x="-3144901" y="2335534"/>
                <a:ext cx="304627" cy="107177"/>
              </a:xfrm>
              <a:custGeom>
                <a:avLst/>
                <a:gdLst>
                  <a:gd name="connsiteX0" fmla="*/ 302430 w 304627"/>
                  <a:gd name="connsiteY0" fmla="*/ -3450 h 107177"/>
                  <a:gd name="connsiteX1" fmla="*/ -2198 w 304627"/>
                  <a:gd name="connsiteY1" fmla="*/ -3450 h 107177"/>
                  <a:gd name="connsiteX2" fmla="*/ -2198 w 304627"/>
                  <a:gd name="connsiteY2" fmla="*/ 103728 h 107177"/>
                  <a:gd name="connsiteX3" fmla="*/ 302430 w 304627"/>
                  <a:gd name="connsiteY3" fmla="*/ 103728 h 107177"/>
                  <a:gd name="connsiteX4" fmla="*/ 302430 w 304627"/>
                  <a:gd name="connsiteY4" fmla="*/ -3450 h 107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627" h="107177">
                    <a:moveTo>
                      <a:pt x="302430" y="-3450"/>
                    </a:moveTo>
                    <a:lnTo>
                      <a:pt x="-2198" y="-3450"/>
                    </a:lnTo>
                    <a:lnTo>
                      <a:pt x="-2198" y="103728"/>
                    </a:lnTo>
                    <a:lnTo>
                      <a:pt x="302430" y="103728"/>
                    </a:lnTo>
                    <a:lnTo>
                      <a:pt x="302430" y="-3450"/>
                    </a:lnTo>
                  </a:path>
                </a:pathLst>
              </a:custGeom>
              <a:solidFill>
                <a:srgbClr val="9BB3AE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45" name="Полилиния: фигура 21144">
                <a:extLst>
                  <a:ext uri="{FF2B5EF4-FFF2-40B4-BE49-F238E27FC236}">
                    <a16:creationId xmlns:a16="http://schemas.microsoft.com/office/drawing/2014/main" id="{C252A32B-B97F-8A8F-CFA5-BF865CCB7CE6}"/>
                  </a:ext>
                </a:extLst>
              </p:cNvPr>
              <p:cNvSpPr/>
              <p:nvPr/>
            </p:nvSpPr>
            <p:spPr>
              <a:xfrm flipV="1">
                <a:off x="-3275143" y="2478745"/>
                <a:ext cx="590834" cy="939437"/>
              </a:xfrm>
              <a:custGeom>
                <a:avLst/>
                <a:gdLst>
                  <a:gd name="connsiteX0" fmla="*/ 334749 w 590834"/>
                  <a:gd name="connsiteY0" fmla="*/ -2923 h 939437"/>
                  <a:gd name="connsiteX1" fmla="*/ -2207 w 590834"/>
                  <a:gd name="connsiteY1" fmla="*/ -2923 h 939437"/>
                  <a:gd name="connsiteX2" fmla="*/ -2207 w 590834"/>
                  <a:gd name="connsiteY2" fmla="*/ 936515 h 939437"/>
                  <a:gd name="connsiteX3" fmla="*/ 588628 w 590834"/>
                  <a:gd name="connsiteY3" fmla="*/ 936515 h 939437"/>
                  <a:gd name="connsiteX4" fmla="*/ 334749 w 590834"/>
                  <a:gd name="connsiteY4" fmla="*/ 936515 h 939437"/>
                  <a:gd name="connsiteX5" fmla="*/ 334749 w 590834"/>
                  <a:gd name="connsiteY5" fmla="*/ -2923 h 939437"/>
                  <a:gd name="connsiteX6" fmla="*/ 187387 w 590834"/>
                  <a:gd name="connsiteY6" fmla="*/ 54179 h 939437"/>
                  <a:gd name="connsiteX7" fmla="*/ 187387 w 590834"/>
                  <a:gd name="connsiteY7" fmla="*/ 33461 h 939437"/>
                  <a:gd name="connsiteX8" fmla="*/ 243333 w 590834"/>
                  <a:gd name="connsiteY8" fmla="*/ 33461 h 939437"/>
                  <a:gd name="connsiteX9" fmla="*/ 243333 w 590834"/>
                  <a:gd name="connsiteY9" fmla="*/ 54179 h 939437"/>
                  <a:gd name="connsiteX10" fmla="*/ 187387 w 590834"/>
                  <a:gd name="connsiteY10" fmla="*/ 54179 h 939437"/>
                  <a:gd name="connsiteX11" fmla="*/ 54775 w 590834"/>
                  <a:gd name="connsiteY11" fmla="*/ 99755 h 939437"/>
                  <a:gd name="connsiteX12" fmla="*/ 54775 w 590834"/>
                  <a:gd name="connsiteY12" fmla="*/ 73863 h 939437"/>
                  <a:gd name="connsiteX13" fmla="*/ 121598 w 590834"/>
                  <a:gd name="connsiteY13" fmla="*/ 73863 h 939437"/>
                  <a:gd name="connsiteX14" fmla="*/ 121598 w 590834"/>
                  <a:gd name="connsiteY14" fmla="*/ 99755 h 939437"/>
                  <a:gd name="connsiteX15" fmla="*/ 54775 w 590834"/>
                  <a:gd name="connsiteY15" fmla="*/ 99755 h 939437"/>
                  <a:gd name="connsiteX16" fmla="*/ 68238 w 590834"/>
                  <a:gd name="connsiteY16" fmla="*/ 134983 h 939437"/>
                  <a:gd name="connsiteX17" fmla="*/ 68238 w 590834"/>
                  <a:gd name="connsiteY17" fmla="*/ 110126 h 939437"/>
                  <a:gd name="connsiteX18" fmla="*/ 133509 w 590834"/>
                  <a:gd name="connsiteY18" fmla="*/ 110126 h 939437"/>
                  <a:gd name="connsiteX19" fmla="*/ 133509 w 590834"/>
                  <a:gd name="connsiteY19" fmla="*/ 134983 h 939437"/>
                  <a:gd name="connsiteX20" fmla="*/ 68238 w 590834"/>
                  <a:gd name="connsiteY20" fmla="*/ 134983 h 939437"/>
                  <a:gd name="connsiteX21" fmla="*/ 192560 w 590834"/>
                  <a:gd name="connsiteY21" fmla="*/ 169177 h 939437"/>
                  <a:gd name="connsiteX22" fmla="*/ 192560 w 590834"/>
                  <a:gd name="connsiteY22" fmla="*/ 146389 h 939437"/>
                  <a:gd name="connsiteX23" fmla="*/ 243333 w 590834"/>
                  <a:gd name="connsiteY23" fmla="*/ 146389 h 939437"/>
                  <a:gd name="connsiteX24" fmla="*/ 243333 w 590834"/>
                  <a:gd name="connsiteY24" fmla="*/ 169177 h 939437"/>
                  <a:gd name="connsiteX25" fmla="*/ 192560 w 590834"/>
                  <a:gd name="connsiteY25" fmla="*/ 169177 h 939437"/>
                  <a:gd name="connsiteX26" fmla="*/ 254727 w 590834"/>
                  <a:gd name="connsiteY26" fmla="*/ 296808 h 939437"/>
                  <a:gd name="connsiteX27" fmla="*/ 254727 w 590834"/>
                  <a:gd name="connsiteY27" fmla="*/ 270916 h 939437"/>
                  <a:gd name="connsiteX28" fmla="*/ 318952 w 590834"/>
                  <a:gd name="connsiteY28" fmla="*/ 270916 h 939437"/>
                  <a:gd name="connsiteX29" fmla="*/ 318952 w 590834"/>
                  <a:gd name="connsiteY29" fmla="*/ 296808 h 939437"/>
                  <a:gd name="connsiteX30" fmla="*/ 254727 w 590834"/>
                  <a:gd name="connsiteY30" fmla="*/ 296808 h 939437"/>
                  <a:gd name="connsiteX31" fmla="*/ 87922 w 590834"/>
                  <a:gd name="connsiteY31" fmla="*/ 324782 h 939437"/>
                  <a:gd name="connsiteX32" fmla="*/ 87922 w 590834"/>
                  <a:gd name="connsiteY32" fmla="*/ 303028 h 939437"/>
                  <a:gd name="connsiteX33" fmla="*/ 149054 w 590834"/>
                  <a:gd name="connsiteY33" fmla="*/ 303028 h 939437"/>
                  <a:gd name="connsiteX34" fmla="*/ 149054 w 590834"/>
                  <a:gd name="connsiteY34" fmla="*/ 324782 h 939437"/>
                  <a:gd name="connsiteX35" fmla="*/ 87922 w 590834"/>
                  <a:gd name="connsiteY35" fmla="*/ 324782 h 939437"/>
                  <a:gd name="connsiteX36" fmla="*/ 34056 w 590834"/>
                  <a:gd name="connsiteY36" fmla="*/ 463614 h 939437"/>
                  <a:gd name="connsiteX37" fmla="*/ 34056 w 590834"/>
                  <a:gd name="connsiteY37" fmla="*/ 439779 h 939437"/>
                  <a:gd name="connsiteX38" fmla="*/ 87922 w 590834"/>
                  <a:gd name="connsiteY38" fmla="*/ 439779 h 939437"/>
                  <a:gd name="connsiteX39" fmla="*/ 87922 w 590834"/>
                  <a:gd name="connsiteY39" fmla="*/ 463614 h 939437"/>
                  <a:gd name="connsiteX40" fmla="*/ 34056 w 590834"/>
                  <a:gd name="connsiteY40" fmla="*/ 463614 h 939437"/>
                  <a:gd name="connsiteX41" fmla="*/ 161122 w 590834"/>
                  <a:gd name="connsiteY41" fmla="*/ 524987 h 939437"/>
                  <a:gd name="connsiteX42" fmla="*/ 161122 w 590834"/>
                  <a:gd name="connsiteY42" fmla="*/ 498048 h 939437"/>
                  <a:gd name="connsiteX43" fmla="*/ 224323 w 590834"/>
                  <a:gd name="connsiteY43" fmla="*/ 498048 h 939437"/>
                  <a:gd name="connsiteX44" fmla="*/ 224323 w 590834"/>
                  <a:gd name="connsiteY44" fmla="*/ 524987 h 939437"/>
                  <a:gd name="connsiteX45" fmla="*/ 161122 w 590834"/>
                  <a:gd name="connsiteY45" fmla="*/ 524987 h 939437"/>
                  <a:gd name="connsiteX46" fmla="*/ 132114 w 590834"/>
                  <a:gd name="connsiteY46" fmla="*/ 571886 h 939437"/>
                  <a:gd name="connsiteX47" fmla="*/ 132114 w 590834"/>
                  <a:gd name="connsiteY47" fmla="*/ 549086 h 939437"/>
                  <a:gd name="connsiteX48" fmla="*/ 190130 w 590834"/>
                  <a:gd name="connsiteY48" fmla="*/ 549086 h 939437"/>
                  <a:gd name="connsiteX49" fmla="*/ 190130 w 590834"/>
                  <a:gd name="connsiteY49" fmla="*/ 571886 h 939437"/>
                  <a:gd name="connsiteX50" fmla="*/ 132114 w 590834"/>
                  <a:gd name="connsiteY50" fmla="*/ 571886 h 939437"/>
                  <a:gd name="connsiteX51" fmla="*/ 272342 w 590834"/>
                  <a:gd name="connsiteY51" fmla="*/ 612793 h 939437"/>
                  <a:gd name="connsiteX52" fmla="*/ 272342 w 590834"/>
                  <a:gd name="connsiteY52" fmla="*/ 586889 h 939437"/>
                  <a:gd name="connsiteX53" fmla="*/ 329311 w 590834"/>
                  <a:gd name="connsiteY53" fmla="*/ 586889 h 939437"/>
                  <a:gd name="connsiteX54" fmla="*/ 329311 w 590834"/>
                  <a:gd name="connsiteY54" fmla="*/ 612793 h 939437"/>
                  <a:gd name="connsiteX55" fmla="*/ 272342 w 590834"/>
                  <a:gd name="connsiteY55" fmla="*/ 612793 h 939437"/>
                  <a:gd name="connsiteX56" fmla="*/ 25766 w 590834"/>
                  <a:gd name="connsiteY56" fmla="*/ 713979 h 939437"/>
                  <a:gd name="connsiteX57" fmla="*/ 25766 w 590834"/>
                  <a:gd name="connsiteY57" fmla="*/ 687040 h 939437"/>
                  <a:gd name="connsiteX58" fmla="*/ 88968 w 590834"/>
                  <a:gd name="connsiteY58" fmla="*/ 687040 h 939437"/>
                  <a:gd name="connsiteX59" fmla="*/ 88968 w 590834"/>
                  <a:gd name="connsiteY59" fmla="*/ 713979 h 939437"/>
                  <a:gd name="connsiteX60" fmla="*/ 25766 w 590834"/>
                  <a:gd name="connsiteY60" fmla="*/ 713979 h 939437"/>
                  <a:gd name="connsiteX61" fmla="*/ 52705 w 590834"/>
                  <a:gd name="connsiteY61" fmla="*/ 752312 h 939437"/>
                  <a:gd name="connsiteX62" fmla="*/ 52705 w 590834"/>
                  <a:gd name="connsiteY62" fmla="*/ 729524 h 939437"/>
                  <a:gd name="connsiteX63" fmla="*/ 110721 w 590834"/>
                  <a:gd name="connsiteY63" fmla="*/ 729524 h 939437"/>
                  <a:gd name="connsiteX64" fmla="*/ 110721 w 590834"/>
                  <a:gd name="connsiteY64" fmla="*/ 752312 h 939437"/>
                  <a:gd name="connsiteX65" fmla="*/ 52705 w 590834"/>
                  <a:gd name="connsiteY65" fmla="*/ 752312 h 939437"/>
                  <a:gd name="connsiteX66" fmla="*/ 237630 w 590834"/>
                  <a:gd name="connsiteY66" fmla="*/ 859838 h 939437"/>
                  <a:gd name="connsiteX67" fmla="*/ 237630 w 590834"/>
                  <a:gd name="connsiteY67" fmla="*/ 832899 h 939437"/>
                  <a:gd name="connsiteX68" fmla="*/ 300820 w 590834"/>
                  <a:gd name="connsiteY68" fmla="*/ 832899 h 939437"/>
                  <a:gd name="connsiteX69" fmla="*/ 300820 w 590834"/>
                  <a:gd name="connsiteY69" fmla="*/ 859838 h 939437"/>
                  <a:gd name="connsiteX70" fmla="*/ 237630 w 590834"/>
                  <a:gd name="connsiteY70" fmla="*/ 859838 h 939437"/>
                  <a:gd name="connsiteX71" fmla="*/ 57361 w 590834"/>
                  <a:gd name="connsiteY71" fmla="*/ 908806 h 939437"/>
                  <a:gd name="connsiteX72" fmla="*/ 57361 w 590834"/>
                  <a:gd name="connsiteY72" fmla="*/ 881868 h 939437"/>
                  <a:gd name="connsiteX73" fmla="*/ 120563 w 590834"/>
                  <a:gd name="connsiteY73" fmla="*/ 881868 h 939437"/>
                  <a:gd name="connsiteX74" fmla="*/ 120563 w 590834"/>
                  <a:gd name="connsiteY74" fmla="*/ 908806 h 939437"/>
                  <a:gd name="connsiteX75" fmla="*/ 57361 w 590834"/>
                  <a:gd name="connsiteY75" fmla="*/ 908806 h 939437"/>
                  <a:gd name="connsiteX76" fmla="*/ 208622 w 590834"/>
                  <a:gd name="connsiteY76" fmla="*/ 906737 h 939437"/>
                  <a:gd name="connsiteX77" fmla="*/ 208622 w 590834"/>
                  <a:gd name="connsiteY77" fmla="*/ 883937 h 939437"/>
                  <a:gd name="connsiteX78" fmla="*/ 266638 w 590834"/>
                  <a:gd name="connsiteY78" fmla="*/ 883937 h 939437"/>
                  <a:gd name="connsiteX79" fmla="*/ 266638 w 590834"/>
                  <a:gd name="connsiteY79" fmla="*/ 906737 h 939437"/>
                  <a:gd name="connsiteX80" fmla="*/ 208622 w 590834"/>
                  <a:gd name="connsiteY80" fmla="*/ 906737 h 93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90834" h="939437">
                    <a:moveTo>
                      <a:pt x="334749" y="-2923"/>
                    </a:moveTo>
                    <a:lnTo>
                      <a:pt x="-2207" y="-2923"/>
                    </a:lnTo>
                    <a:lnTo>
                      <a:pt x="-2207" y="936515"/>
                    </a:lnTo>
                    <a:lnTo>
                      <a:pt x="588628" y="936515"/>
                    </a:lnTo>
                    <a:lnTo>
                      <a:pt x="334749" y="936515"/>
                    </a:lnTo>
                    <a:lnTo>
                      <a:pt x="334749" y="-2923"/>
                    </a:lnTo>
                    <a:moveTo>
                      <a:pt x="187387" y="54179"/>
                    </a:moveTo>
                    <a:lnTo>
                      <a:pt x="187387" y="33461"/>
                    </a:lnTo>
                    <a:lnTo>
                      <a:pt x="243333" y="33461"/>
                    </a:lnTo>
                    <a:lnTo>
                      <a:pt x="243333" y="54179"/>
                    </a:lnTo>
                    <a:lnTo>
                      <a:pt x="187387" y="54179"/>
                    </a:lnTo>
                    <a:moveTo>
                      <a:pt x="54775" y="99755"/>
                    </a:moveTo>
                    <a:lnTo>
                      <a:pt x="54775" y="73863"/>
                    </a:lnTo>
                    <a:lnTo>
                      <a:pt x="121598" y="73863"/>
                    </a:lnTo>
                    <a:lnTo>
                      <a:pt x="121598" y="99755"/>
                    </a:lnTo>
                    <a:lnTo>
                      <a:pt x="54775" y="99755"/>
                    </a:lnTo>
                    <a:moveTo>
                      <a:pt x="68238" y="134983"/>
                    </a:moveTo>
                    <a:lnTo>
                      <a:pt x="68238" y="110126"/>
                    </a:lnTo>
                    <a:lnTo>
                      <a:pt x="133509" y="110126"/>
                    </a:lnTo>
                    <a:lnTo>
                      <a:pt x="133509" y="134983"/>
                    </a:lnTo>
                    <a:lnTo>
                      <a:pt x="68238" y="134983"/>
                    </a:lnTo>
                    <a:moveTo>
                      <a:pt x="192560" y="169177"/>
                    </a:moveTo>
                    <a:lnTo>
                      <a:pt x="192560" y="146389"/>
                    </a:lnTo>
                    <a:lnTo>
                      <a:pt x="243333" y="146389"/>
                    </a:lnTo>
                    <a:lnTo>
                      <a:pt x="243333" y="169177"/>
                    </a:lnTo>
                    <a:lnTo>
                      <a:pt x="192560" y="169177"/>
                    </a:lnTo>
                    <a:moveTo>
                      <a:pt x="254727" y="296808"/>
                    </a:moveTo>
                    <a:lnTo>
                      <a:pt x="254727" y="270916"/>
                    </a:lnTo>
                    <a:lnTo>
                      <a:pt x="318952" y="270916"/>
                    </a:lnTo>
                    <a:lnTo>
                      <a:pt x="318952" y="296808"/>
                    </a:lnTo>
                    <a:lnTo>
                      <a:pt x="254727" y="296808"/>
                    </a:lnTo>
                    <a:moveTo>
                      <a:pt x="87922" y="324782"/>
                    </a:moveTo>
                    <a:lnTo>
                      <a:pt x="87922" y="303028"/>
                    </a:lnTo>
                    <a:lnTo>
                      <a:pt x="149054" y="303028"/>
                    </a:lnTo>
                    <a:lnTo>
                      <a:pt x="149054" y="324782"/>
                    </a:lnTo>
                    <a:lnTo>
                      <a:pt x="87922" y="324782"/>
                    </a:lnTo>
                    <a:moveTo>
                      <a:pt x="34056" y="463614"/>
                    </a:moveTo>
                    <a:lnTo>
                      <a:pt x="34056" y="439779"/>
                    </a:lnTo>
                    <a:lnTo>
                      <a:pt x="87922" y="439779"/>
                    </a:lnTo>
                    <a:lnTo>
                      <a:pt x="87922" y="463614"/>
                    </a:lnTo>
                    <a:lnTo>
                      <a:pt x="34056" y="463614"/>
                    </a:lnTo>
                    <a:moveTo>
                      <a:pt x="161122" y="524987"/>
                    </a:moveTo>
                    <a:lnTo>
                      <a:pt x="161122" y="498048"/>
                    </a:lnTo>
                    <a:lnTo>
                      <a:pt x="224323" y="498048"/>
                    </a:lnTo>
                    <a:lnTo>
                      <a:pt x="224323" y="524987"/>
                    </a:lnTo>
                    <a:lnTo>
                      <a:pt x="161122" y="524987"/>
                    </a:lnTo>
                    <a:moveTo>
                      <a:pt x="132114" y="571886"/>
                    </a:moveTo>
                    <a:lnTo>
                      <a:pt x="132114" y="549086"/>
                    </a:lnTo>
                    <a:lnTo>
                      <a:pt x="190130" y="549086"/>
                    </a:lnTo>
                    <a:lnTo>
                      <a:pt x="190130" y="571886"/>
                    </a:lnTo>
                    <a:lnTo>
                      <a:pt x="132114" y="571886"/>
                    </a:lnTo>
                    <a:moveTo>
                      <a:pt x="272342" y="612793"/>
                    </a:moveTo>
                    <a:lnTo>
                      <a:pt x="272342" y="586889"/>
                    </a:lnTo>
                    <a:lnTo>
                      <a:pt x="329311" y="586889"/>
                    </a:lnTo>
                    <a:lnTo>
                      <a:pt x="329311" y="612793"/>
                    </a:lnTo>
                    <a:lnTo>
                      <a:pt x="272342" y="612793"/>
                    </a:lnTo>
                    <a:moveTo>
                      <a:pt x="25766" y="713979"/>
                    </a:moveTo>
                    <a:lnTo>
                      <a:pt x="25766" y="687040"/>
                    </a:lnTo>
                    <a:lnTo>
                      <a:pt x="88968" y="687040"/>
                    </a:lnTo>
                    <a:lnTo>
                      <a:pt x="88968" y="713979"/>
                    </a:lnTo>
                    <a:lnTo>
                      <a:pt x="25766" y="713979"/>
                    </a:lnTo>
                    <a:moveTo>
                      <a:pt x="52705" y="752312"/>
                    </a:moveTo>
                    <a:lnTo>
                      <a:pt x="52705" y="729524"/>
                    </a:lnTo>
                    <a:lnTo>
                      <a:pt x="110721" y="729524"/>
                    </a:lnTo>
                    <a:lnTo>
                      <a:pt x="110721" y="752312"/>
                    </a:lnTo>
                    <a:lnTo>
                      <a:pt x="52705" y="752312"/>
                    </a:lnTo>
                    <a:moveTo>
                      <a:pt x="237630" y="859838"/>
                    </a:moveTo>
                    <a:lnTo>
                      <a:pt x="237630" y="832899"/>
                    </a:lnTo>
                    <a:lnTo>
                      <a:pt x="300820" y="832899"/>
                    </a:lnTo>
                    <a:lnTo>
                      <a:pt x="300820" y="859838"/>
                    </a:lnTo>
                    <a:lnTo>
                      <a:pt x="237630" y="859838"/>
                    </a:lnTo>
                    <a:moveTo>
                      <a:pt x="57361" y="908806"/>
                    </a:moveTo>
                    <a:lnTo>
                      <a:pt x="57361" y="881868"/>
                    </a:lnTo>
                    <a:lnTo>
                      <a:pt x="120563" y="881868"/>
                    </a:lnTo>
                    <a:lnTo>
                      <a:pt x="120563" y="908806"/>
                    </a:lnTo>
                    <a:lnTo>
                      <a:pt x="57361" y="908806"/>
                    </a:lnTo>
                    <a:moveTo>
                      <a:pt x="208622" y="906737"/>
                    </a:moveTo>
                    <a:lnTo>
                      <a:pt x="208622" y="883937"/>
                    </a:lnTo>
                    <a:lnTo>
                      <a:pt x="266638" y="883937"/>
                    </a:lnTo>
                    <a:lnTo>
                      <a:pt x="266638" y="906737"/>
                    </a:lnTo>
                    <a:lnTo>
                      <a:pt x="208622" y="906737"/>
                    </a:lnTo>
                  </a:path>
                </a:pathLst>
              </a:custGeom>
              <a:gradFill>
                <a:gsLst>
                  <a:gs pos="0">
                    <a:srgbClr val="8CD0CC"/>
                  </a:gs>
                  <a:gs pos="50000">
                    <a:srgbClr val="74C1BF"/>
                  </a:gs>
                  <a:gs pos="100000">
                    <a:srgbClr val="5DB3B3"/>
                  </a:gs>
                </a:gsLst>
                <a:lin ang="1563226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pic>
            <p:nvPicPr>
              <p:cNvPr id="21146" name="Рисунок 21145">
                <a:extLst>
                  <a:ext uri="{FF2B5EF4-FFF2-40B4-BE49-F238E27FC236}">
                    <a16:creationId xmlns:a16="http://schemas.microsoft.com/office/drawing/2014/main" id="{D5BE8E05-4D90-C9E7-0D5A-38DBAFE25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-3011988" y="2794815"/>
                <a:ext cx="76039" cy="41148"/>
              </a:xfrm>
              <a:custGeom>
                <a:avLst/>
                <a:gdLst>
                  <a:gd name="connsiteX0" fmla="*/ 340 w 76039"/>
                  <a:gd name="connsiteY0" fmla="*/ 312 h 41148"/>
                  <a:gd name="connsiteX1" fmla="*/ 76380 w 76039"/>
                  <a:gd name="connsiteY1" fmla="*/ 312 h 41148"/>
                  <a:gd name="connsiteX2" fmla="*/ 76380 w 76039"/>
                  <a:gd name="connsiteY2" fmla="*/ 41460 h 41148"/>
                  <a:gd name="connsiteX3" fmla="*/ 340 w 76039"/>
                  <a:gd name="connsiteY3" fmla="*/ 41460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1148">
                    <a:moveTo>
                      <a:pt x="340" y="312"/>
                    </a:moveTo>
                    <a:lnTo>
                      <a:pt x="76380" y="312"/>
                    </a:lnTo>
                    <a:lnTo>
                      <a:pt x="76380" y="41460"/>
                    </a:lnTo>
                    <a:lnTo>
                      <a:pt x="340" y="41460"/>
                    </a:lnTo>
                    <a:close/>
                  </a:path>
                </a:pathLst>
              </a:custGeom>
            </p:spPr>
          </p:pic>
          <p:pic>
            <p:nvPicPr>
              <p:cNvPr id="21147" name="Рисунок 21146">
                <a:extLst>
                  <a:ext uri="{FF2B5EF4-FFF2-40B4-BE49-F238E27FC236}">
                    <a16:creationId xmlns:a16="http://schemas.microsoft.com/office/drawing/2014/main" id="{182EEBCF-15B5-2BC3-27BA-4E0A7FBF7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-3232166" y="2656452"/>
                <a:ext cx="76039" cy="41148"/>
              </a:xfrm>
              <a:custGeom>
                <a:avLst/>
                <a:gdLst>
                  <a:gd name="connsiteX0" fmla="*/ 315 w 76039"/>
                  <a:gd name="connsiteY0" fmla="*/ 296 h 41148"/>
                  <a:gd name="connsiteX1" fmla="*/ 76355 w 76039"/>
                  <a:gd name="connsiteY1" fmla="*/ 296 h 41148"/>
                  <a:gd name="connsiteX2" fmla="*/ 76355 w 76039"/>
                  <a:gd name="connsiteY2" fmla="*/ 41444 h 41148"/>
                  <a:gd name="connsiteX3" fmla="*/ 315 w 76039"/>
                  <a:gd name="connsiteY3" fmla="*/ 41444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1148">
                    <a:moveTo>
                      <a:pt x="315" y="296"/>
                    </a:moveTo>
                    <a:lnTo>
                      <a:pt x="76355" y="296"/>
                    </a:lnTo>
                    <a:lnTo>
                      <a:pt x="76355" y="41444"/>
                    </a:lnTo>
                    <a:lnTo>
                      <a:pt x="315" y="41444"/>
                    </a:lnTo>
                    <a:close/>
                  </a:path>
                </a:pathLst>
              </a:custGeom>
            </p:spPr>
          </p:pic>
          <p:pic>
            <p:nvPicPr>
              <p:cNvPr id="21148" name="Рисунок 21147">
                <a:extLst>
                  <a:ext uri="{FF2B5EF4-FFF2-40B4-BE49-F238E27FC236}">
                    <a16:creationId xmlns:a16="http://schemas.microsoft.com/office/drawing/2014/main" id="{552ED1B3-BC61-53DD-100A-6D0215379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-3151554" y="2834519"/>
                <a:ext cx="77242" cy="42351"/>
              </a:xfrm>
              <a:custGeom>
                <a:avLst/>
                <a:gdLst>
                  <a:gd name="connsiteX0" fmla="*/ 324 w 77242"/>
                  <a:gd name="connsiteY0" fmla="*/ 316 h 42351"/>
                  <a:gd name="connsiteX1" fmla="*/ 77567 w 77242"/>
                  <a:gd name="connsiteY1" fmla="*/ 316 h 42351"/>
                  <a:gd name="connsiteX2" fmla="*/ 77567 w 77242"/>
                  <a:gd name="connsiteY2" fmla="*/ 42667 h 42351"/>
                  <a:gd name="connsiteX3" fmla="*/ 324 w 77242"/>
                  <a:gd name="connsiteY3" fmla="*/ 42667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242" h="42351">
                    <a:moveTo>
                      <a:pt x="324" y="316"/>
                    </a:moveTo>
                    <a:lnTo>
                      <a:pt x="77567" y="316"/>
                    </a:lnTo>
                    <a:lnTo>
                      <a:pt x="77567" y="42667"/>
                    </a:lnTo>
                    <a:lnTo>
                      <a:pt x="324" y="42667"/>
                    </a:lnTo>
                    <a:close/>
                  </a:path>
                </a:pathLst>
              </a:custGeom>
            </p:spPr>
          </p:pic>
          <p:pic>
            <p:nvPicPr>
              <p:cNvPr id="21149" name="Рисунок 21148">
                <a:extLst>
                  <a:ext uri="{FF2B5EF4-FFF2-40B4-BE49-F238E27FC236}">
                    <a16:creationId xmlns:a16="http://schemas.microsoft.com/office/drawing/2014/main" id="{54EF468D-FDE7-A164-5935-943F6F6FF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-3255026" y="2690140"/>
                <a:ext cx="82055" cy="48367"/>
              </a:xfrm>
              <a:custGeom>
                <a:avLst/>
                <a:gdLst>
                  <a:gd name="connsiteX0" fmla="*/ 313 w 82055"/>
                  <a:gd name="connsiteY0" fmla="*/ 300 h 48367"/>
                  <a:gd name="connsiteX1" fmla="*/ 82369 w 82055"/>
                  <a:gd name="connsiteY1" fmla="*/ 300 h 48367"/>
                  <a:gd name="connsiteX2" fmla="*/ 82369 w 82055"/>
                  <a:gd name="connsiteY2" fmla="*/ 48667 h 48367"/>
                  <a:gd name="connsiteX3" fmla="*/ 313 w 82055"/>
                  <a:gd name="connsiteY3" fmla="*/ 48667 h 4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8367">
                    <a:moveTo>
                      <a:pt x="313" y="300"/>
                    </a:moveTo>
                    <a:lnTo>
                      <a:pt x="82369" y="300"/>
                    </a:lnTo>
                    <a:lnTo>
                      <a:pt x="82369" y="48667"/>
                    </a:lnTo>
                    <a:lnTo>
                      <a:pt x="313" y="48667"/>
                    </a:lnTo>
                    <a:close/>
                  </a:path>
                </a:pathLst>
              </a:custGeom>
            </p:spPr>
          </p:pic>
          <p:pic>
            <p:nvPicPr>
              <p:cNvPr id="21150" name="Рисунок 21149">
                <a:extLst>
                  <a:ext uri="{FF2B5EF4-FFF2-40B4-BE49-F238E27FC236}">
                    <a16:creationId xmlns:a16="http://schemas.microsoft.com/office/drawing/2014/main" id="{ACFD7601-BFF4-DF53-0DEE-70FC3B682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-3226150" y="2500041"/>
                <a:ext cx="82055" cy="41148"/>
              </a:xfrm>
              <a:custGeom>
                <a:avLst/>
                <a:gdLst>
                  <a:gd name="connsiteX0" fmla="*/ 316 w 82055"/>
                  <a:gd name="connsiteY0" fmla="*/ 279 h 41148"/>
                  <a:gd name="connsiteX1" fmla="*/ 82372 w 82055"/>
                  <a:gd name="connsiteY1" fmla="*/ 279 h 41148"/>
                  <a:gd name="connsiteX2" fmla="*/ 82372 w 82055"/>
                  <a:gd name="connsiteY2" fmla="*/ 41427 h 41148"/>
                  <a:gd name="connsiteX3" fmla="*/ 316 w 82055"/>
                  <a:gd name="connsiteY3" fmla="*/ 41427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1148">
                    <a:moveTo>
                      <a:pt x="316" y="279"/>
                    </a:moveTo>
                    <a:lnTo>
                      <a:pt x="82372" y="279"/>
                    </a:lnTo>
                    <a:lnTo>
                      <a:pt x="82372" y="41427"/>
                    </a:lnTo>
                    <a:lnTo>
                      <a:pt x="316" y="41427"/>
                    </a:lnTo>
                    <a:close/>
                  </a:path>
                </a:pathLst>
              </a:custGeom>
            </p:spPr>
          </p:pic>
          <p:pic>
            <p:nvPicPr>
              <p:cNvPr id="21151" name="Рисунок 21150">
                <a:extLst>
                  <a:ext uri="{FF2B5EF4-FFF2-40B4-BE49-F238E27FC236}">
                    <a16:creationId xmlns:a16="http://schemas.microsoft.com/office/drawing/2014/main" id="{1ABB6906-E973-6CCB-2675-C3F507EE1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-3122678" y="2881442"/>
                <a:ext cx="82055" cy="47164"/>
              </a:xfrm>
              <a:custGeom>
                <a:avLst/>
                <a:gdLst>
                  <a:gd name="connsiteX0" fmla="*/ 328 w 82055"/>
                  <a:gd name="connsiteY0" fmla="*/ 321 h 47164"/>
                  <a:gd name="connsiteX1" fmla="*/ 82383 w 82055"/>
                  <a:gd name="connsiteY1" fmla="*/ 321 h 47164"/>
                  <a:gd name="connsiteX2" fmla="*/ 82383 w 82055"/>
                  <a:gd name="connsiteY2" fmla="*/ 47485 h 47164"/>
                  <a:gd name="connsiteX3" fmla="*/ 328 w 82055"/>
                  <a:gd name="connsiteY3" fmla="*/ 47485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7164">
                    <a:moveTo>
                      <a:pt x="328" y="321"/>
                    </a:moveTo>
                    <a:lnTo>
                      <a:pt x="82383" y="321"/>
                    </a:lnTo>
                    <a:lnTo>
                      <a:pt x="82383" y="47485"/>
                    </a:lnTo>
                    <a:lnTo>
                      <a:pt x="328" y="47485"/>
                    </a:lnTo>
                    <a:close/>
                  </a:path>
                </a:pathLst>
              </a:custGeom>
            </p:spPr>
          </p:pic>
          <p:pic>
            <p:nvPicPr>
              <p:cNvPr id="21152" name="Рисунок 21151">
                <a:extLst>
                  <a:ext uri="{FF2B5EF4-FFF2-40B4-BE49-F238E27FC236}">
                    <a16:creationId xmlns:a16="http://schemas.microsoft.com/office/drawing/2014/main" id="{6E0302FC-7018-30EF-04A6-2345266BC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-3075755" y="2500041"/>
                <a:ext cx="76039" cy="41148"/>
              </a:xfrm>
              <a:custGeom>
                <a:avLst/>
                <a:gdLst>
                  <a:gd name="connsiteX0" fmla="*/ 333 w 76039"/>
                  <a:gd name="connsiteY0" fmla="*/ 279 h 41148"/>
                  <a:gd name="connsiteX1" fmla="*/ 76372 w 76039"/>
                  <a:gd name="connsiteY1" fmla="*/ 279 h 41148"/>
                  <a:gd name="connsiteX2" fmla="*/ 76372 w 76039"/>
                  <a:gd name="connsiteY2" fmla="*/ 41427 h 41148"/>
                  <a:gd name="connsiteX3" fmla="*/ 333 w 76039"/>
                  <a:gd name="connsiteY3" fmla="*/ 41427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1148">
                    <a:moveTo>
                      <a:pt x="333" y="279"/>
                    </a:moveTo>
                    <a:lnTo>
                      <a:pt x="76372" y="279"/>
                    </a:lnTo>
                    <a:lnTo>
                      <a:pt x="76372" y="41427"/>
                    </a:lnTo>
                    <a:lnTo>
                      <a:pt x="333" y="41427"/>
                    </a:lnTo>
                    <a:close/>
                  </a:path>
                </a:pathLst>
              </a:custGeom>
            </p:spPr>
          </p:pic>
          <p:pic>
            <p:nvPicPr>
              <p:cNvPr id="21153" name="Рисунок 21152">
                <a:extLst>
                  <a:ext uri="{FF2B5EF4-FFF2-40B4-BE49-F238E27FC236}">
                    <a16:creationId xmlns:a16="http://schemas.microsoft.com/office/drawing/2014/main" id="{88B57E8F-9439-8BD3-A8B6-12F81CD0C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-3046879" y="2545761"/>
                <a:ext cx="82055" cy="48367"/>
              </a:xfrm>
              <a:custGeom>
                <a:avLst/>
                <a:gdLst>
                  <a:gd name="connsiteX0" fmla="*/ 336 w 82055"/>
                  <a:gd name="connsiteY0" fmla="*/ 284 h 48367"/>
                  <a:gd name="connsiteX1" fmla="*/ 82392 w 82055"/>
                  <a:gd name="connsiteY1" fmla="*/ 284 h 48367"/>
                  <a:gd name="connsiteX2" fmla="*/ 82392 w 82055"/>
                  <a:gd name="connsiteY2" fmla="*/ 48651 h 48367"/>
                  <a:gd name="connsiteX3" fmla="*/ 336 w 82055"/>
                  <a:gd name="connsiteY3" fmla="*/ 48651 h 4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8367">
                    <a:moveTo>
                      <a:pt x="336" y="284"/>
                    </a:moveTo>
                    <a:lnTo>
                      <a:pt x="82392" y="284"/>
                    </a:lnTo>
                    <a:lnTo>
                      <a:pt x="82392" y="48651"/>
                    </a:lnTo>
                    <a:lnTo>
                      <a:pt x="336" y="48651"/>
                    </a:lnTo>
                    <a:close/>
                  </a:path>
                </a:pathLst>
              </a:custGeom>
            </p:spPr>
          </p:pic>
          <p:pic>
            <p:nvPicPr>
              <p:cNvPr id="21154" name="Рисунок 21153">
                <a:extLst>
                  <a:ext uri="{FF2B5EF4-FFF2-40B4-BE49-F238E27FC236}">
                    <a16:creationId xmlns:a16="http://schemas.microsoft.com/office/drawing/2014/main" id="{CC752E86-8205-FDBE-AD7A-4167A55E4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-3030035" y="3106433"/>
                <a:ext cx="88071" cy="47164"/>
              </a:xfrm>
              <a:custGeom>
                <a:avLst/>
                <a:gdLst>
                  <a:gd name="connsiteX0" fmla="*/ 338 w 88071"/>
                  <a:gd name="connsiteY0" fmla="*/ 346 h 47164"/>
                  <a:gd name="connsiteX1" fmla="*/ 88410 w 88071"/>
                  <a:gd name="connsiteY1" fmla="*/ 346 h 47164"/>
                  <a:gd name="connsiteX2" fmla="*/ 88410 w 88071"/>
                  <a:gd name="connsiteY2" fmla="*/ 47510 h 47164"/>
                  <a:gd name="connsiteX3" fmla="*/ 338 w 88071"/>
                  <a:gd name="connsiteY3" fmla="*/ 47510 h 4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071" h="47164">
                    <a:moveTo>
                      <a:pt x="338" y="346"/>
                    </a:moveTo>
                    <a:lnTo>
                      <a:pt x="88410" y="346"/>
                    </a:lnTo>
                    <a:lnTo>
                      <a:pt x="88410" y="47510"/>
                    </a:lnTo>
                    <a:lnTo>
                      <a:pt x="338" y="47510"/>
                    </a:lnTo>
                    <a:close/>
                  </a:path>
                </a:pathLst>
              </a:custGeom>
            </p:spPr>
          </p:pic>
          <p:pic>
            <p:nvPicPr>
              <p:cNvPr id="21155" name="Рисунок 21154">
                <a:extLst>
                  <a:ext uri="{FF2B5EF4-FFF2-40B4-BE49-F238E27FC236}">
                    <a16:creationId xmlns:a16="http://schemas.microsoft.com/office/drawing/2014/main" id="{321AAC73-BA48-BE38-58E5-9ED8BDBE5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-3093802" y="3349471"/>
                <a:ext cx="71227" cy="41148"/>
              </a:xfrm>
              <a:custGeom>
                <a:avLst/>
                <a:gdLst>
                  <a:gd name="connsiteX0" fmla="*/ 330 w 71227"/>
                  <a:gd name="connsiteY0" fmla="*/ 373 h 41148"/>
                  <a:gd name="connsiteX1" fmla="*/ 71558 w 71227"/>
                  <a:gd name="connsiteY1" fmla="*/ 373 h 41148"/>
                  <a:gd name="connsiteX2" fmla="*/ 71558 w 71227"/>
                  <a:gd name="connsiteY2" fmla="*/ 41521 h 41148"/>
                  <a:gd name="connsiteX3" fmla="*/ 330 w 71227"/>
                  <a:gd name="connsiteY3" fmla="*/ 41521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27" h="41148">
                    <a:moveTo>
                      <a:pt x="330" y="373"/>
                    </a:moveTo>
                    <a:lnTo>
                      <a:pt x="71558" y="373"/>
                    </a:lnTo>
                    <a:lnTo>
                      <a:pt x="71558" y="41521"/>
                    </a:lnTo>
                    <a:lnTo>
                      <a:pt x="330" y="41521"/>
                    </a:lnTo>
                    <a:close/>
                  </a:path>
                </a:pathLst>
              </a:custGeom>
            </p:spPr>
          </p:pic>
          <p:pic>
            <p:nvPicPr>
              <p:cNvPr id="21156" name="Рисунок 21155">
                <a:extLst>
                  <a:ext uri="{FF2B5EF4-FFF2-40B4-BE49-F238E27FC236}">
                    <a16:creationId xmlns:a16="http://schemas.microsoft.com/office/drawing/2014/main" id="{1C7BDD88-08BA-07A8-547C-DE6C845E5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-3214118" y="3267656"/>
                <a:ext cx="82055" cy="48367"/>
              </a:xfrm>
              <a:custGeom>
                <a:avLst/>
                <a:gdLst>
                  <a:gd name="connsiteX0" fmla="*/ 318 w 82055"/>
                  <a:gd name="connsiteY0" fmla="*/ 364 h 48367"/>
                  <a:gd name="connsiteX1" fmla="*/ 82373 w 82055"/>
                  <a:gd name="connsiteY1" fmla="*/ 364 h 48367"/>
                  <a:gd name="connsiteX2" fmla="*/ 82373 w 82055"/>
                  <a:gd name="connsiteY2" fmla="*/ 48731 h 48367"/>
                  <a:gd name="connsiteX3" fmla="*/ 318 w 82055"/>
                  <a:gd name="connsiteY3" fmla="*/ 48731 h 4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8367">
                    <a:moveTo>
                      <a:pt x="318" y="364"/>
                    </a:moveTo>
                    <a:lnTo>
                      <a:pt x="82373" y="364"/>
                    </a:lnTo>
                    <a:lnTo>
                      <a:pt x="82373" y="48731"/>
                    </a:lnTo>
                    <a:lnTo>
                      <a:pt x="318" y="48731"/>
                    </a:lnTo>
                    <a:close/>
                  </a:path>
                </a:pathLst>
              </a:custGeom>
            </p:spPr>
          </p:pic>
          <p:pic>
            <p:nvPicPr>
              <p:cNvPr id="21157" name="Рисунок 21156">
                <a:extLst>
                  <a:ext uri="{FF2B5EF4-FFF2-40B4-BE49-F238E27FC236}">
                    <a16:creationId xmlns:a16="http://schemas.microsoft.com/office/drawing/2014/main" id="{61AF4857-1528-05D7-1B28-A49E7C68E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-3226150" y="3308563"/>
                <a:ext cx="82055" cy="41148"/>
              </a:xfrm>
              <a:custGeom>
                <a:avLst/>
                <a:gdLst>
                  <a:gd name="connsiteX0" fmla="*/ 316 w 82055"/>
                  <a:gd name="connsiteY0" fmla="*/ 368 h 41148"/>
                  <a:gd name="connsiteX1" fmla="*/ 82372 w 82055"/>
                  <a:gd name="connsiteY1" fmla="*/ 368 h 41148"/>
                  <a:gd name="connsiteX2" fmla="*/ 82372 w 82055"/>
                  <a:gd name="connsiteY2" fmla="*/ 41517 h 41148"/>
                  <a:gd name="connsiteX3" fmla="*/ 316 w 82055"/>
                  <a:gd name="connsiteY3" fmla="*/ 41517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055" h="41148">
                    <a:moveTo>
                      <a:pt x="316" y="368"/>
                    </a:moveTo>
                    <a:lnTo>
                      <a:pt x="82372" y="368"/>
                    </a:lnTo>
                    <a:lnTo>
                      <a:pt x="82372" y="41517"/>
                    </a:lnTo>
                    <a:lnTo>
                      <a:pt x="316" y="41517"/>
                    </a:lnTo>
                    <a:close/>
                  </a:path>
                </a:pathLst>
              </a:custGeom>
            </p:spPr>
          </p:pic>
          <p:pic>
            <p:nvPicPr>
              <p:cNvPr id="21158" name="Рисунок 21157">
                <a:extLst>
                  <a:ext uri="{FF2B5EF4-FFF2-40B4-BE49-F238E27FC236}">
                    <a16:creationId xmlns:a16="http://schemas.microsoft.com/office/drawing/2014/main" id="{D33F358B-A0B9-D48D-6BCD-7089D9F7F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-3249010" y="2945210"/>
                <a:ext cx="76039" cy="41148"/>
              </a:xfrm>
              <a:custGeom>
                <a:avLst/>
                <a:gdLst>
                  <a:gd name="connsiteX0" fmla="*/ 313 w 76039"/>
                  <a:gd name="connsiteY0" fmla="*/ 328 h 41148"/>
                  <a:gd name="connsiteX1" fmla="*/ 76353 w 76039"/>
                  <a:gd name="connsiteY1" fmla="*/ 328 h 41148"/>
                  <a:gd name="connsiteX2" fmla="*/ 76353 w 76039"/>
                  <a:gd name="connsiteY2" fmla="*/ 41476 h 41148"/>
                  <a:gd name="connsiteX3" fmla="*/ 313 w 76039"/>
                  <a:gd name="connsiteY3" fmla="*/ 41476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41148">
                    <a:moveTo>
                      <a:pt x="313" y="328"/>
                    </a:moveTo>
                    <a:lnTo>
                      <a:pt x="76353" y="328"/>
                    </a:lnTo>
                    <a:lnTo>
                      <a:pt x="76353" y="41476"/>
                    </a:lnTo>
                    <a:lnTo>
                      <a:pt x="313" y="41476"/>
                    </a:lnTo>
                    <a:close/>
                  </a:path>
                </a:pathLst>
              </a:custGeom>
            </p:spPr>
          </p:pic>
          <p:pic>
            <p:nvPicPr>
              <p:cNvPr id="21159" name="Рисунок 21158">
                <a:extLst>
                  <a:ext uri="{FF2B5EF4-FFF2-40B4-BE49-F238E27FC236}">
                    <a16:creationId xmlns:a16="http://schemas.microsoft.com/office/drawing/2014/main" id="{0FAFC8A8-324E-93A8-8A22-ED0C6300E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-3191258" y="3083573"/>
                <a:ext cx="76039" cy="35132"/>
              </a:xfrm>
              <a:custGeom>
                <a:avLst/>
                <a:gdLst>
                  <a:gd name="connsiteX0" fmla="*/ 320 w 76039"/>
                  <a:gd name="connsiteY0" fmla="*/ 343 h 35132"/>
                  <a:gd name="connsiteX1" fmla="*/ 76360 w 76039"/>
                  <a:gd name="connsiteY1" fmla="*/ 343 h 35132"/>
                  <a:gd name="connsiteX2" fmla="*/ 76360 w 76039"/>
                  <a:gd name="connsiteY2" fmla="*/ 35476 h 35132"/>
                  <a:gd name="connsiteX3" fmla="*/ 320 w 76039"/>
                  <a:gd name="connsiteY3" fmla="*/ 35476 h 3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39" h="35132">
                    <a:moveTo>
                      <a:pt x="320" y="343"/>
                    </a:moveTo>
                    <a:lnTo>
                      <a:pt x="76360" y="343"/>
                    </a:lnTo>
                    <a:lnTo>
                      <a:pt x="76360" y="35476"/>
                    </a:lnTo>
                    <a:lnTo>
                      <a:pt x="320" y="35476"/>
                    </a:lnTo>
                    <a:close/>
                  </a:path>
                </a:pathLst>
              </a:custGeom>
            </p:spPr>
          </p:pic>
          <p:pic>
            <p:nvPicPr>
              <p:cNvPr id="21160" name="Рисунок 21159">
                <a:extLst>
                  <a:ext uri="{FF2B5EF4-FFF2-40B4-BE49-F238E27FC236}">
                    <a16:creationId xmlns:a16="http://schemas.microsoft.com/office/drawing/2014/main" id="{0E797347-14E9-4DF6-A617-0A1E40C66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-3087787" y="3238780"/>
                <a:ext cx="65211" cy="42351"/>
              </a:xfrm>
              <a:custGeom>
                <a:avLst/>
                <a:gdLst>
                  <a:gd name="connsiteX0" fmla="*/ 331 w 65211"/>
                  <a:gd name="connsiteY0" fmla="*/ 361 h 42351"/>
                  <a:gd name="connsiteX1" fmla="*/ 65542 w 65211"/>
                  <a:gd name="connsiteY1" fmla="*/ 361 h 42351"/>
                  <a:gd name="connsiteX2" fmla="*/ 65542 w 65211"/>
                  <a:gd name="connsiteY2" fmla="*/ 42712 h 42351"/>
                  <a:gd name="connsiteX3" fmla="*/ 331 w 65211"/>
                  <a:gd name="connsiteY3" fmla="*/ 42712 h 4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11" h="42351">
                    <a:moveTo>
                      <a:pt x="331" y="361"/>
                    </a:moveTo>
                    <a:lnTo>
                      <a:pt x="65542" y="361"/>
                    </a:lnTo>
                    <a:lnTo>
                      <a:pt x="65542" y="42712"/>
                    </a:lnTo>
                    <a:lnTo>
                      <a:pt x="331" y="42712"/>
                    </a:lnTo>
                    <a:close/>
                  </a:path>
                </a:pathLst>
              </a:custGeom>
            </p:spPr>
          </p:pic>
          <p:sp>
            <p:nvSpPr>
              <p:cNvPr id="21161" name="Полилиния: фигура 21160">
                <a:extLst>
                  <a:ext uri="{FF2B5EF4-FFF2-40B4-BE49-F238E27FC236}">
                    <a16:creationId xmlns:a16="http://schemas.microsoft.com/office/drawing/2014/main" id="{CFAA87AE-F121-E7F7-FD10-4E193A73693F}"/>
                  </a:ext>
                </a:extLst>
              </p:cNvPr>
              <p:cNvSpPr/>
              <p:nvPr/>
            </p:nvSpPr>
            <p:spPr>
              <a:xfrm flipV="1">
                <a:off x="-2938186" y="2478745"/>
                <a:ext cx="787274" cy="939437"/>
              </a:xfrm>
              <a:custGeom>
                <a:avLst/>
                <a:gdLst>
                  <a:gd name="connsiteX0" fmla="*/ 784754 w 787274"/>
                  <a:gd name="connsiteY0" fmla="*/ -2923 h 939437"/>
                  <a:gd name="connsiteX1" fmla="*/ 721781 w 787274"/>
                  <a:gd name="connsiteY1" fmla="*/ -2923 h 939437"/>
                  <a:gd name="connsiteX2" fmla="*/ 721781 w 787274"/>
                  <a:gd name="connsiteY2" fmla="*/ 454566 h 939437"/>
                  <a:gd name="connsiteX3" fmla="*/ 61812 w 787274"/>
                  <a:gd name="connsiteY3" fmla="*/ 454566 h 939437"/>
                  <a:gd name="connsiteX4" fmla="*/ -2521 w 787274"/>
                  <a:gd name="connsiteY4" fmla="*/ 382016 h 939437"/>
                  <a:gd name="connsiteX5" fmla="*/ -2521 w 787274"/>
                  <a:gd name="connsiteY5" fmla="*/ 305170 h 939437"/>
                  <a:gd name="connsiteX6" fmla="*/ -2521 w 787274"/>
                  <a:gd name="connsiteY6" fmla="*/ 283417 h 939437"/>
                  <a:gd name="connsiteX7" fmla="*/ -2521 w 787274"/>
                  <a:gd name="connsiteY7" fmla="*/ 273046 h 939437"/>
                  <a:gd name="connsiteX8" fmla="*/ -2521 w 787274"/>
                  <a:gd name="connsiteY8" fmla="*/ 251293 h 939437"/>
                  <a:gd name="connsiteX9" fmla="*/ -2521 w 787274"/>
                  <a:gd name="connsiteY9" fmla="*/ 44109 h 939437"/>
                  <a:gd name="connsiteX10" fmla="*/ 61812 w 787274"/>
                  <a:gd name="connsiteY10" fmla="*/ 44109 h 939437"/>
                  <a:gd name="connsiteX11" fmla="*/ 61812 w 787274"/>
                  <a:gd name="connsiteY11" fmla="*/ -2923 h 939437"/>
                  <a:gd name="connsiteX12" fmla="*/ -2521 w 787274"/>
                  <a:gd name="connsiteY12" fmla="*/ -2923 h 939437"/>
                  <a:gd name="connsiteX13" fmla="*/ -2521 w 787274"/>
                  <a:gd name="connsiteY13" fmla="*/ 936515 h 939437"/>
                  <a:gd name="connsiteX14" fmla="*/ 251358 w 787274"/>
                  <a:gd name="connsiteY14" fmla="*/ 936515 h 939437"/>
                  <a:gd name="connsiteX15" fmla="*/ 784754 w 787274"/>
                  <a:gd name="connsiteY15" fmla="*/ 936515 h 939437"/>
                  <a:gd name="connsiteX16" fmla="*/ 784754 w 787274"/>
                  <a:gd name="connsiteY16" fmla="*/ -2923 h 93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7274" h="939437">
                    <a:moveTo>
                      <a:pt x="784754" y="-2923"/>
                    </a:moveTo>
                    <a:lnTo>
                      <a:pt x="721781" y="-2923"/>
                    </a:lnTo>
                    <a:lnTo>
                      <a:pt x="721781" y="454566"/>
                    </a:lnTo>
                    <a:lnTo>
                      <a:pt x="61812" y="454566"/>
                    </a:lnTo>
                    <a:lnTo>
                      <a:pt x="-2521" y="382016"/>
                    </a:lnTo>
                    <a:lnTo>
                      <a:pt x="-2521" y="305170"/>
                    </a:lnTo>
                    <a:lnTo>
                      <a:pt x="-2521" y="283417"/>
                    </a:lnTo>
                    <a:lnTo>
                      <a:pt x="-2521" y="273046"/>
                    </a:lnTo>
                    <a:lnTo>
                      <a:pt x="-2521" y="251293"/>
                    </a:lnTo>
                    <a:lnTo>
                      <a:pt x="-2521" y="44109"/>
                    </a:lnTo>
                    <a:lnTo>
                      <a:pt x="61812" y="44109"/>
                    </a:lnTo>
                    <a:lnTo>
                      <a:pt x="61812" y="-2923"/>
                    </a:lnTo>
                    <a:lnTo>
                      <a:pt x="-2521" y="-2923"/>
                    </a:lnTo>
                    <a:lnTo>
                      <a:pt x="-2521" y="936515"/>
                    </a:lnTo>
                    <a:lnTo>
                      <a:pt x="251358" y="936515"/>
                    </a:lnTo>
                    <a:lnTo>
                      <a:pt x="784754" y="936515"/>
                    </a:lnTo>
                    <a:lnTo>
                      <a:pt x="784754" y="-2923"/>
                    </a:lnTo>
                  </a:path>
                </a:pathLst>
              </a:custGeom>
              <a:gradFill>
                <a:gsLst>
                  <a:gs pos="0">
                    <a:srgbClr val="D2F0F4"/>
                  </a:gs>
                  <a:gs pos="50000">
                    <a:srgbClr val="CAEDF1"/>
                  </a:gs>
                  <a:gs pos="100000">
                    <a:srgbClr val="C3EBEE"/>
                  </a:gs>
                </a:gsLst>
                <a:lin ang="1486216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2" name="Полилиния: фигура 21161">
                <a:extLst>
                  <a:ext uri="{FF2B5EF4-FFF2-40B4-BE49-F238E27FC236}">
                    <a16:creationId xmlns:a16="http://schemas.microsoft.com/office/drawing/2014/main" id="{F798E375-F6F7-85D4-35BF-7E9E7318637E}"/>
                  </a:ext>
                </a:extLst>
              </p:cNvPr>
              <p:cNvSpPr/>
              <p:nvPr/>
            </p:nvSpPr>
            <p:spPr>
              <a:xfrm flipV="1">
                <a:off x="-2914195" y="2904266"/>
                <a:ext cx="56981" cy="25903"/>
              </a:xfrm>
              <a:custGeom>
                <a:avLst/>
                <a:gdLst>
                  <a:gd name="connsiteX0" fmla="*/ -2275 w 56981"/>
                  <a:gd name="connsiteY0" fmla="*/ 22952 h 25903"/>
                  <a:gd name="connsiteX1" fmla="*/ 54707 w 56981"/>
                  <a:gd name="connsiteY1" fmla="*/ 22952 h 25903"/>
                  <a:gd name="connsiteX2" fmla="*/ 54707 w 56981"/>
                  <a:gd name="connsiteY2" fmla="*/ -2952 h 25903"/>
                  <a:gd name="connsiteX3" fmla="*/ -2275 w 56981"/>
                  <a:gd name="connsiteY3" fmla="*/ -2952 h 25903"/>
                  <a:gd name="connsiteX4" fmla="*/ -2275 w 56981"/>
                  <a:gd name="connsiteY4" fmla="*/ 22952 h 2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81" h="25903">
                    <a:moveTo>
                      <a:pt x="-2275" y="22952"/>
                    </a:moveTo>
                    <a:lnTo>
                      <a:pt x="54707" y="22952"/>
                    </a:lnTo>
                    <a:lnTo>
                      <a:pt x="54707" y="-2952"/>
                    </a:lnTo>
                    <a:lnTo>
                      <a:pt x="-2275" y="-2952"/>
                    </a:lnTo>
                    <a:lnTo>
                      <a:pt x="-2275" y="22952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3" name="Полилиния: фигура 21162">
                <a:extLst>
                  <a:ext uri="{FF2B5EF4-FFF2-40B4-BE49-F238E27FC236}">
                    <a16:creationId xmlns:a16="http://schemas.microsoft.com/office/drawing/2014/main" id="{FF8CFB9B-5277-9A4A-280A-816B4AD0ACEF}"/>
                  </a:ext>
                </a:extLst>
              </p:cNvPr>
              <p:cNvSpPr/>
              <p:nvPr/>
            </p:nvSpPr>
            <p:spPr>
              <a:xfrm flipV="1">
                <a:off x="-2827435" y="3341038"/>
                <a:ext cx="58019" cy="22798"/>
              </a:xfrm>
              <a:custGeom>
                <a:avLst/>
                <a:gdLst>
                  <a:gd name="connsiteX0" fmla="*/ -2338 w 58019"/>
                  <a:gd name="connsiteY0" fmla="*/ -2542 h 22798"/>
                  <a:gd name="connsiteX1" fmla="*/ 55682 w 58019"/>
                  <a:gd name="connsiteY1" fmla="*/ -2542 h 22798"/>
                  <a:gd name="connsiteX2" fmla="*/ 55682 w 58019"/>
                  <a:gd name="connsiteY2" fmla="*/ 20257 h 22798"/>
                  <a:gd name="connsiteX3" fmla="*/ -2338 w 58019"/>
                  <a:gd name="connsiteY3" fmla="*/ 20257 h 2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019" h="22798">
                    <a:moveTo>
                      <a:pt x="-2338" y="-2542"/>
                    </a:moveTo>
                    <a:lnTo>
                      <a:pt x="55682" y="-2542"/>
                    </a:lnTo>
                    <a:lnTo>
                      <a:pt x="55682" y="20257"/>
                    </a:lnTo>
                    <a:lnTo>
                      <a:pt x="-2338" y="20257"/>
                    </a:lnTo>
                    <a:close/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4" name="Полилиния: фигура 21163">
                <a:extLst>
                  <a:ext uri="{FF2B5EF4-FFF2-40B4-BE49-F238E27FC236}">
                    <a16:creationId xmlns:a16="http://schemas.microsoft.com/office/drawing/2014/main" id="{77163CED-8C78-626A-AE83-03A1F22098A0}"/>
                  </a:ext>
                </a:extLst>
              </p:cNvPr>
              <p:cNvSpPr/>
              <p:nvPr/>
            </p:nvSpPr>
            <p:spPr>
              <a:xfrm flipV="1">
                <a:off x="-2805682" y="3298564"/>
                <a:ext cx="63198" cy="26939"/>
              </a:xfrm>
              <a:custGeom>
                <a:avLst/>
                <a:gdLst>
                  <a:gd name="connsiteX0" fmla="*/ -2355 w 63198"/>
                  <a:gd name="connsiteY0" fmla="*/ -2580 h 26939"/>
                  <a:gd name="connsiteX1" fmla="*/ 60843 w 63198"/>
                  <a:gd name="connsiteY1" fmla="*/ -2580 h 26939"/>
                  <a:gd name="connsiteX2" fmla="*/ 60843 w 63198"/>
                  <a:gd name="connsiteY2" fmla="*/ 24359 h 26939"/>
                  <a:gd name="connsiteX3" fmla="*/ -2355 w 63198"/>
                  <a:gd name="connsiteY3" fmla="*/ 24359 h 26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98" h="26939">
                    <a:moveTo>
                      <a:pt x="-2355" y="-2580"/>
                    </a:moveTo>
                    <a:lnTo>
                      <a:pt x="60843" y="-2580"/>
                    </a:lnTo>
                    <a:lnTo>
                      <a:pt x="60843" y="24359"/>
                    </a:lnTo>
                    <a:lnTo>
                      <a:pt x="-2355" y="24359"/>
                    </a:lnTo>
                    <a:close/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5" name="Полилиния: фигура 21164">
                <a:extLst>
                  <a:ext uri="{FF2B5EF4-FFF2-40B4-BE49-F238E27FC236}">
                    <a16:creationId xmlns:a16="http://schemas.microsoft.com/office/drawing/2014/main" id="{892104B9-9741-4090-7C5D-930A13538021}"/>
                  </a:ext>
                </a:extLst>
              </p:cNvPr>
              <p:cNvSpPr/>
              <p:nvPr/>
            </p:nvSpPr>
            <p:spPr>
              <a:xfrm flipV="1">
                <a:off x="-2215437" y="2591770"/>
                <a:ext cx="64236" cy="25904"/>
              </a:xfrm>
              <a:custGeom>
                <a:avLst/>
                <a:gdLst>
                  <a:gd name="connsiteX0" fmla="*/ -2781 w 64236"/>
                  <a:gd name="connsiteY0" fmla="*/ 22658 h 25904"/>
                  <a:gd name="connsiteX1" fmla="*/ 61456 w 64236"/>
                  <a:gd name="connsiteY1" fmla="*/ 22658 h 25904"/>
                  <a:gd name="connsiteX2" fmla="*/ 61456 w 64236"/>
                  <a:gd name="connsiteY2" fmla="*/ -3246 h 25904"/>
                  <a:gd name="connsiteX3" fmla="*/ -2781 w 64236"/>
                  <a:gd name="connsiteY3" fmla="*/ -3246 h 25904"/>
                  <a:gd name="connsiteX4" fmla="*/ -2781 w 64236"/>
                  <a:gd name="connsiteY4" fmla="*/ 22658 h 2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36" h="25904">
                    <a:moveTo>
                      <a:pt x="-2781" y="22658"/>
                    </a:moveTo>
                    <a:lnTo>
                      <a:pt x="61456" y="22658"/>
                    </a:lnTo>
                    <a:lnTo>
                      <a:pt x="61456" y="-3246"/>
                    </a:lnTo>
                    <a:lnTo>
                      <a:pt x="-2781" y="-3246"/>
                    </a:lnTo>
                    <a:lnTo>
                      <a:pt x="-2781" y="22658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6" name="Полилиния: фигура 21165">
                <a:extLst>
                  <a:ext uri="{FF2B5EF4-FFF2-40B4-BE49-F238E27FC236}">
                    <a16:creationId xmlns:a16="http://schemas.microsoft.com/office/drawing/2014/main" id="{D104147B-EFC3-746C-4179-58EE9E397210}"/>
                  </a:ext>
                </a:extLst>
              </p:cNvPr>
              <p:cNvSpPr/>
              <p:nvPr/>
            </p:nvSpPr>
            <p:spPr>
              <a:xfrm flipV="1">
                <a:off x="-2559769" y="2801240"/>
                <a:ext cx="55946" cy="20718"/>
              </a:xfrm>
              <a:custGeom>
                <a:avLst/>
                <a:gdLst>
                  <a:gd name="connsiteX0" fmla="*/ -2530 w 55946"/>
                  <a:gd name="connsiteY0" fmla="*/ 17667 h 20718"/>
                  <a:gd name="connsiteX1" fmla="*/ 53417 w 55946"/>
                  <a:gd name="connsiteY1" fmla="*/ 17667 h 20718"/>
                  <a:gd name="connsiteX2" fmla="*/ 53417 w 55946"/>
                  <a:gd name="connsiteY2" fmla="*/ -3052 h 20718"/>
                  <a:gd name="connsiteX3" fmla="*/ -2530 w 55946"/>
                  <a:gd name="connsiteY3" fmla="*/ -3052 h 20718"/>
                  <a:gd name="connsiteX4" fmla="*/ -2530 w 55946"/>
                  <a:gd name="connsiteY4" fmla="*/ 17667 h 20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46" h="20718">
                    <a:moveTo>
                      <a:pt x="-2530" y="17667"/>
                    </a:moveTo>
                    <a:lnTo>
                      <a:pt x="53417" y="17667"/>
                    </a:lnTo>
                    <a:lnTo>
                      <a:pt x="53417" y="-3052"/>
                    </a:lnTo>
                    <a:lnTo>
                      <a:pt x="-2530" y="-3052"/>
                    </a:lnTo>
                    <a:lnTo>
                      <a:pt x="-2530" y="17667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7" name="Полилиния: фигура 21166">
                <a:extLst>
                  <a:ext uri="{FF2B5EF4-FFF2-40B4-BE49-F238E27FC236}">
                    <a16:creationId xmlns:a16="http://schemas.microsoft.com/office/drawing/2014/main" id="{88A6D02E-774F-4942-7A2C-47109E983607}"/>
                  </a:ext>
                </a:extLst>
              </p:cNvPr>
              <p:cNvSpPr/>
              <p:nvPr/>
            </p:nvSpPr>
            <p:spPr>
              <a:xfrm flipV="1">
                <a:off x="-2342719" y="2941781"/>
                <a:ext cx="65259" cy="24857"/>
              </a:xfrm>
              <a:custGeom>
                <a:avLst/>
                <a:gdLst>
                  <a:gd name="connsiteX0" fmla="*/ -2690 w 65259"/>
                  <a:gd name="connsiteY0" fmla="*/ 21940 h 24857"/>
                  <a:gd name="connsiteX1" fmla="*/ 62570 w 65259"/>
                  <a:gd name="connsiteY1" fmla="*/ 21940 h 24857"/>
                  <a:gd name="connsiteX2" fmla="*/ 62570 w 65259"/>
                  <a:gd name="connsiteY2" fmla="*/ -2917 h 24857"/>
                  <a:gd name="connsiteX3" fmla="*/ -2690 w 65259"/>
                  <a:gd name="connsiteY3" fmla="*/ -2917 h 24857"/>
                  <a:gd name="connsiteX4" fmla="*/ -2690 w 65259"/>
                  <a:gd name="connsiteY4" fmla="*/ 21940 h 2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59" h="24857">
                    <a:moveTo>
                      <a:pt x="-2690" y="21940"/>
                    </a:moveTo>
                    <a:lnTo>
                      <a:pt x="62570" y="21940"/>
                    </a:lnTo>
                    <a:lnTo>
                      <a:pt x="62570" y="-2917"/>
                    </a:lnTo>
                    <a:lnTo>
                      <a:pt x="-2690" y="-2917"/>
                    </a:lnTo>
                    <a:lnTo>
                      <a:pt x="-2690" y="21940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8" name="Полилиния: фигура 21167">
                <a:extLst>
                  <a:ext uri="{FF2B5EF4-FFF2-40B4-BE49-F238E27FC236}">
                    <a16:creationId xmlns:a16="http://schemas.microsoft.com/office/drawing/2014/main" id="{9FB22081-ABC3-562C-BC10-D439CB46A2E5}"/>
                  </a:ext>
                </a:extLst>
              </p:cNvPr>
              <p:cNvSpPr/>
              <p:nvPr/>
            </p:nvSpPr>
            <p:spPr>
              <a:xfrm flipV="1">
                <a:off x="-2264069" y="2856152"/>
                <a:ext cx="66823" cy="25904"/>
              </a:xfrm>
              <a:custGeom>
                <a:avLst/>
                <a:gdLst>
                  <a:gd name="connsiteX0" fmla="*/ 64077 w 66823"/>
                  <a:gd name="connsiteY0" fmla="*/ -2997 h 25904"/>
                  <a:gd name="connsiteX1" fmla="*/ -2747 w 66823"/>
                  <a:gd name="connsiteY1" fmla="*/ -2997 h 25904"/>
                  <a:gd name="connsiteX2" fmla="*/ -2747 w 66823"/>
                  <a:gd name="connsiteY2" fmla="*/ 22907 h 25904"/>
                  <a:gd name="connsiteX3" fmla="*/ 64077 w 66823"/>
                  <a:gd name="connsiteY3" fmla="*/ 22907 h 25904"/>
                  <a:gd name="connsiteX4" fmla="*/ 64077 w 66823"/>
                  <a:gd name="connsiteY4" fmla="*/ -2997 h 2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23" h="25904">
                    <a:moveTo>
                      <a:pt x="64077" y="-2997"/>
                    </a:moveTo>
                    <a:lnTo>
                      <a:pt x="-2747" y="-2997"/>
                    </a:lnTo>
                    <a:lnTo>
                      <a:pt x="-2747" y="22907"/>
                    </a:lnTo>
                    <a:lnTo>
                      <a:pt x="64077" y="22907"/>
                    </a:lnTo>
                    <a:lnTo>
                      <a:pt x="64077" y="-2997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69" name="Полилиния: фигура 21168">
                <a:extLst>
                  <a:ext uri="{FF2B5EF4-FFF2-40B4-BE49-F238E27FC236}">
                    <a16:creationId xmlns:a16="http://schemas.microsoft.com/office/drawing/2014/main" id="{329A73D3-18EB-FBE5-22AE-7E00D409ED0E}"/>
                  </a:ext>
                </a:extLst>
              </p:cNvPr>
              <p:cNvSpPr/>
              <p:nvPr/>
            </p:nvSpPr>
            <p:spPr>
              <a:xfrm flipV="1">
                <a:off x="-2630923" y="2518883"/>
                <a:ext cx="65271" cy="24869"/>
              </a:xfrm>
              <a:custGeom>
                <a:avLst/>
                <a:gdLst>
                  <a:gd name="connsiteX0" fmla="*/ -2482 w 65271"/>
                  <a:gd name="connsiteY0" fmla="*/ 21554 h 24869"/>
                  <a:gd name="connsiteX1" fmla="*/ 62789 w 65271"/>
                  <a:gd name="connsiteY1" fmla="*/ 21554 h 24869"/>
                  <a:gd name="connsiteX2" fmla="*/ 62789 w 65271"/>
                  <a:gd name="connsiteY2" fmla="*/ -3316 h 24869"/>
                  <a:gd name="connsiteX3" fmla="*/ -2482 w 65271"/>
                  <a:gd name="connsiteY3" fmla="*/ -3316 h 24869"/>
                  <a:gd name="connsiteX4" fmla="*/ -2482 w 65271"/>
                  <a:gd name="connsiteY4" fmla="*/ 21554 h 2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71" h="24869">
                    <a:moveTo>
                      <a:pt x="-2482" y="21554"/>
                    </a:moveTo>
                    <a:lnTo>
                      <a:pt x="62789" y="21554"/>
                    </a:lnTo>
                    <a:lnTo>
                      <a:pt x="62789" y="-3316"/>
                    </a:lnTo>
                    <a:lnTo>
                      <a:pt x="-2482" y="-3316"/>
                    </a:lnTo>
                    <a:lnTo>
                      <a:pt x="-2482" y="21554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0" name="Полилиния: фигура 21169">
                <a:extLst>
                  <a:ext uri="{FF2B5EF4-FFF2-40B4-BE49-F238E27FC236}">
                    <a16:creationId xmlns:a16="http://schemas.microsoft.com/office/drawing/2014/main" id="{63C17AA5-8AA9-2D29-7DA8-23B12C75AC80}"/>
                  </a:ext>
                </a:extLst>
              </p:cNvPr>
              <p:cNvSpPr/>
              <p:nvPr/>
            </p:nvSpPr>
            <p:spPr>
              <a:xfrm flipV="1">
                <a:off x="-2459630" y="2518365"/>
                <a:ext cx="66823" cy="25904"/>
              </a:xfrm>
              <a:custGeom>
                <a:avLst/>
                <a:gdLst>
                  <a:gd name="connsiteX0" fmla="*/ 64218 w 66823"/>
                  <a:gd name="connsiteY0" fmla="*/ -3316 h 25904"/>
                  <a:gd name="connsiteX1" fmla="*/ -2606 w 66823"/>
                  <a:gd name="connsiteY1" fmla="*/ -3316 h 25904"/>
                  <a:gd name="connsiteX2" fmla="*/ -2606 w 66823"/>
                  <a:gd name="connsiteY2" fmla="*/ 22588 h 25904"/>
                  <a:gd name="connsiteX3" fmla="*/ 64218 w 66823"/>
                  <a:gd name="connsiteY3" fmla="*/ 22588 h 25904"/>
                  <a:gd name="connsiteX4" fmla="*/ 64218 w 66823"/>
                  <a:gd name="connsiteY4" fmla="*/ -3316 h 2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23" h="25904">
                    <a:moveTo>
                      <a:pt x="64218" y="-3316"/>
                    </a:moveTo>
                    <a:lnTo>
                      <a:pt x="-2606" y="-3316"/>
                    </a:lnTo>
                    <a:lnTo>
                      <a:pt x="-2606" y="22588"/>
                    </a:lnTo>
                    <a:lnTo>
                      <a:pt x="64218" y="22588"/>
                    </a:lnTo>
                    <a:lnTo>
                      <a:pt x="64218" y="-3316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1" name="Полилиния: фигура 21170">
                <a:extLst>
                  <a:ext uri="{FF2B5EF4-FFF2-40B4-BE49-F238E27FC236}">
                    <a16:creationId xmlns:a16="http://schemas.microsoft.com/office/drawing/2014/main" id="{1929DDF9-8312-E056-3D02-0CA6A795DD53}"/>
                  </a:ext>
                </a:extLst>
              </p:cNvPr>
              <p:cNvSpPr/>
              <p:nvPr/>
            </p:nvSpPr>
            <p:spPr>
              <a:xfrm flipV="1">
                <a:off x="-2705423" y="2499993"/>
                <a:ext cx="66823" cy="25891"/>
              </a:xfrm>
              <a:custGeom>
                <a:avLst/>
                <a:gdLst>
                  <a:gd name="connsiteX0" fmla="*/ 64395 w 66823"/>
                  <a:gd name="connsiteY0" fmla="*/ -3333 h 25891"/>
                  <a:gd name="connsiteX1" fmla="*/ -2429 w 66823"/>
                  <a:gd name="connsiteY1" fmla="*/ -3333 h 25891"/>
                  <a:gd name="connsiteX2" fmla="*/ -2429 w 66823"/>
                  <a:gd name="connsiteY2" fmla="*/ 22559 h 25891"/>
                  <a:gd name="connsiteX3" fmla="*/ 64395 w 66823"/>
                  <a:gd name="connsiteY3" fmla="*/ 22559 h 25891"/>
                  <a:gd name="connsiteX4" fmla="*/ 64395 w 66823"/>
                  <a:gd name="connsiteY4" fmla="*/ -3333 h 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23" h="25891">
                    <a:moveTo>
                      <a:pt x="64395" y="-3333"/>
                    </a:moveTo>
                    <a:lnTo>
                      <a:pt x="-2429" y="-3333"/>
                    </a:lnTo>
                    <a:lnTo>
                      <a:pt x="-2429" y="22559"/>
                    </a:lnTo>
                    <a:lnTo>
                      <a:pt x="64395" y="22559"/>
                    </a:lnTo>
                    <a:lnTo>
                      <a:pt x="64395" y="-3333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2" name="Полилиния: фигура 21171">
                <a:extLst>
                  <a:ext uri="{FF2B5EF4-FFF2-40B4-BE49-F238E27FC236}">
                    <a16:creationId xmlns:a16="http://schemas.microsoft.com/office/drawing/2014/main" id="{E13BAD0F-D69D-0869-42AF-9A801F07FD87}"/>
                  </a:ext>
                </a:extLst>
              </p:cNvPr>
              <p:cNvSpPr/>
              <p:nvPr/>
            </p:nvSpPr>
            <p:spPr>
              <a:xfrm flipV="1">
                <a:off x="-2280384" y="3334828"/>
                <a:ext cx="65271" cy="24857"/>
              </a:xfrm>
              <a:custGeom>
                <a:avLst/>
                <a:gdLst>
                  <a:gd name="connsiteX0" fmla="*/ -2734 w 65271"/>
                  <a:gd name="connsiteY0" fmla="*/ 22310 h 24857"/>
                  <a:gd name="connsiteX1" fmla="*/ 62537 w 65271"/>
                  <a:gd name="connsiteY1" fmla="*/ 22310 h 24857"/>
                  <a:gd name="connsiteX2" fmla="*/ 62537 w 65271"/>
                  <a:gd name="connsiteY2" fmla="*/ -2547 h 24857"/>
                  <a:gd name="connsiteX3" fmla="*/ -2734 w 65271"/>
                  <a:gd name="connsiteY3" fmla="*/ -2547 h 24857"/>
                  <a:gd name="connsiteX4" fmla="*/ -2734 w 65271"/>
                  <a:gd name="connsiteY4" fmla="*/ 22310 h 2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71" h="24857">
                    <a:moveTo>
                      <a:pt x="-2734" y="22310"/>
                    </a:moveTo>
                    <a:lnTo>
                      <a:pt x="62537" y="22310"/>
                    </a:lnTo>
                    <a:lnTo>
                      <a:pt x="62537" y="-2547"/>
                    </a:lnTo>
                    <a:lnTo>
                      <a:pt x="-2734" y="-2547"/>
                    </a:lnTo>
                    <a:lnTo>
                      <a:pt x="-2734" y="22310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3" name="Полилиния: фигура 21172">
                <a:extLst>
                  <a:ext uri="{FF2B5EF4-FFF2-40B4-BE49-F238E27FC236}">
                    <a16:creationId xmlns:a16="http://schemas.microsoft.com/office/drawing/2014/main" id="{4F04217A-001B-0BEC-F6A2-95DCE2A8C446}"/>
                  </a:ext>
                </a:extLst>
              </p:cNvPr>
              <p:cNvSpPr/>
              <p:nvPr/>
            </p:nvSpPr>
            <p:spPr>
              <a:xfrm flipV="1">
                <a:off x="-2247754" y="3291310"/>
                <a:ext cx="66823" cy="25904"/>
              </a:xfrm>
              <a:custGeom>
                <a:avLst/>
                <a:gdLst>
                  <a:gd name="connsiteX0" fmla="*/ 64065 w 66823"/>
                  <a:gd name="connsiteY0" fmla="*/ -2587 h 25904"/>
                  <a:gd name="connsiteX1" fmla="*/ -2758 w 66823"/>
                  <a:gd name="connsiteY1" fmla="*/ -2587 h 25904"/>
                  <a:gd name="connsiteX2" fmla="*/ -2758 w 66823"/>
                  <a:gd name="connsiteY2" fmla="*/ 23317 h 25904"/>
                  <a:gd name="connsiteX3" fmla="*/ 64065 w 66823"/>
                  <a:gd name="connsiteY3" fmla="*/ 23317 h 25904"/>
                  <a:gd name="connsiteX4" fmla="*/ 64065 w 66823"/>
                  <a:gd name="connsiteY4" fmla="*/ -2587 h 2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23" h="25904">
                    <a:moveTo>
                      <a:pt x="64065" y="-2587"/>
                    </a:moveTo>
                    <a:lnTo>
                      <a:pt x="-2758" y="-2587"/>
                    </a:lnTo>
                    <a:lnTo>
                      <a:pt x="-2758" y="23317"/>
                    </a:lnTo>
                    <a:lnTo>
                      <a:pt x="64065" y="23317"/>
                    </a:lnTo>
                    <a:lnTo>
                      <a:pt x="64065" y="-2587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4" name="Полилиния: фигура 21173">
                <a:extLst>
                  <a:ext uri="{FF2B5EF4-FFF2-40B4-BE49-F238E27FC236}">
                    <a16:creationId xmlns:a16="http://schemas.microsoft.com/office/drawing/2014/main" id="{D5B700D9-605E-84CB-9FA0-C05B12760ACB}"/>
                  </a:ext>
                </a:extLst>
              </p:cNvPr>
              <p:cNvSpPr/>
              <p:nvPr/>
            </p:nvSpPr>
            <p:spPr>
              <a:xfrm flipV="1">
                <a:off x="-2384685" y="2640474"/>
                <a:ext cx="53877" cy="23822"/>
              </a:xfrm>
              <a:custGeom>
                <a:avLst/>
                <a:gdLst>
                  <a:gd name="connsiteX0" fmla="*/ -2655 w 53877"/>
                  <a:gd name="connsiteY0" fmla="*/ 20621 h 23822"/>
                  <a:gd name="connsiteX1" fmla="*/ 51222 w 53877"/>
                  <a:gd name="connsiteY1" fmla="*/ 20621 h 23822"/>
                  <a:gd name="connsiteX2" fmla="*/ 51222 w 53877"/>
                  <a:gd name="connsiteY2" fmla="*/ -3202 h 23822"/>
                  <a:gd name="connsiteX3" fmla="*/ -2655 w 53877"/>
                  <a:gd name="connsiteY3" fmla="*/ -3202 h 23822"/>
                  <a:gd name="connsiteX4" fmla="*/ -2655 w 53877"/>
                  <a:gd name="connsiteY4" fmla="*/ 20621 h 2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77" h="23822">
                    <a:moveTo>
                      <a:pt x="-2655" y="20621"/>
                    </a:moveTo>
                    <a:lnTo>
                      <a:pt x="51222" y="20621"/>
                    </a:lnTo>
                    <a:lnTo>
                      <a:pt x="51222" y="-3202"/>
                    </a:lnTo>
                    <a:lnTo>
                      <a:pt x="-2655" y="-3202"/>
                    </a:lnTo>
                    <a:lnTo>
                      <a:pt x="-2655" y="20621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5" name="Полилиния: фигура 21174">
                <a:extLst>
                  <a:ext uri="{FF2B5EF4-FFF2-40B4-BE49-F238E27FC236}">
                    <a16:creationId xmlns:a16="http://schemas.microsoft.com/office/drawing/2014/main" id="{288D8112-A7E4-C45F-2189-6D32C8A612E5}"/>
                  </a:ext>
                </a:extLst>
              </p:cNvPr>
              <p:cNvSpPr/>
              <p:nvPr/>
            </p:nvSpPr>
            <p:spPr>
              <a:xfrm flipV="1">
                <a:off x="-2675380" y="2731084"/>
                <a:ext cx="61132" cy="21753"/>
              </a:xfrm>
              <a:custGeom>
                <a:avLst/>
                <a:gdLst>
                  <a:gd name="connsiteX0" fmla="*/ -2448 w 61132"/>
                  <a:gd name="connsiteY0" fmla="*/ 18636 h 21753"/>
                  <a:gd name="connsiteX1" fmla="*/ 58684 w 61132"/>
                  <a:gd name="connsiteY1" fmla="*/ 18636 h 21753"/>
                  <a:gd name="connsiteX2" fmla="*/ 58684 w 61132"/>
                  <a:gd name="connsiteY2" fmla="*/ -3117 h 21753"/>
                  <a:gd name="connsiteX3" fmla="*/ -2448 w 61132"/>
                  <a:gd name="connsiteY3" fmla="*/ -3117 h 21753"/>
                  <a:gd name="connsiteX4" fmla="*/ -2448 w 61132"/>
                  <a:gd name="connsiteY4" fmla="*/ 18636 h 21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32" h="21753">
                    <a:moveTo>
                      <a:pt x="-2448" y="18636"/>
                    </a:moveTo>
                    <a:lnTo>
                      <a:pt x="58684" y="18636"/>
                    </a:lnTo>
                    <a:lnTo>
                      <a:pt x="58684" y="-3117"/>
                    </a:lnTo>
                    <a:lnTo>
                      <a:pt x="-2448" y="-3117"/>
                    </a:lnTo>
                    <a:lnTo>
                      <a:pt x="-2448" y="18636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6" name="Полилиния: фигура 21175">
                <a:extLst>
                  <a:ext uri="{FF2B5EF4-FFF2-40B4-BE49-F238E27FC236}">
                    <a16:creationId xmlns:a16="http://schemas.microsoft.com/office/drawing/2014/main" id="{97B44AD8-4ABD-A72D-FEEB-EFC0E79560FA}"/>
                  </a:ext>
                </a:extLst>
              </p:cNvPr>
              <p:cNvSpPr/>
              <p:nvPr/>
            </p:nvSpPr>
            <p:spPr>
              <a:xfrm flipV="1">
                <a:off x="-2822851" y="2527305"/>
                <a:ext cx="61120" cy="21752"/>
              </a:xfrm>
              <a:custGeom>
                <a:avLst/>
                <a:gdLst>
                  <a:gd name="connsiteX0" fmla="*/ -2342 w 61120"/>
                  <a:gd name="connsiteY0" fmla="*/ 18444 h 21752"/>
                  <a:gd name="connsiteX1" fmla="*/ 58778 w 61120"/>
                  <a:gd name="connsiteY1" fmla="*/ 18444 h 21752"/>
                  <a:gd name="connsiteX2" fmla="*/ 58778 w 61120"/>
                  <a:gd name="connsiteY2" fmla="*/ -3309 h 21752"/>
                  <a:gd name="connsiteX3" fmla="*/ -2342 w 61120"/>
                  <a:gd name="connsiteY3" fmla="*/ -3309 h 21752"/>
                  <a:gd name="connsiteX4" fmla="*/ -2342 w 61120"/>
                  <a:gd name="connsiteY4" fmla="*/ 18444 h 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120" h="21752">
                    <a:moveTo>
                      <a:pt x="-2342" y="18444"/>
                    </a:moveTo>
                    <a:lnTo>
                      <a:pt x="58778" y="18444"/>
                    </a:lnTo>
                    <a:lnTo>
                      <a:pt x="58778" y="-3309"/>
                    </a:lnTo>
                    <a:lnTo>
                      <a:pt x="-2342" y="-3309"/>
                    </a:lnTo>
                    <a:lnTo>
                      <a:pt x="-2342" y="18444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7" name="Полилиния: фигура 21176">
                <a:extLst>
                  <a:ext uri="{FF2B5EF4-FFF2-40B4-BE49-F238E27FC236}">
                    <a16:creationId xmlns:a16="http://schemas.microsoft.com/office/drawing/2014/main" id="{C010CB62-7A05-1A6D-B87B-1B1E9EE6C540}"/>
                  </a:ext>
                </a:extLst>
              </p:cNvPr>
              <p:cNvSpPr/>
              <p:nvPr/>
            </p:nvSpPr>
            <p:spPr>
              <a:xfrm flipV="1">
                <a:off x="-2938186" y="2586163"/>
                <a:ext cx="42158" cy="21753"/>
              </a:xfrm>
              <a:custGeom>
                <a:avLst/>
                <a:gdLst>
                  <a:gd name="connsiteX0" fmla="*/ -2252 w 42158"/>
                  <a:gd name="connsiteY0" fmla="*/ 18500 h 21753"/>
                  <a:gd name="connsiteX1" fmla="*/ 39906 w 42158"/>
                  <a:gd name="connsiteY1" fmla="*/ 18500 h 21753"/>
                  <a:gd name="connsiteX2" fmla="*/ 39906 w 42158"/>
                  <a:gd name="connsiteY2" fmla="*/ -3254 h 21753"/>
                  <a:gd name="connsiteX3" fmla="*/ -2252 w 42158"/>
                  <a:gd name="connsiteY3" fmla="*/ -3254 h 21753"/>
                  <a:gd name="connsiteX4" fmla="*/ -2252 w 42158"/>
                  <a:gd name="connsiteY4" fmla="*/ 18500 h 21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58" h="21753">
                    <a:moveTo>
                      <a:pt x="-2252" y="18500"/>
                    </a:moveTo>
                    <a:lnTo>
                      <a:pt x="39906" y="18500"/>
                    </a:lnTo>
                    <a:lnTo>
                      <a:pt x="39906" y="-3254"/>
                    </a:lnTo>
                    <a:lnTo>
                      <a:pt x="-2252" y="-3254"/>
                    </a:lnTo>
                    <a:lnTo>
                      <a:pt x="-2252" y="18500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8" name="Полилиния: фигура 21177">
                <a:extLst>
                  <a:ext uri="{FF2B5EF4-FFF2-40B4-BE49-F238E27FC236}">
                    <a16:creationId xmlns:a16="http://schemas.microsoft.com/office/drawing/2014/main" id="{7DFEED47-FC26-748E-E3EE-6273F41D189E}"/>
                  </a:ext>
                </a:extLst>
              </p:cNvPr>
              <p:cNvSpPr/>
              <p:nvPr/>
            </p:nvSpPr>
            <p:spPr>
              <a:xfrm flipV="1">
                <a:off x="-2938186" y="3142217"/>
                <a:ext cx="61135" cy="21750"/>
              </a:xfrm>
              <a:custGeom>
                <a:avLst/>
                <a:gdLst>
                  <a:gd name="connsiteX0" fmla="*/ -2259 w 61135"/>
                  <a:gd name="connsiteY0" fmla="*/ -2730 h 21750"/>
                  <a:gd name="connsiteX1" fmla="*/ 58876 w 61135"/>
                  <a:gd name="connsiteY1" fmla="*/ -2730 h 21750"/>
                  <a:gd name="connsiteX2" fmla="*/ 58876 w 61135"/>
                  <a:gd name="connsiteY2" fmla="*/ 19021 h 21750"/>
                  <a:gd name="connsiteX3" fmla="*/ -2259 w 61135"/>
                  <a:gd name="connsiteY3" fmla="*/ 19021 h 2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35" h="21750">
                    <a:moveTo>
                      <a:pt x="-2259" y="-2730"/>
                    </a:moveTo>
                    <a:lnTo>
                      <a:pt x="58876" y="-2730"/>
                    </a:lnTo>
                    <a:lnTo>
                      <a:pt x="58876" y="19021"/>
                    </a:lnTo>
                    <a:lnTo>
                      <a:pt x="-2259" y="19021"/>
                    </a:lnTo>
                    <a:close/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79" name="Полилиния: фигура 21178">
                <a:extLst>
                  <a:ext uri="{FF2B5EF4-FFF2-40B4-BE49-F238E27FC236}">
                    <a16:creationId xmlns:a16="http://schemas.microsoft.com/office/drawing/2014/main" id="{3E8D0D84-E482-E3A1-73DD-F673951FB309}"/>
                  </a:ext>
                </a:extLst>
              </p:cNvPr>
              <p:cNvSpPr/>
              <p:nvPr/>
            </p:nvSpPr>
            <p:spPr>
              <a:xfrm flipV="1">
                <a:off x="-2938186" y="3110093"/>
                <a:ext cx="26004" cy="21750"/>
              </a:xfrm>
              <a:custGeom>
                <a:avLst/>
                <a:gdLst>
                  <a:gd name="connsiteX0" fmla="*/ -2246 w 26004"/>
                  <a:gd name="connsiteY0" fmla="*/ -2760 h 21750"/>
                  <a:gd name="connsiteX1" fmla="*/ 23758 w 26004"/>
                  <a:gd name="connsiteY1" fmla="*/ -2760 h 21750"/>
                  <a:gd name="connsiteX2" fmla="*/ 23758 w 26004"/>
                  <a:gd name="connsiteY2" fmla="*/ 18991 h 21750"/>
                  <a:gd name="connsiteX3" fmla="*/ -2246 w 26004"/>
                  <a:gd name="connsiteY3" fmla="*/ 18991 h 2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04" h="21750">
                    <a:moveTo>
                      <a:pt x="-2246" y="-2760"/>
                    </a:moveTo>
                    <a:lnTo>
                      <a:pt x="23758" y="-2760"/>
                    </a:lnTo>
                    <a:lnTo>
                      <a:pt x="23758" y="18991"/>
                    </a:lnTo>
                    <a:lnTo>
                      <a:pt x="-2246" y="18991"/>
                    </a:lnTo>
                    <a:close/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0" name="Полилиния: фигура 21179">
                <a:extLst>
                  <a:ext uri="{FF2B5EF4-FFF2-40B4-BE49-F238E27FC236}">
                    <a16:creationId xmlns:a16="http://schemas.microsoft.com/office/drawing/2014/main" id="{79EA0EDE-EAF9-960C-D44C-3C7ACEA28424}"/>
                  </a:ext>
                </a:extLst>
              </p:cNvPr>
              <p:cNvSpPr/>
              <p:nvPr/>
            </p:nvSpPr>
            <p:spPr>
              <a:xfrm flipV="1">
                <a:off x="-2709694" y="2937076"/>
                <a:ext cx="50773" cy="22788"/>
              </a:xfrm>
              <a:custGeom>
                <a:avLst/>
                <a:gdLst>
                  <a:gd name="connsiteX0" fmla="*/ -2420 w 50773"/>
                  <a:gd name="connsiteY0" fmla="*/ 19865 h 22788"/>
                  <a:gd name="connsiteX1" fmla="*/ 48354 w 50773"/>
                  <a:gd name="connsiteY1" fmla="*/ 19865 h 22788"/>
                  <a:gd name="connsiteX2" fmla="*/ 48354 w 50773"/>
                  <a:gd name="connsiteY2" fmla="*/ -2923 h 22788"/>
                  <a:gd name="connsiteX3" fmla="*/ -2420 w 50773"/>
                  <a:gd name="connsiteY3" fmla="*/ -2923 h 22788"/>
                  <a:gd name="connsiteX4" fmla="*/ -2420 w 50773"/>
                  <a:gd name="connsiteY4" fmla="*/ 19865 h 2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73" h="22788">
                    <a:moveTo>
                      <a:pt x="-2420" y="19865"/>
                    </a:moveTo>
                    <a:lnTo>
                      <a:pt x="48354" y="19865"/>
                    </a:lnTo>
                    <a:lnTo>
                      <a:pt x="48354" y="-2923"/>
                    </a:lnTo>
                    <a:lnTo>
                      <a:pt x="-2420" y="-2923"/>
                    </a:lnTo>
                    <a:lnTo>
                      <a:pt x="-2420" y="19865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1" name="Полилиния: фигура 21180">
                <a:extLst>
                  <a:ext uri="{FF2B5EF4-FFF2-40B4-BE49-F238E27FC236}">
                    <a16:creationId xmlns:a16="http://schemas.microsoft.com/office/drawing/2014/main" id="{3B9BC753-648C-0B82-8984-68D501A7FE89}"/>
                  </a:ext>
                </a:extLst>
              </p:cNvPr>
              <p:cNvSpPr/>
              <p:nvPr/>
            </p:nvSpPr>
            <p:spPr>
              <a:xfrm flipV="1">
                <a:off x="-2885704" y="2771450"/>
                <a:ext cx="50761" cy="22787"/>
              </a:xfrm>
              <a:custGeom>
                <a:avLst/>
                <a:gdLst>
                  <a:gd name="connsiteX0" fmla="*/ -2293 w 50761"/>
                  <a:gd name="connsiteY0" fmla="*/ 19709 h 22787"/>
                  <a:gd name="connsiteX1" fmla="*/ 48468 w 50761"/>
                  <a:gd name="connsiteY1" fmla="*/ 19709 h 22787"/>
                  <a:gd name="connsiteX2" fmla="*/ 48468 w 50761"/>
                  <a:gd name="connsiteY2" fmla="*/ -3079 h 22787"/>
                  <a:gd name="connsiteX3" fmla="*/ -2293 w 50761"/>
                  <a:gd name="connsiteY3" fmla="*/ -3079 h 22787"/>
                  <a:gd name="connsiteX4" fmla="*/ -2293 w 50761"/>
                  <a:gd name="connsiteY4" fmla="*/ 19709 h 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61" h="22787">
                    <a:moveTo>
                      <a:pt x="-2293" y="19709"/>
                    </a:moveTo>
                    <a:lnTo>
                      <a:pt x="48468" y="19709"/>
                    </a:lnTo>
                    <a:lnTo>
                      <a:pt x="48468" y="-3079"/>
                    </a:lnTo>
                    <a:lnTo>
                      <a:pt x="-2293" y="-3079"/>
                    </a:lnTo>
                    <a:lnTo>
                      <a:pt x="-2293" y="19709"/>
                    </a:lnTo>
                  </a:path>
                </a:pathLst>
              </a:custGeom>
              <a:solidFill>
                <a:srgbClr val="E7F7F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2" name="Полилиния: фигура 21181">
                <a:extLst>
                  <a:ext uri="{FF2B5EF4-FFF2-40B4-BE49-F238E27FC236}">
                    <a16:creationId xmlns:a16="http://schemas.microsoft.com/office/drawing/2014/main" id="{E2F3727B-B0F7-9D33-3ADD-B43835EDAA27}"/>
                  </a:ext>
                </a:extLst>
              </p:cNvPr>
              <p:cNvSpPr/>
              <p:nvPr/>
            </p:nvSpPr>
            <p:spPr>
              <a:xfrm flipV="1">
                <a:off x="-2371210" y="2742021"/>
                <a:ext cx="56981" cy="24869"/>
              </a:xfrm>
              <a:custGeom>
                <a:avLst/>
                <a:gdLst>
                  <a:gd name="connsiteX0" fmla="*/ -2666 w 56981"/>
                  <a:gd name="connsiteY0" fmla="*/ 21764 h 24869"/>
                  <a:gd name="connsiteX1" fmla="*/ 54316 w 56981"/>
                  <a:gd name="connsiteY1" fmla="*/ 21764 h 24869"/>
                  <a:gd name="connsiteX2" fmla="*/ 54316 w 56981"/>
                  <a:gd name="connsiteY2" fmla="*/ -3105 h 24869"/>
                  <a:gd name="connsiteX3" fmla="*/ -2666 w 56981"/>
                  <a:gd name="connsiteY3" fmla="*/ -3105 h 24869"/>
                  <a:gd name="connsiteX4" fmla="*/ -2666 w 56981"/>
                  <a:gd name="connsiteY4" fmla="*/ 21764 h 2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81" h="24869">
                    <a:moveTo>
                      <a:pt x="-2666" y="21764"/>
                    </a:moveTo>
                    <a:lnTo>
                      <a:pt x="54316" y="21764"/>
                    </a:lnTo>
                    <a:lnTo>
                      <a:pt x="54316" y="-3105"/>
                    </a:lnTo>
                    <a:lnTo>
                      <a:pt x="-2666" y="-3105"/>
                    </a:lnTo>
                    <a:lnTo>
                      <a:pt x="-2666" y="21764"/>
                    </a:lnTo>
                  </a:path>
                </a:pathLst>
              </a:custGeom>
              <a:solidFill>
                <a:srgbClr val="A8E2E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3" name="Полилиния: фигура 21182">
                <a:extLst>
                  <a:ext uri="{FF2B5EF4-FFF2-40B4-BE49-F238E27FC236}">
                    <a16:creationId xmlns:a16="http://schemas.microsoft.com/office/drawing/2014/main" id="{E2A664B5-EACD-E661-B865-8732D3723190}"/>
                  </a:ext>
                </a:extLst>
              </p:cNvPr>
              <p:cNvSpPr/>
              <p:nvPr/>
            </p:nvSpPr>
            <p:spPr>
              <a:xfrm flipV="1">
                <a:off x="-2898506" y="2563460"/>
                <a:ext cx="100968" cy="135018"/>
              </a:xfrm>
              <a:custGeom>
                <a:avLst/>
                <a:gdLst>
                  <a:gd name="connsiteX0" fmla="*/ 98667 w 100968"/>
                  <a:gd name="connsiteY0" fmla="*/ -3222 h 135018"/>
                  <a:gd name="connsiteX1" fmla="*/ -2302 w 100968"/>
                  <a:gd name="connsiteY1" fmla="*/ -3222 h 135018"/>
                  <a:gd name="connsiteX2" fmla="*/ -2302 w 100968"/>
                  <a:gd name="connsiteY2" fmla="*/ 131797 h 135018"/>
                  <a:gd name="connsiteX3" fmla="*/ 98667 w 100968"/>
                  <a:gd name="connsiteY3" fmla="*/ 131797 h 135018"/>
                  <a:gd name="connsiteX4" fmla="*/ 98667 w 100968"/>
                  <a:gd name="connsiteY4" fmla="*/ -3222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35018">
                    <a:moveTo>
                      <a:pt x="98667" y="-3222"/>
                    </a:moveTo>
                    <a:lnTo>
                      <a:pt x="-2302" y="-3222"/>
                    </a:lnTo>
                    <a:lnTo>
                      <a:pt x="-2302" y="131797"/>
                    </a:lnTo>
                    <a:lnTo>
                      <a:pt x="98667" y="131797"/>
                    </a:lnTo>
                    <a:lnTo>
                      <a:pt x="98667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4" name="Полилиния: фигура 21183">
                <a:extLst>
                  <a:ext uri="{FF2B5EF4-FFF2-40B4-BE49-F238E27FC236}">
                    <a16:creationId xmlns:a16="http://schemas.microsoft.com/office/drawing/2014/main" id="{6779F602-06B1-7F5A-AD9B-B121DC86C5BB}"/>
                  </a:ext>
                </a:extLst>
              </p:cNvPr>
              <p:cNvSpPr/>
              <p:nvPr/>
            </p:nvSpPr>
            <p:spPr>
              <a:xfrm flipV="1">
                <a:off x="-2893212" y="2568585"/>
                <a:ext cx="90393" cy="124767"/>
              </a:xfrm>
              <a:custGeom>
                <a:avLst/>
                <a:gdLst>
                  <a:gd name="connsiteX0" fmla="*/ 88091 w 90393"/>
                  <a:gd name="connsiteY0" fmla="*/ -3222 h 124767"/>
                  <a:gd name="connsiteX1" fmla="*/ -2302 w 90393"/>
                  <a:gd name="connsiteY1" fmla="*/ -3222 h 124767"/>
                  <a:gd name="connsiteX2" fmla="*/ -2302 w 90393"/>
                  <a:gd name="connsiteY2" fmla="*/ 121546 h 124767"/>
                  <a:gd name="connsiteX3" fmla="*/ 88091 w 90393"/>
                  <a:gd name="connsiteY3" fmla="*/ 121546 h 124767"/>
                  <a:gd name="connsiteX4" fmla="*/ 88091 w 90393"/>
                  <a:gd name="connsiteY4" fmla="*/ -322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67">
                    <a:moveTo>
                      <a:pt x="88091" y="-3222"/>
                    </a:moveTo>
                    <a:lnTo>
                      <a:pt x="-2302" y="-3222"/>
                    </a:lnTo>
                    <a:lnTo>
                      <a:pt x="-2302" y="121546"/>
                    </a:lnTo>
                    <a:lnTo>
                      <a:pt x="88091" y="121546"/>
                    </a:lnTo>
                    <a:lnTo>
                      <a:pt x="88091" y="-3222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5" name="Полилиния: фигура 21184">
                <a:extLst>
                  <a:ext uri="{FF2B5EF4-FFF2-40B4-BE49-F238E27FC236}">
                    <a16:creationId xmlns:a16="http://schemas.microsoft.com/office/drawing/2014/main" id="{CCB8253C-63EC-2015-B65D-202233199991}"/>
                  </a:ext>
                </a:extLst>
              </p:cNvPr>
              <p:cNvSpPr/>
              <p:nvPr/>
            </p:nvSpPr>
            <p:spPr>
              <a:xfrm flipV="1">
                <a:off x="-2898506" y="2626866"/>
                <a:ext cx="100968" cy="8205"/>
              </a:xfrm>
              <a:custGeom>
                <a:avLst/>
                <a:gdLst>
                  <a:gd name="connsiteX0" fmla="*/ 98667 w 100968"/>
                  <a:gd name="connsiteY0" fmla="*/ -3222 h 8205"/>
                  <a:gd name="connsiteX1" fmla="*/ -2302 w 100968"/>
                  <a:gd name="connsiteY1" fmla="*/ -3222 h 8205"/>
                  <a:gd name="connsiteX2" fmla="*/ -2302 w 100968"/>
                  <a:gd name="connsiteY2" fmla="*/ 4984 h 8205"/>
                  <a:gd name="connsiteX3" fmla="*/ 98667 w 100968"/>
                  <a:gd name="connsiteY3" fmla="*/ 4984 h 8205"/>
                  <a:gd name="connsiteX4" fmla="*/ 98667 w 100968"/>
                  <a:gd name="connsiteY4" fmla="*/ -3222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8205">
                    <a:moveTo>
                      <a:pt x="98667" y="-3222"/>
                    </a:moveTo>
                    <a:lnTo>
                      <a:pt x="-2302" y="-3222"/>
                    </a:lnTo>
                    <a:lnTo>
                      <a:pt x="-2302" y="4984"/>
                    </a:lnTo>
                    <a:lnTo>
                      <a:pt x="98667" y="4984"/>
                    </a:lnTo>
                    <a:lnTo>
                      <a:pt x="98667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6" name="Полилиния: фигура 21185">
                <a:extLst>
                  <a:ext uri="{FF2B5EF4-FFF2-40B4-BE49-F238E27FC236}">
                    <a16:creationId xmlns:a16="http://schemas.microsoft.com/office/drawing/2014/main" id="{CD29C9F5-6672-EACC-FAFB-6BEB10C57A97}"/>
                  </a:ext>
                </a:extLst>
              </p:cNvPr>
              <p:cNvSpPr/>
              <p:nvPr/>
            </p:nvSpPr>
            <p:spPr>
              <a:xfrm flipV="1">
                <a:off x="-2852702" y="2565036"/>
                <a:ext cx="9372" cy="131866"/>
              </a:xfrm>
              <a:custGeom>
                <a:avLst/>
                <a:gdLst>
                  <a:gd name="connsiteX0" fmla="*/ -2302 w 9372"/>
                  <a:gd name="connsiteY0" fmla="*/ -3222 h 131866"/>
                  <a:gd name="connsiteX1" fmla="*/ -2302 w 9372"/>
                  <a:gd name="connsiteY1" fmla="*/ 128645 h 131866"/>
                  <a:gd name="connsiteX2" fmla="*/ 7071 w 9372"/>
                  <a:gd name="connsiteY2" fmla="*/ 128645 h 131866"/>
                  <a:gd name="connsiteX3" fmla="*/ 7071 w 9372"/>
                  <a:gd name="connsiteY3" fmla="*/ -3222 h 131866"/>
                  <a:gd name="connsiteX4" fmla="*/ -2302 w 9372"/>
                  <a:gd name="connsiteY4" fmla="*/ -3222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66">
                    <a:moveTo>
                      <a:pt x="-2302" y="-3222"/>
                    </a:moveTo>
                    <a:lnTo>
                      <a:pt x="-2302" y="128645"/>
                    </a:lnTo>
                    <a:lnTo>
                      <a:pt x="7071" y="128645"/>
                    </a:lnTo>
                    <a:lnTo>
                      <a:pt x="7071" y="-3222"/>
                    </a:lnTo>
                    <a:lnTo>
                      <a:pt x="-2302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7" name="Полилиния: фигура 21186">
                <a:extLst>
                  <a:ext uri="{FF2B5EF4-FFF2-40B4-BE49-F238E27FC236}">
                    <a16:creationId xmlns:a16="http://schemas.microsoft.com/office/drawing/2014/main" id="{D2D23B07-B963-01EB-4385-3434C846C43D}"/>
                  </a:ext>
                </a:extLst>
              </p:cNvPr>
              <p:cNvSpPr/>
              <p:nvPr/>
            </p:nvSpPr>
            <p:spPr>
              <a:xfrm flipV="1">
                <a:off x="-2898506" y="2554954"/>
                <a:ext cx="100968" cy="10082"/>
              </a:xfrm>
              <a:custGeom>
                <a:avLst/>
                <a:gdLst>
                  <a:gd name="connsiteX0" fmla="*/ 98667 w 100968"/>
                  <a:gd name="connsiteY0" fmla="*/ -3289 h 10082"/>
                  <a:gd name="connsiteX1" fmla="*/ -2302 w 100968"/>
                  <a:gd name="connsiteY1" fmla="*/ -3289 h 10082"/>
                  <a:gd name="connsiteX2" fmla="*/ -2302 w 100968"/>
                  <a:gd name="connsiteY2" fmla="*/ 6794 h 10082"/>
                  <a:gd name="connsiteX3" fmla="*/ 98667 w 100968"/>
                  <a:gd name="connsiteY3" fmla="*/ 6794 h 10082"/>
                  <a:gd name="connsiteX4" fmla="*/ 98667 w 100968"/>
                  <a:gd name="connsiteY4" fmla="*/ -3289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667" y="-3289"/>
                    </a:moveTo>
                    <a:lnTo>
                      <a:pt x="-2302" y="-3289"/>
                    </a:lnTo>
                    <a:lnTo>
                      <a:pt x="-2302" y="6794"/>
                    </a:lnTo>
                    <a:lnTo>
                      <a:pt x="98667" y="6794"/>
                    </a:lnTo>
                    <a:lnTo>
                      <a:pt x="98667" y="-3289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8" name="Полилиния: фигура 21187">
                <a:extLst>
                  <a:ext uri="{FF2B5EF4-FFF2-40B4-BE49-F238E27FC236}">
                    <a16:creationId xmlns:a16="http://schemas.microsoft.com/office/drawing/2014/main" id="{EEF5D4D6-4600-E8FE-F06B-93D14AAB5F50}"/>
                  </a:ext>
                </a:extLst>
              </p:cNvPr>
              <p:cNvSpPr/>
              <p:nvPr/>
            </p:nvSpPr>
            <p:spPr>
              <a:xfrm flipV="1">
                <a:off x="-2898506" y="2697865"/>
                <a:ext cx="100968" cy="10082"/>
              </a:xfrm>
              <a:custGeom>
                <a:avLst/>
                <a:gdLst>
                  <a:gd name="connsiteX0" fmla="*/ 98667 w 100968"/>
                  <a:gd name="connsiteY0" fmla="*/ -3154 h 10082"/>
                  <a:gd name="connsiteX1" fmla="*/ -2302 w 100968"/>
                  <a:gd name="connsiteY1" fmla="*/ -3154 h 10082"/>
                  <a:gd name="connsiteX2" fmla="*/ -2302 w 100968"/>
                  <a:gd name="connsiteY2" fmla="*/ 6928 h 10082"/>
                  <a:gd name="connsiteX3" fmla="*/ 98667 w 100968"/>
                  <a:gd name="connsiteY3" fmla="*/ 6928 h 10082"/>
                  <a:gd name="connsiteX4" fmla="*/ 98667 w 100968"/>
                  <a:gd name="connsiteY4" fmla="*/ -3154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667" y="-3154"/>
                    </a:moveTo>
                    <a:lnTo>
                      <a:pt x="-2302" y="-3154"/>
                    </a:lnTo>
                    <a:lnTo>
                      <a:pt x="-2302" y="6928"/>
                    </a:lnTo>
                    <a:lnTo>
                      <a:pt x="98667" y="6928"/>
                    </a:lnTo>
                    <a:lnTo>
                      <a:pt x="98667" y="-3154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89" name="Полилиния: фигура 21188">
                <a:extLst>
                  <a:ext uri="{FF2B5EF4-FFF2-40B4-BE49-F238E27FC236}">
                    <a16:creationId xmlns:a16="http://schemas.microsoft.com/office/drawing/2014/main" id="{03DAE47E-FD9A-DE04-9BAE-236E9BC17E8F}"/>
                  </a:ext>
                </a:extLst>
              </p:cNvPr>
              <p:cNvSpPr/>
              <p:nvPr/>
            </p:nvSpPr>
            <p:spPr>
              <a:xfrm flipV="1">
                <a:off x="-2746763" y="2563460"/>
                <a:ext cx="100968" cy="135018"/>
              </a:xfrm>
              <a:custGeom>
                <a:avLst/>
                <a:gdLst>
                  <a:gd name="connsiteX0" fmla="*/ 98558 w 100968"/>
                  <a:gd name="connsiteY0" fmla="*/ -3222 h 135018"/>
                  <a:gd name="connsiteX1" fmla="*/ -2411 w 100968"/>
                  <a:gd name="connsiteY1" fmla="*/ -3222 h 135018"/>
                  <a:gd name="connsiteX2" fmla="*/ -2411 w 100968"/>
                  <a:gd name="connsiteY2" fmla="*/ 131797 h 135018"/>
                  <a:gd name="connsiteX3" fmla="*/ 98558 w 100968"/>
                  <a:gd name="connsiteY3" fmla="*/ 131797 h 135018"/>
                  <a:gd name="connsiteX4" fmla="*/ 98558 w 100968"/>
                  <a:gd name="connsiteY4" fmla="*/ -3222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35018">
                    <a:moveTo>
                      <a:pt x="98558" y="-3222"/>
                    </a:moveTo>
                    <a:lnTo>
                      <a:pt x="-2411" y="-3222"/>
                    </a:lnTo>
                    <a:lnTo>
                      <a:pt x="-2411" y="131797"/>
                    </a:lnTo>
                    <a:lnTo>
                      <a:pt x="98558" y="131797"/>
                    </a:lnTo>
                    <a:lnTo>
                      <a:pt x="98558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0" name="Полилиния: фигура 21189">
                <a:extLst>
                  <a:ext uri="{FF2B5EF4-FFF2-40B4-BE49-F238E27FC236}">
                    <a16:creationId xmlns:a16="http://schemas.microsoft.com/office/drawing/2014/main" id="{D0C1C5FC-C924-368B-6CC1-529E693EB562}"/>
                  </a:ext>
                </a:extLst>
              </p:cNvPr>
              <p:cNvSpPr/>
              <p:nvPr/>
            </p:nvSpPr>
            <p:spPr>
              <a:xfrm flipV="1">
                <a:off x="-2741482" y="2568585"/>
                <a:ext cx="90393" cy="124767"/>
              </a:xfrm>
              <a:custGeom>
                <a:avLst/>
                <a:gdLst>
                  <a:gd name="connsiteX0" fmla="*/ 87982 w 90393"/>
                  <a:gd name="connsiteY0" fmla="*/ -3222 h 124767"/>
                  <a:gd name="connsiteX1" fmla="*/ -2411 w 90393"/>
                  <a:gd name="connsiteY1" fmla="*/ -3222 h 124767"/>
                  <a:gd name="connsiteX2" fmla="*/ -2411 w 90393"/>
                  <a:gd name="connsiteY2" fmla="*/ 121546 h 124767"/>
                  <a:gd name="connsiteX3" fmla="*/ 87982 w 90393"/>
                  <a:gd name="connsiteY3" fmla="*/ 121546 h 124767"/>
                  <a:gd name="connsiteX4" fmla="*/ 87982 w 90393"/>
                  <a:gd name="connsiteY4" fmla="*/ -322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67">
                    <a:moveTo>
                      <a:pt x="87982" y="-3222"/>
                    </a:moveTo>
                    <a:lnTo>
                      <a:pt x="-2411" y="-3222"/>
                    </a:lnTo>
                    <a:lnTo>
                      <a:pt x="-2411" y="121546"/>
                    </a:lnTo>
                    <a:lnTo>
                      <a:pt x="87982" y="121546"/>
                    </a:lnTo>
                    <a:lnTo>
                      <a:pt x="87982" y="-3222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1" name="Полилиния: фигура 21190">
                <a:extLst>
                  <a:ext uri="{FF2B5EF4-FFF2-40B4-BE49-F238E27FC236}">
                    <a16:creationId xmlns:a16="http://schemas.microsoft.com/office/drawing/2014/main" id="{BC661B3C-7A90-DB51-700D-C97CDC8A88BF}"/>
                  </a:ext>
                </a:extLst>
              </p:cNvPr>
              <p:cNvSpPr/>
              <p:nvPr/>
            </p:nvSpPr>
            <p:spPr>
              <a:xfrm flipV="1">
                <a:off x="-2746763" y="2626866"/>
                <a:ext cx="100968" cy="8205"/>
              </a:xfrm>
              <a:custGeom>
                <a:avLst/>
                <a:gdLst>
                  <a:gd name="connsiteX0" fmla="*/ 98558 w 100968"/>
                  <a:gd name="connsiteY0" fmla="*/ -3222 h 8205"/>
                  <a:gd name="connsiteX1" fmla="*/ -2411 w 100968"/>
                  <a:gd name="connsiteY1" fmla="*/ -3222 h 8205"/>
                  <a:gd name="connsiteX2" fmla="*/ -2411 w 100968"/>
                  <a:gd name="connsiteY2" fmla="*/ 4984 h 8205"/>
                  <a:gd name="connsiteX3" fmla="*/ 98558 w 100968"/>
                  <a:gd name="connsiteY3" fmla="*/ 4984 h 8205"/>
                  <a:gd name="connsiteX4" fmla="*/ 98558 w 100968"/>
                  <a:gd name="connsiteY4" fmla="*/ -3222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8205">
                    <a:moveTo>
                      <a:pt x="98558" y="-3222"/>
                    </a:moveTo>
                    <a:lnTo>
                      <a:pt x="-2411" y="-3222"/>
                    </a:lnTo>
                    <a:lnTo>
                      <a:pt x="-2411" y="4984"/>
                    </a:lnTo>
                    <a:lnTo>
                      <a:pt x="98558" y="4984"/>
                    </a:lnTo>
                    <a:lnTo>
                      <a:pt x="98558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2" name="Полилиния: фигура 21191">
                <a:extLst>
                  <a:ext uri="{FF2B5EF4-FFF2-40B4-BE49-F238E27FC236}">
                    <a16:creationId xmlns:a16="http://schemas.microsoft.com/office/drawing/2014/main" id="{2E65E3D3-0BE3-07BC-39DE-851607373770}"/>
                  </a:ext>
                </a:extLst>
              </p:cNvPr>
              <p:cNvSpPr/>
              <p:nvPr/>
            </p:nvSpPr>
            <p:spPr>
              <a:xfrm flipV="1">
                <a:off x="-2700972" y="2565036"/>
                <a:ext cx="9372" cy="131866"/>
              </a:xfrm>
              <a:custGeom>
                <a:avLst/>
                <a:gdLst>
                  <a:gd name="connsiteX0" fmla="*/ -2411 w 9372"/>
                  <a:gd name="connsiteY0" fmla="*/ -3222 h 131866"/>
                  <a:gd name="connsiteX1" fmla="*/ -2411 w 9372"/>
                  <a:gd name="connsiteY1" fmla="*/ 128645 h 131866"/>
                  <a:gd name="connsiteX2" fmla="*/ 6961 w 9372"/>
                  <a:gd name="connsiteY2" fmla="*/ 128645 h 131866"/>
                  <a:gd name="connsiteX3" fmla="*/ 6961 w 9372"/>
                  <a:gd name="connsiteY3" fmla="*/ -3222 h 131866"/>
                  <a:gd name="connsiteX4" fmla="*/ -2411 w 9372"/>
                  <a:gd name="connsiteY4" fmla="*/ -3222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66">
                    <a:moveTo>
                      <a:pt x="-2411" y="-3222"/>
                    </a:moveTo>
                    <a:lnTo>
                      <a:pt x="-2411" y="128645"/>
                    </a:lnTo>
                    <a:lnTo>
                      <a:pt x="6961" y="128645"/>
                    </a:lnTo>
                    <a:lnTo>
                      <a:pt x="6961" y="-3222"/>
                    </a:lnTo>
                    <a:lnTo>
                      <a:pt x="-2411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3" name="Полилиния: фигура 21192">
                <a:extLst>
                  <a:ext uri="{FF2B5EF4-FFF2-40B4-BE49-F238E27FC236}">
                    <a16:creationId xmlns:a16="http://schemas.microsoft.com/office/drawing/2014/main" id="{F46BB3F8-F040-7E04-B939-3C56C2FAB2F8}"/>
                  </a:ext>
                </a:extLst>
              </p:cNvPr>
              <p:cNvSpPr/>
              <p:nvPr/>
            </p:nvSpPr>
            <p:spPr>
              <a:xfrm flipV="1">
                <a:off x="-2746763" y="2554954"/>
                <a:ext cx="100968" cy="10082"/>
              </a:xfrm>
              <a:custGeom>
                <a:avLst/>
                <a:gdLst>
                  <a:gd name="connsiteX0" fmla="*/ 98558 w 100968"/>
                  <a:gd name="connsiteY0" fmla="*/ -3289 h 10082"/>
                  <a:gd name="connsiteX1" fmla="*/ -2411 w 100968"/>
                  <a:gd name="connsiteY1" fmla="*/ -3289 h 10082"/>
                  <a:gd name="connsiteX2" fmla="*/ -2411 w 100968"/>
                  <a:gd name="connsiteY2" fmla="*/ 6794 h 10082"/>
                  <a:gd name="connsiteX3" fmla="*/ 98558 w 100968"/>
                  <a:gd name="connsiteY3" fmla="*/ 6794 h 10082"/>
                  <a:gd name="connsiteX4" fmla="*/ 98558 w 100968"/>
                  <a:gd name="connsiteY4" fmla="*/ -3289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558" y="-3289"/>
                    </a:moveTo>
                    <a:lnTo>
                      <a:pt x="-2411" y="-3289"/>
                    </a:lnTo>
                    <a:lnTo>
                      <a:pt x="-2411" y="6794"/>
                    </a:lnTo>
                    <a:lnTo>
                      <a:pt x="98558" y="6794"/>
                    </a:lnTo>
                    <a:lnTo>
                      <a:pt x="98558" y="-3289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4" name="Полилиния: фигура 21193">
                <a:extLst>
                  <a:ext uri="{FF2B5EF4-FFF2-40B4-BE49-F238E27FC236}">
                    <a16:creationId xmlns:a16="http://schemas.microsoft.com/office/drawing/2014/main" id="{13EBEB3A-8708-2D26-77BD-24BCE123F8CD}"/>
                  </a:ext>
                </a:extLst>
              </p:cNvPr>
              <p:cNvSpPr/>
              <p:nvPr/>
            </p:nvSpPr>
            <p:spPr>
              <a:xfrm flipV="1">
                <a:off x="-2746763" y="2697865"/>
                <a:ext cx="100968" cy="10082"/>
              </a:xfrm>
              <a:custGeom>
                <a:avLst/>
                <a:gdLst>
                  <a:gd name="connsiteX0" fmla="*/ 98558 w 100968"/>
                  <a:gd name="connsiteY0" fmla="*/ -3154 h 10082"/>
                  <a:gd name="connsiteX1" fmla="*/ -2411 w 100968"/>
                  <a:gd name="connsiteY1" fmla="*/ -3154 h 10082"/>
                  <a:gd name="connsiteX2" fmla="*/ -2411 w 100968"/>
                  <a:gd name="connsiteY2" fmla="*/ 6928 h 10082"/>
                  <a:gd name="connsiteX3" fmla="*/ 98558 w 100968"/>
                  <a:gd name="connsiteY3" fmla="*/ 6928 h 10082"/>
                  <a:gd name="connsiteX4" fmla="*/ 98558 w 100968"/>
                  <a:gd name="connsiteY4" fmla="*/ -3154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558" y="-3154"/>
                    </a:moveTo>
                    <a:lnTo>
                      <a:pt x="-2411" y="-3154"/>
                    </a:lnTo>
                    <a:lnTo>
                      <a:pt x="-2411" y="6928"/>
                    </a:lnTo>
                    <a:lnTo>
                      <a:pt x="98558" y="6928"/>
                    </a:lnTo>
                    <a:lnTo>
                      <a:pt x="98558" y="-3154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5" name="Полилиния: фигура 21194">
                <a:extLst>
                  <a:ext uri="{FF2B5EF4-FFF2-40B4-BE49-F238E27FC236}">
                    <a16:creationId xmlns:a16="http://schemas.microsoft.com/office/drawing/2014/main" id="{674BF0DF-F85A-D341-9B5B-8E3A73F93482}"/>
                  </a:ext>
                </a:extLst>
              </p:cNvPr>
              <p:cNvSpPr/>
              <p:nvPr/>
            </p:nvSpPr>
            <p:spPr>
              <a:xfrm flipV="1">
                <a:off x="-2595033" y="2563460"/>
                <a:ext cx="100969" cy="135018"/>
              </a:xfrm>
              <a:custGeom>
                <a:avLst/>
                <a:gdLst>
                  <a:gd name="connsiteX0" fmla="*/ 98449 w 100969"/>
                  <a:gd name="connsiteY0" fmla="*/ -3222 h 135018"/>
                  <a:gd name="connsiteX1" fmla="*/ -2521 w 100969"/>
                  <a:gd name="connsiteY1" fmla="*/ -3222 h 135018"/>
                  <a:gd name="connsiteX2" fmla="*/ -2521 w 100969"/>
                  <a:gd name="connsiteY2" fmla="*/ 131797 h 135018"/>
                  <a:gd name="connsiteX3" fmla="*/ 98449 w 100969"/>
                  <a:gd name="connsiteY3" fmla="*/ 131797 h 135018"/>
                  <a:gd name="connsiteX4" fmla="*/ 98449 w 100969"/>
                  <a:gd name="connsiteY4" fmla="*/ -3222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35018">
                    <a:moveTo>
                      <a:pt x="98449" y="-3222"/>
                    </a:moveTo>
                    <a:lnTo>
                      <a:pt x="-2521" y="-3222"/>
                    </a:lnTo>
                    <a:lnTo>
                      <a:pt x="-2521" y="131797"/>
                    </a:lnTo>
                    <a:lnTo>
                      <a:pt x="98449" y="131797"/>
                    </a:lnTo>
                    <a:lnTo>
                      <a:pt x="98449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6" name="Полилиния: фигура 21195">
                <a:extLst>
                  <a:ext uri="{FF2B5EF4-FFF2-40B4-BE49-F238E27FC236}">
                    <a16:creationId xmlns:a16="http://schemas.microsoft.com/office/drawing/2014/main" id="{F28DA14C-BB48-93A9-A120-2ACEB24E688E}"/>
                  </a:ext>
                </a:extLst>
              </p:cNvPr>
              <p:cNvSpPr/>
              <p:nvPr/>
            </p:nvSpPr>
            <p:spPr>
              <a:xfrm flipV="1">
                <a:off x="-2589739" y="2568585"/>
                <a:ext cx="90393" cy="124767"/>
              </a:xfrm>
              <a:custGeom>
                <a:avLst/>
                <a:gdLst>
                  <a:gd name="connsiteX0" fmla="*/ 87872 w 90393"/>
                  <a:gd name="connsiteY0" fmla="*/ -3222 h 124767"/>
                  <a:gd name="connsiteX1" fmla="*/ -2521 w 90393"/>
                  <a:gd name="connsiteY1" fmla="*/ -3222 h 124767"/>
                  <a:gd name="connsiteX2" fmla="*/ -2521 w 90393"/>
                  <a:gd name="connsiteY2" fmla="*/ 121546 h 124767"/>
                  <a:gd name="connsiteX3" fmla="*/ 87872 w 90393"/>
                  <a:gd name="connsiteY3" fmla="*/ 121546 h 124767"/>
                  <a:gd name="connsiteX4" fmla="*/ 87872 w 90393"/>
                  <a:gd name="connsiteY4" fmla="*/ -322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67">
                    <a:moveTo>
                      <a:pt x="87872" y="-3222"/>
                    </a:moveTo>
                    <a:lnTo>
                      <a:pt x="-2521" y="-3222"/>
                    </a:lnTo>
                    <a:lnTo>
                      <a:pt x="-2521" y="121546"/>
                    </a:lnTo>
                    <a:lnTo>
                      <a:pt x="87872" y="121546"/>
                    </a:lnTo>
                    <a:lnTo>
                      <a:pt x="87872" y="-3222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7" name="Полилиния: фигура 21196">
                <a:extLst>
                  <a:ext uri="{FF2B5EF4-FFF2-40B4-BE49-F238E27FC236}">
                    <a16:creationId xmlns:a16="http://schemas.microsoft.com/office/drawing/2014/main" id="{0435D021-F797-C57B-0C4C-C77619247EBC}"/>
                  </a:ext>
                </a:extLst>
              </p:cNvPr>
              <p:cNvSpPr/>
              <p:nvPr/>
            </p:nvSpPr>
            <p:spPr>
              <a:xfrm flipV="1">
                <a:off x="-2595033" y="2626866"/>
                <a:ext cx="100969" cy="8205"/>
              </a:xfrm>
              <a:custGeom>
                <a:avLst/>
                <a:gdLst>
                  <a:gd name="connsiteX0" fmla="*/ 98449 w 100969"/>
                  <a:gd name="connsiteY0" fmla="*/ -3222 h 8205"/>
                  <a:gd name="connsiteX1" fmla="*/ -2521 w 100969"/>
                  <a:gd name="connsiteY1" fmla="*/ -3222 h 8205"/>
                  <a:gd name="connsiteX2" fmla="*/ -2521 w 100969"/>
                  <a:gd name="connsiteY2" fmla="*/ 4984 h 8205"/>
                  <a:gd name="connsiteX3" fmla="*/ 98449 w 100969"/>
                  <a:gd name="connsiteY3" fmla="*/ 4984 h 8205"/>
                  <a:gd name="connsiteX4" fmla="*/ 98449 w 100969"/>
                  <a:gd name="connsiteY4" fmla="*/ -3222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8205">
                    <a:moveTo>
                      <a:pt x="98449" y="-3222"/>
                    </a:moveTo>
                    <a:lnTo>
                      <a:pt x="-2521" y="-3222"/>
                    </a:lnTo>
                    <a:lnTo>
                      <a:pt x="-2521" y="4984"/>
                    </a:lnTo>
                    <a:lnTo>
                      <a:pt x="98449" y="4984"/>
                    </a:lnTo>
                    <a:lnTo>
                      <a:pt x="98449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8" name="Полилиния: фигура 21197">
                <a:extLst>
                  <a:ext uri="{FF2B5EF4-FFF2-40B4-BE49-F238E27FC236}">
                    <a16:creationId xmlns:a16="http://schemas.microsoft.com/office/drawing/2014/main" id="{3E867CAD-D80D-EBB1-E8CB-6B21BAAEB8CC}"/>
                  </a:ext>
                </a:extLst>
              </p:cNvPr>
              <p:cNvSpPr/>
              <p:nvPr/>
            </p:nvSpPr>
            <p:spPr>
              <a:xfrm flipV="1">
                <a:off x="-2549229" y="2565036"/>
                <a:ext cx="9372" cy="131866"/>
              </a:xfrm>
              <a:custGeom>
                <a:avLst/>
                <a:gdLst>
                  <a:gd name="connsiteX0" fmla="*/ -2521 w 9372"/>
                  <a:gd name="connsiteY0" fmla="*/ -3222 h 131866"/>
                  <a:gd name="connsiteX1" fmla="*/ -2521 w 9372"/>
                  <a:gd name="connsiteY1" fmla="*/ 128645 h 131866"/>
                  <a:gd name="connsiteX2" fmla="*/ 6852 w 9372"/>
                  <a:gd name="connsiteY2" fmla="*/ 128645 h 131866"/>
                  <a:gd name="connsiteX3" fmla="*/ 6852 w 9372"/>
                  <a:gd name="connsiteY3" fmla="*/ -3222 h 131866"/>
                  <a:gd name="connsiteX4" fmla="*/ -2521 w 9372"/>
                  <a:gd name="connsiteY4" fmla="*/ -3222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66">
                    <a:moveTo>
                      <a:pt x="-2521" y="-3222"/>
                    </a:moveTo>
                    <a:lnTo>
                      <a:pt x="-2521" y="128645"/>
                    </a:lnTo>
                    <a:lnTo>
                      <a:pt x="6852" y="128645"/>
                    </a:lnTo>
                    <a:lnTo>
                      <a:pt x="6852" y="-3222"/>
                    </a:lnTo>
                    <a:lnTo>
                      <a:pt x="-2521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199" name="Полилиния: фигура 21198">
                <a:extLst>
                  <a:ext uri="{FF2B5EF4-FFF2-40B4-BE49-F238E27FC236}">
                    <a16:creationId xmlns:a16="http://schemas.microsoft.com/office/drawing/2014/main" id="{FD3AE8CD-ABB4-7FBC-37F1-CDE9A5892ACB}"/>
                  </a:ext>
                </a:extLst>
              </p:cNvPr>
              <p:cNvSpPr/>
              <p:nvPr/>
            </p:nvSpPr>
            <p:spPr>
              <a:xfrm flipV="1">
                <a:off x="-2595033" y="2554954"/>
                <a:ext cx="100969" cy="10082"/>
              </a:xfrm>
              <a:custGeom>
                <a:avLst/>
                <a:gdLst>
                  <a:gd name="connsiteX0" fmla="*/ 98449 w 100969"/>
                  <a:gd name="connsiteY0" fmla="*/ -3289 h 10082"/>
                  <a:gd name="connsiteX1" fmla="*/ -2521 w 100969"/>
                  <a:gd name="connsiteY1" fmla="*/ -3289 h 10082"/>
                  <a:gd name="connsiteX2" fmla="*/ -2521 w 100969"/>
                  <a:gd name="connsiteY2" fmla="*/ 6794 h 10082"/>
                  <a:gd name="connsiteX3" fmla="*/ 98449 w 100969"/>
                  <a:gd name="connsiteY3" fmla="*/ 6794 h 10082"/>
                  <a:gd name="connsiteX4" fmla="*/ 98449 w 100969"/>
                  <a:gd name="connsiteY4" fmla="*/ -3289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449" y="-3289"/>
                    </a:moveTo>
                    <a:lnTo>
                      <a:pt x="-2521" y="-3289"/>
                    </a:lnTo>
                    <a:lnTo>
                      <a:pt x="-2521" y="6794"/>
                    </a:lnTo>
                    <a:lnTo>
                      <a:pt x="98449" y="6794"/>
                    </a:lnTo>
                    <a:lnTo>
                      <a:pt x="98449" y="-3289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0" name="Полилиния: фигура 21199">
                <a:extLst>
                  <a:ext uri="{FF2B5EF4-FFF2-40B4-BE49-F238E27FC236}">
                    <a16:creationId xmlns:a16="http://schemas.microsoft.com/office/drawing/2014/main" id="{3F38D943-C339-AD7D-BCCC-423DBA6BBEA6}"/>
                  </a:ext>
                </a:extLst>
              </p:cNvPr>
              <p:cNvSpPr/>
              <p:nvPr/>
            </p:nvSpPr>
            <p:spPr>
              <a:xfrm flipV="1">
                <a:off x="-2595033" y="2697865"/>
                <a:ext cx="100969" cy="10082"/>
              </a:xfrm>
              <a:custGeom>
                <a:avLst/>
                <a:gdLst>
                  <a:gd name="connsiteX0" fmla="*/ 98449 w 100969"/>
                  <a:gd name="connsiteY0" fmla="*/ -3154 h 10082"/>
                  <a:gd name="connsiteX1" fmla="*/ -2521 w 100969"/>
                  <a:gd name="connsiteY1" fmla="*/ -3154 h 10082"/>
                  <a:gd name="connsiteX2" fmla="*/ -2521 w 100969"/>
                  <a:gd name="connsiteY2" fmla="*/ 6928 h 10082"/>
                  <a:gd name="connsiteX3" fmla="*/ 98449 w 100969"/>
                  <a:gd name="connsiteY3" fmla="*/ 6928 h 10082"/>
                  <a:gd name="connsiteX4" fmla="*/ 98449 w 100969"/>
                  <a:gd name="connsiteY4" fmla="*/ -3154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449" y="-3154"/>
                    </a:moveTo>
                    <a:lnTo>
                      <a:pt x="-2521" y="-3154"/>
                    </a:lnTo>
                    <a:lnTo>
                      <a:pt x="-2521" y="6928"/>
                    </a:lnTo>
                    <a:lnTo>
                      <a:pt x="98449" y="6928"/>
                    </a:lnTo>
                    <a:lnTo>
                      <a:pt x="98449" y="-3154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1" name="Полилиния: фигура 21200">
                <a:extLst>
                  <a:ext uri="{FF2B5EF4-FFF2-40B4-BE49-F238E27FC236}">
                    <a16:creationId xmlns:a16="http://schemas.microsoft.com/office/drawing/2014/main" id="{24A5516B-F770-DC99-4B08-D9B665E75950}"/>
                  </a:ext>
                </a:extLst>
              </p:cNvPr>
              <p:cNvSpPr/>
              <p:nvPr/>
            </p:nvSpPr>
            <p:spPr>
              <a:xfrm flipV="1">
                <a:off x="-2443291" y="2563460"/>
                <a:ext cx="100968" cy="135018"/>
              </a:xfrm>
              <a:custGeom>
                <a:avLst/>
                <a:gdLst>
                  <a:gd name="connsiteX0" fmla="*/ 98339 w 100968"/>
                  <a:gd name="connsiteY0" fmla="*/ -3222 h 135018"/>
                  <a:gd name="connsiteX1" fmla="*/ -2630 w 100968"/>
                  <a:gd name="connsiteY1" fmla="*/ -3222 h 135018"/>
                  <a:gd name="connsiteX2" fmla="*/ -2630 w 100968"/>
                  <a:gd name="connsiteY2" fmla="*/ 131797 h 135018"/>
                  <a:gd name="connsiteX3" fmla="*/ 98339 w 100968"/>
                  <a:gd name="connsiteY3" fmla="*/ 131797 h 135018"/>
                  <a:gd name="connsiteX4" fmla="*/ 98339 w 100968"/>
                  <a:gd name="connsiteY4" fmla="*/ -3222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35018">
                    <a:moveTo>
                      <a:pt x="98339" y="-3222"/>
                    </a:moveTo>
                    <a:lnTo>
                      <a:pt x="-2630" y="-3222"/>
                    </a:lnTo>
                    <a:lnTo>
                      <a:pt x="-2630" y="131797"/>
                    </a:lnTo>
                    <a:lnTo>
                      <a:pt x="98339" y="131797"/>
                    </a:lnTo>
                    <a:lnTo>
                      <a:pt x="98339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2" name="Полилиния: фигура 21201">
                <a:extLst>
                  <a:ext uri="{FF2B5EF4-FFF2-40B4-BE49-F238E27FC236}">
                    <a16:creationId xmlns:a16="http://schemas.microsoft.com/office/drawing/2014/main" id="{D2E67537-159A-667E-F06E-F71A0210DCE1}"/>
                  </a:ext>
                </a:extLst>
              </p:cNvPr>
              <p:cNvSpPr/>
              <p:nvPr/>
            </p:nvSpPr>
            <p:spPr>
              <a:xfrm flipV="1">
                <a:off x="-2438009" y="2568585"/>
                <a:ext cx="90393" cy="124767"/>
              </a:xfrm>
              <a:custGeom>
                <a:avLst/>
                <a:gdLst>
                  <a:gd name="connsiteX0" fmla="*/ 87763 w 90393"/>
                  <a:gd name="connsiteY0" fmla="*/ -3222 h 124767"/>
                  <a:gd name="connsiteX1" fmla="*/ -2630 w 90393"/>
                  <a:gd name="connsiteY1" fmla="*/ -3222 h 124767"/>
                  <a:gd name="connsiteX2" fmla="*/ -2630 w 90393"/>
                  <a:gd name="connsiteY2" fmla="*/ 121546 h 124767"/>
                  <a:gd name="connsiteX3" fmla="*/ 87763 w 90393"/>
                  <a:gd name="connsiteY3" fmla="*/ 121546 h 124767"/>
                  <a:gd name="connsiteX4" fmla="*/ 87763 w 90393"/>
                  <a:gd name="connsiteY4" fmla="*/ -322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67">
                    <a:moveTo>
                      <a:pt x="87763" y="-3222"/>
                    </a:moveTo>
                    <a:lnTo>
                      <a:pt x="-2630" y="-3222"/>
                    </a:lnTo>
                    <a:lnTo>
                      <a:pt x="-2630" y="121546"/>
                    </a:lnTo>
                    <a:lnTo>
                      <a:pt x="87763" y="121546"/>
                    </a:lnTo>
                    <a:lnTo>
                      <a:pt x="87763" y="-3222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3" name="Полилиния: фигура 21202">
                <a:extLst>
                  <a:ext uri="{FF2B5EF4-FFF2-40B4-BE49-F238E27FC236}">
                    <a16:creationId xmlns:a16="http://schemas.microsoft.com/office/drawing/2014/main" id="{38DBEF94-A4D9-CAF3-40CD-7E4C4313B62A}"/>
                  </a:ext>
                </a:extLst>
              </p:cNvPr>
              <p:cNvSpPr/>
              <p:nvPr/>
            </p:nvSpPr>
            <p:spPr>
              <a:xfrm flipV="1">
                <a:off x="-2443291" y="2626866"/>
                <a:ext cx="100968" cy="8205"/>
              </a:xfrm>
              <a:custGeom>
                <a:avLst/>
                <a:gdLst>
                  <a:gd name="connsiteX0" fmla="*/ 98339 w 100968"/>
                  <a:gd name="connsiteY0" fmla="*/ -3222 h 8205"/>
                  <a:gd name="connsiteX1" fmla="*/ -2630 w 100968"/>
                  <a:gd name="connsiteY1" fmla="*/ -3222 h 8205"/>
                  <a:gd name="connsiteX2" fmla="*/ -2630 w 100968"/>
                  <a:gd name="connsiteY2" fmla="*/ 4984 h 8205"/>
                  <a:gd name="connsiteX3" fmla="*/ 98339 w 100968"/>
                  <a:gd name="connsiteY3" fmla="*/ 4984 h 8205"/>
                  <a:gd name="connsiteX4" fmla="*/ 98339 w 100968"/>
                  <a:gd name="connsiteY4" fmla="*/ -3222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8205">
                    <a:moveTo>
                      <a:pt x="98339" y="-3222"/>
                    </a:moveTo>
                    <a:lnTo>
                      <a:pt x="-2630" y="-3222"/>
                    </a:lnTo>
                    <a:lnTo>
                      <a:pt x="-2630" y="4984"/>
                    </a:lnTo>
                    <a:lnTo>
                      <a:pt x="98339" y="4984"/>
                    </a:lnTo>
                    <a:lnTo>
                      <a:pt x="98339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4" name="Полилиния: фигура 21203">
                <a:extLst>
                  <a:ext uri="{FF2B5EF4-FFF2-40B4-BE49-F238E27FC236}">
                    <a16:creationId xmlns:a16="http://schemas.microsoft.com/office/drawing/2014/main" id="{B96EA3B1-2CC2-E311-8B63-BEA8DA4A8027}"/>
                  </a:ext>
                </a:extLst>
              </p:cNvPr>
              <p:cNvSpPr/>
              <p:nvPr/>
            </p:nvSpPr>
            <p:spPr>
              <a:xfrm flipV="1">
                <a:off x="-2397499" y="2565036"/>
                <a:ext cx="9372" cy="131866"/>
              </a:xfrm>
              <a:custGeom>
                <a:avLst/>
                <a:gdLst>
                  <a:gd name="connsiteX0" fmla="*/ -2630 w 9372"/>
                  <a:gd name="connsiteY0" fmla="*/ -3222 h 131866"/>
                  <a:gd name="connsiteX1" fmla="*/ -2630 w 9372"/>
                  <a:gd name="connsiteY1" fmla="*/ 128645 h 131866"/>
                  <a:gd name="connsiteX2" fmla="*/ 6743 w 9372"/>
                  <a:gd name="connsiteY2" fmla="*/ 128645 h 131866"/>
                  <a:gd name="connsiteX3" fmla="*/ 6743 w 9372"/>
                  <a:gd name="connsiteY3" fmla="*/ -3222 h 131866"/>
                  <a:gd name="connsiteX4" fmla="*/ -2630 w 9372"/>
                  <a:gd name="connsiteY4" fmla="*/ -3222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66">
                    <a:moveTo>
                      <a:pt x="-2630" y="-3222"/>
                    </a:moveTo>
                    <a:lnTo>
                      <a:pt x="-2630" y="128645"/>
                    </a:lnTo>
                    <a:lnTo>
                      <a:pt x="6743" y="128645"/>
                    </a:lnTo>
                    <a:lnTo>
                      <a:pt x="6743" y="-3222"/>
                    </a:lnTo>
                    <a:lnTo>
                      <a:pt x="-2630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5" name="Полилиния: фигура 21204">
                <a:extLst>
                  <a:ext uri="{FF2B5EF4-FFF2-40B4-BE49-F238E27FC236}">
                    <a16:creationId xmlns:a16="http://schemas.microsoft.com/office/drawing/2014/main" id="{5EA7E25D-1BEF-4E01-545E-93074875B6AA}"/>
                  </a:ext>
                </a:extLst>
              </p:cNvPr>
              <p:cNvSpPr/>
              <p:nvPr/>
            </p:nvSpPr>
            <p:spPr>
              <a:xfrm flipV="1">
                <a:off x="-2443291" y="2554954"/>
                <a:ext cx="100968" cy="10082"/>
              </a:xfrm>
              <a:custGeom>
                <a:avLst/>
                <a:gdLst>
                  <a:gd name="connsiteX0" fmla="*/ 98339 w 100968"/>
                  <a:gd name="connsiteY0" fmla="*/ -3289 h 10082"/>
                  <a:gd name="connsiteX1" fmla="*/ -2630 w 100968"/>
                  <a:gd name="connsiteY1" fmla="*/ -3289 h 10082"/>
                  <a:gd name="connsiteX2" fmla="*/ -2630 w 100968"/>
                  <a:gd name="connsiteY2" fmla="*/ 6794 h 10082"/>
                  <a:gd name="connsiteX3" fmla="*/ 98339 w 100968"/>
                  <a:gd name="connsiteY3" fmla="*/ 6794 h 10082"/>
                  <a:gd name="connsiteX4" fmla="*/ 98339 w 100968"/>
                  <a:gd name="connsiteY4" fmla="*/ -3289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339" y="-3289"/>
                    </a:moveTo>
                    <a:lnTo>
                      <a:pt x="-2630" y="-3289"/>
                    </a:lnTo>
                    <a:lnTo>
                      <a:pt x="-2630" y="6794"/>
                    </a:lnTo>
                    <a:lnTo>
                      <a:pt x="98339" y="6794"/>
                    </a:lnTo>
                    <a:lnTo>
                      <a:pt x="98339" y="-3289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6" name="Полилиния: фигура 21205">
                <a:extLst>
                  <a:ext uri="{FF2B5EF4-FFF2-40B4-BE49-F238E27FC236}">
                    <a16:creationId xmlns:a16="http://schemas.microsoft.com/office/drawing/2014/main" id="{930D70FA-FFD0-B8D2-667D-6CA8988561F7}"/>
                  </a:ext>
                </a:extLst>
              </p:cNvPr>
              <p:cNvSpPr/>
              <p:nvPr/>
            </p:nvSpPr>
            <p:spPr>
              <a:xfrm flipV="1">
                <a:off x="-2443291" y="2697865"/>
                <a:ext cx="100968" cy="10082"/>
              </a:xfrm>
              <a:custGeom>
                <a:avLst/>
                <a:gdLst>
                  <a:gd name="connsiteX0" fmla="*/ 98339 w 100968"/>
                  <a:gd name="connsiteY0" fmla="*/ -3154 h 10082"/>
                  <a:gd name="connsiteX1" fmla="*/ -2630 w 100968"/>
                  <a:gd name="connsiteY1" fmla="*/ -3154 h 10082"/>
                  <a:gd name="connsiteX2" fmla="*/ -2630 w 100968"/>
                  <a:gd name="connsiteY2" fmla="*/ 6928 h 10082"/>
                  <a:gd name="connsiteX3" fmla="*/ 98339 w 100968"/>
                  <a:gd name="connsiteY3" fmla="*/ 6928 h 10082"/>
                  <a:gd name="connsiteX4" fmla="*/ 98339 w 100968"/>
                  <a:gd name="connsiteY4" fmla="*/ -3154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339" y="-3154"/>
                    </a:moveTo>
                    <a:lnTo>
                      <a:pt x="-2630" y="-3154"/>
                    </a:lnTo>
                    <a:lnTo>
                      <a:pt x="-2630" y="6928"/>
                    </a:lnTo>
                    <a:lnTo>
                      <a:pt x="98339" y="6928"/>
                    </a:lnTo>
                    <a:lnTo>
                      <a:pt x="98339" y="-3154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7" name="Полилиния: фигура 21206">
                <a:extLst>
                  <a:ext uri="{FF2B5EF4-FFF2-40B4-BE49-F238E27FC236}">
                    <a16:creationId xmlns:a16="http://schemas.microsoft.com/office/drawing/2014/main" id="{84965E0D-C6D0-0852-18BF-4FF7A739FB83}"/>
                  </a:ext>
                </a:extLst>
              </p:cNvPr>
              <p:cNvSpPr/>
              <p:nvPr/>
            </p:nvSpPr>
            <p:spPr>
              <a:xfrm flipV="1">
                <a:off x="-2291561" y="2563460"/>
                <a:ext cx="100969" cy="135018"/>
              </a:xfrm>
              <a:custGeom>
                <a:avLst/>
                <a:gdLst>
                  <a:gd name="connsiteX0" fmla="*/ 98230 w 100969"/>
                  <a:gd name="connsiteY0" fmla="*/ -3222 h 135018"/>
                  <a:gd name="connsiteX1" fmla="*/ -2739 w 100969"/>
                  <a:gd name="connsiteY1" fmla="*/ -3222 h 135018"/>
                  <a:gd name="connsiteX2" fmla="*/ -2739 w 100969"/>
                  <a:gd name="connsiteY2" fmla="*/ 131797 h 135018"/>
                  <a:gd name="connsiteX3" fmla="*/ 98230 w 100969"/>
                  <a:gd name="connsiteY3" fmla="*/ 131797 h 135018"/>
                  <a:gd name="connsiteX4" fmla="*/ 98230 w 100969"/>
                  <a:gd name="connsiteY4" fmla="*/ -3222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35018">
                    <a:moveTo>
                      <a:pt x="98230" y="-3222"/>
                    </a:moveTo>
                    <a:lnTo>
                      <a:pt x="-2739" y="-3222"/>
                    </a:lnTo>
                    <a:lnTo>
                      <a:pt x="-2739" y="131797"/>
                    </a:lnTo>
                    <a:lnTo>
                      <a:pt x="98230" y="131797"/>
                    </a:lnTo>
                    <a:lnTo>
                      <a:pt x="98230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8" name="Полилиния: фигура 21207">
                <a:extLst>
                  <a:ext uri="{FF2B5EF4-FFF2-40B4-BE49-F238E27FC236}">
                    <a16:creationId xmlns:a16="http://schemas.microsoft.com/office/drawing/2014/main" id="{073F2A26-A2D2-10FD-3FA2-E9A6094CABB0}"/>
                  </a:ext>
                </a:extLst>
              </p:cNvPr>
              <p:cNvSpPr/>
              <p:nvPr/>
            </p:nvSpPr>
            <p:spPr>
              <a:xfrm flipV="1">
                <a:off x="-2286267" y="2568585"/>
                <a:ext cx="90393" cy="124767"/>
              </a:xfrm>
              <a:custGeom>
                <a:avLst/>
                <a:gdLst>
                  <a:gd name="connsiteX0" fmla="*/ 87654 w 90393"/>
                  <a:gd name="connsiteY0" fmla="*/ -3222 h 124767"/>
                  <a:gd name="connsiteX1" fmla="*/ -2739 w 90393"/>
                  <a:gd name="connsiteY1" fmla="*/ -3222 h 124767"/>
                  <a:gd name="connsiteX2" fmla="*/ -2739 w 90393"/>
                  <a:gd name="connsiteY2" fmla="*/ 121546 h 124767"/>
                  <a:gd name="connsiteX3" fmla="*/ 87654 w 90393"/>
                  <a:gd name="connsiteY3" fmla="*/ 121546 h 124767"/>
                  <a:gd name="connsiteX4" fmla="*/ 87654 w 90393"/>
                  <a:gd name="connsiteY4" fmla="*/ -322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67">
                    <a:moveTo>
                      <a:pt x="87654" y="-3222"/>
                    </a:moveTo>
                    <a:lnTo>
                      <a:pt x="-2739" y="-3222"/>
                    </a:lnTo>
                    <a:lnTo>
                      <a:pt x="-2739" y="121546"/>
                    </a:lnTo>
                    <a:lnTo>
                      <a:pt x="87654" y="121546"/>
                    </a:lnTo>
                    <a:lnTo>
                      <a:pt x="87654" y="-3222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8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09" name="Полилиния: фигура 21208">
                <a:extLst>
                  <a:ext uri="{FF2B5EF4-FFF2-40B4-BE49-F238E27FC236}">
                    <a16:creationId xmlns:a16="http://schemas.microsoft.com/office/drawing/2014/main" id="{9109A717-1024-F400-10D3-0805A7C53F9D}"/>
                  </a:ext>
                </a:extLst>
              </p:cNvPr>
              <p:cNvSpPr/>
              <p:nvPr/>
            </p:nvSpPr>
            <p:spPr>
              <a:xfrm flipV="1">
                <a:off x="-2291561" y="2626866"/>
                <a:ext cx="100969" cy="8205"/>
              </a:xfrm>
              <a:custGeom>
                <a:avLst/>
                <a:gdLst>
                  <a:gd name="connsiteX0" fmla="*/ 98230 w 100969"/>
                  <a:gd name="connsiteY0" fmla="*/ -3222 h 8205"/>
                  <a:gd name="connsiteX1" fmla="*/ -2739 w 100969"/>
                  <a:gd name="connsiteY1" fmla="*/ -3222 h 8205"/>
                  <a:gd name="connsiteX2" fmla="*/ -2739 w 100969"/>
                  <a:gd name="connsiteY2" fmla="*/ 4984 h 8205"/>
                  <a:gd name="connsiteX3" fmla="*/ 98230 w 100969"/>
                  <a:gd name="connsiteY3" fmla="*/ 4984 h 8205"/>
                  <a:gd name="connsiteX4" fmla="*/ 98230 w 100969"/>
                  <a:gd name="connsiteY4" fmla="*/ -3222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8205">
                    <a:moveTo>
                      <a:pt x="98230" y="-3222"/>
                    </a:moveTo>
                    <a:lnTo>
                      <a:pt x="-2739" y="-3222"/>
                    </a:lnTo>
                    <a:lnTo>
                      <a:pt x="-2739" y="4984"/>
                    </a:lnTo>
                    <a:lnTo>
                      <a:pt x="98230" y="4984"/>
                    </a:lnTo>
                    <a:lnTo>
                      <a:pt x="98230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0" name="Полилиния: фигура 21209">
                <a:extLst>
                  <a:ext uri="{FF2B5EF4-FFF2-40B4-BE49-F238E27FC236}">
                    <a16:creationId xmlns:a16="http://schemas.microsoft.com/office/drawing/2014/main" id="{A1D2F3AC-A369-4D0F-7635-52EAFC28811F}"/>
                  </a:ext>
                </a:extLst>
              </p:cNvPr>
              <p:cNvSpPr/>
              <p:nvPr/>
            </p:nvSpPr>
            <p:spPr>
              <a:xfrm flipV="1">
                <a:off x="-2245757" y="2565036"/>
                <a:ext cx="9372" cy="131866"/>
              </a:xfrm>
              <a:custGeom>
                <a:avLst/>
                <a:gdLst>
                  <a:gd name="connsiteX0" fmla="*/ -2739 w 9372"/>
                  <a:gd name="connsiteY0" fmla="*/ -3222 h 131866"/>
                  <a:gd name="connsiteX1" fmla="*/ -2739 w 9372"/>
                  <a:gd name="connsiteY1" fmla="*/ 128645 h 131866"/>
                  <a:gd name="connsiteX2" fmla="*/ 6633 w 9372"/>
                  <a:gd name="connsiteY2" fmla="*/ 128645 h 131866"/>
                  <a:gd name="connsiteX3" fmla="*/ 6633 w 9372"/>
                  <a:gd name="connsiteY3" fmla="*/ -3222 h 131866"/>
                  <a:gd name="connsiteX4" fmla="*/ -2739 w 9372"/>
                  <a:gd name="connsiteY4" fmla="*/ -3222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66">
                    <a:moveTo>
                      <a:pt x="-2739" y="-3222"/>
                    </a:moveTo>
                    <a:lnTo>
                      <a:pt x="-2739" y="128645"/>
                    </a:lnTo>
                    <a:lnTo>
                      <a:pt x="6633" y="128645"/>
                    </a:lnTo>
                    <a:lnTo>
                      <a:pt x="6633" y="-3222"/>
                    </a:lnTo>
                    <a:lnTo>
                      <a:pt x="-2739" y="-3222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1" name="Полилиния: фигура 21210">
                <a:extLst>
                  <a:ext uri="{FF2B5EF4-FFF2-40B4-BE49-F238E27FC236}">
                    <a16:creationId xmlns:a16="http://schemas.microsoft.com/office/drawing/2014/main" id="{D3EEFF39-962C-7BAD-3F37-71A7AE5C5969}"/>
                  </a:ext>
                </a:extLst>
              </p:cNvPr>
              <p:cNvSpPr/>
              <p:nvPr/>
            </p:nvSpPr>
            <p:spPr>
              <a:xfrm flipV="1">
                <a:off x="-2291561" y="2554954"/>
                <a:ext cx="100969" cy="10082"/>
              </a:xfrm>
              <a:custGeom>
                <a:avLst/>
                <a:gdLst>
                  <a:gd name="connsiteX0" fmla="*/ 98230 w 100969"/>
                  <a:gd name="connsiteY0" fmla="*/ -3289 h 10082"/>
                  <a:gd name="connsiteX1" fmla="*/ -2739 w 100969"/>
                  <a:gd name="connsiteY1" fmla="*/ -3289 h 10082"/>
                  <a:gd name="connsiteX2" fmla="*/ -2739 w 100969"/>
                  <a:gd name="connsiteY2" fmla="*/ 6794 h 10082"/>
                  <a:gd name="connsiteX3" fmla="*/ 98230 w 100969"/>
                  <a:gd name="connsiteY3" fmla="*/ 6794 h 10082"/>
                  <a:gd name="connsiteX4" fmla="*/ 98230 w 100969"/>
                  <a:gd name="connsiteY4" fmla="*/ -3289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230" y="-3289"/>
                    </a:moveTo>
                    <a:lnTo>
                      <a:pt x="-2739" y="-3289"/>
                    </a:lnTo>
                    <a:lnTo>
                      <a:pt x="-2739" y="6794"/>
                    </a:lnTo>
                    <a:lnTo>
                      <a:pt x="98230" y="6794"/>
                    </a:lnTo>
                    <a:lnTo>
                      <a:pt x="98230" y="-3289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2" name="Полилиния: фигура 21211">
                <a:extLst>
                  <a:ext uri="{FF2B5EF4-FFF2-40B4-BE49-F238E27FC236}">
                    <a16:creationId xmlns:a16="http://schemas.microsoft.com/office/drawing/2014/main" id="{288439BF-F6E6-1353-14CB-A39D8D3BA085}"/>
                  </a:ext>
                </a:extLst>
              </p:cNvPr>
              <p:cNvSpPr/>
              <p:nvPr/>
            </p:nvSpPr>
            <p:spPr>
              <a:xfrm flipV="1">
                <a:off x="-2291561" y="2697865"/>
                <a:ext cx="100969" cy="10082"/>
              </a:xfrm>
              <a:custGeom>
                <a:avLst/>
                <a:gdLst>
                  <a:gd name="connsiteX0" fmla="*/ 98230 w 100969"/>
                  <a:gd name="connsiteY0" fmla="*/ -3154 h 10082"/>
                  <a:gd name="connsiteX1" fmla="*/ -2739 w 100969"/>
                  <a:gd name="connsiteY1" fmla="*/ -3154 h 10082"/>
                  <a:gd name="connsiteX2" fmla="*/ -2739 w 100969"/>
                  <a:gd name="connsiteY2" fmla="*/ 6928 h 10082"/>
                  <a:gd name="connsiteX3" fmla="*/ 98230 w 100969"/>
                  <a:gd name="connsiteY3" fmla="*/ 6928 h 10082"/>
                  <a:gd name="connsiteX4" fmla="*/ 98230 w 100969"/>
                  <a:gd name="connsiteY4" fmla="*/ -3154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230" y="-3154"/>
                    </a:moveTo>
                    <a:lnTo>
                      <a:pt x="-2739" y="-3154"/>
                    </a:lnTo>
                    <a:lnTo>
                      <a:pt x="-2739" y="6928"/>
                    </a:lnTo>
                    <a:lnTo>
                      <a:pt x="98230" y="6928"/>
                    </a:lnTo>
                    <a:lnTo>
                      <a:pt x="98230" y="-3154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3" name="Полилиния: фигура 21212">
                <a:extLst>
                  <a:ext uri="{FF2B5EF4-FFF2-40B4-BE49-F238E27FC236}">
                    <a16:creationId xmlns:a16="http://schemas.microsoft.com/office/drawing/2014/main" id="{0497678C-EC98-86B2-4CEA-426F5EDC0C83}"/>
                  </a:ext>
                </a:extLst>
              </p:cNvPr>
              <p:cNvSpPr/>
              <p:nvPr/>
            </p:nvSpPr>
            <p:spPr>
              <a:xfrm flipV="1">
                <a:off x="-2898506" y="2766457"/>
                <a:ext cx="100968" cy="135006"/>
              </a:xfrm>
              <a:custGeom>
                <a:avLst/>
                <a:gdLst>
                  <a:gd name="connsiteX0" fmla="*/ 98667 w 100968"/>
                  <a:gd name="connsiteY0" fmla="*/ -3031 h 135006"/>
                  <a:gd name="connsiteX1" fmla="*/ -2302 w 100968"/>
                  <a:gd name="connsiteY1" fmla="*/ -3031 h 135006"/>
                  <a:gd name="connsiteX2" fmla="*/ -2302 w 100968"/>
                  <a:gd name="connsiteY2" fmla="*/ 131976 h 135006"/>
                  <a:gd name="connsiteX3" fmla="*/ 98667 w 100968"/>
                  <a:gd name="connsiteY3" fmla="*/ 131976 h 135006"/>
                  <a:gd name="connsiteX4" fmla="*/ 98667 w 100968"/>
                  <a:gd name="connsiteY4" fmla="*/ -3031 h 13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35006">
                    <a:moveTo>
                      <a:pt x="98667" y="-3031"/>
                    </a:moveTo>
                    <a:lnTo>
                      <a:pt x="-2302" y="-3031"/>
                    </a:lnTo>
                    <a:lnTo>
                      <a:pt x="-2302" y="131976"/>
                    </a:lnTo>
                    <a:lnTo>
                      <a:pt x="98667" y="131976"/>
                    </a:lnTo>
                    <a:lnTo>
                      <a:pt x="98667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4" name="Полилиния: фигура 21213">
                <a:extLst>
                  <a:ext uri="{FF2B5EF4-FFF2-40B4-BE49-F238E27FC236}">
                    <a16:creationId xmlns:a16="http://schemas.microsoft.com/office/drawing/2014/main" id="{5BA8573B-DED4-FF1C-34B0-00885D7295A3}"/>
                  </a:ext>
                </a:extLst>
              </p:cNvPr>
              <p:cNvSpPr/>
              <p:nvPr/>
            </p:nvSpPr>
            <p:spPr>
              <a:xfrm flipV="1">
                <a:off x="-2893212" y="2771582"/>
                <a:ext cx="90393" cy="124755"/>
              </a:xfrm>
              <a:custGeom>
                <a:avLst/>
                <a:gdLst>
                  <a:gd name="connsiteX0" fmla="*/ 88091 w 90393"/>
                  <a:gd name="connsiteY0" fmla="*/ -3031 h 124755"/>
                  <a:gd name="connsiteX1" fmla="*/ -2302 w 90393"/>
                  <a:gd name="connsiteY1" fmla="*/ -3031 h 124755"/>
                  <a:gd name="connsiteX2" fmla="*/ -2302 w 90393"/>
                  <a:gd name="connsiteY2" fmla="*/ 121725 h 124755"/>
                  <a:gd name="connsiteX3" fmla="*/ 88091 w 90393"/>
                  <a:gd name="connsiteY3" fmla="*/ 121725 h 124755"/>
                  <a:gd name="connsiteX4" fmla="*/ 88091 w 90393"/>
                  <a:gd name="connsiteY4" fmla="*/ -3031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55">
                    <a:moveTo>
                      <a:pt x="88091" y="-3031"/>
                    </a:moveTo>
                    <a:lnTo>
                      <a:pt x="-2302" y="-3031"/>
                    </a:lnTo>
                    <a:lnTo>
                      <a:pt x="-2302" y="121725"/>
                    </a:lnTo>
                    <a:lnTo>
                      <a:pt x="88091" y="121725"/>
                    </a:lnTo>
                    <a:lnTo>
                      <a:pt x="88091" y="-3031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5" name="Полилиния: фигура 21214">
                <a:extLst>
                  <a:ext uri="{FF2B5EF4-FFF2-40B4-BE49-F238E27FC236}">
                    <a16:creationId xmlns:a16="http://schemas.microsoft.com/office/drawing/2014/main" id="{909A184B-9CFB-31DC-8182-AE49B53CE708}"/>
                  </a:ext>
                </a:extLst>
              </p:cNvPr>
              <p:cNvSpPr/>
              <p:nvPr/>
            </p:nvSpPr>
            <p:spPr>
              <a:xfrm flipV="1">
                <a:off x="-2898506" y="2829863"/>
                <a:ext cx="100968" cy="8193"/>
              </a:xfrm>
              <a:custGeom>
                <a:avLst/>
                <a:gdLst>
                  <a:gd name="connsiteX0" fmla="*/ 98667 w 100968"/>
                  <a:gd name="connsiteY0" fmla="*/ -3031 h 8193"/>
                  <a:gd name="connsiteX1" fmla="*/ -2302 w 100968"/>
                  <a:gd name="connsiteY1" fmla="*/ -3031 h 8193"/>
                  <a:gd name="connsiteX2" fmla="*/ -2302 w 100968"/>
                  <a:gd name="connsiteY2" fmla="*/ 5163 h 8193"/>
                  <a:gd name="connsiteX3" fmla="*/ 98667 w 100968"/>
                  <a:gd name="connsiteY3" fmla="*/ 5163 h 8193"/>
                  <a:gd name="connsiteX4" fmla="*/ 98667 w 100968"/>
                  <a:gd name="connsiteY4" fmla="*/ -3031 h 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8193">
                    <a:moveTo>
                      <a:pt x="98667" y="-3031"/>
                    </a:moveTo>
                    <a:lnTo>
                      <a:pt x="-2302" y="-3031"/>
                    </a:lnTo>
                    <a:lnTo>
                      <a:pt x="-2302" y="5163"/>
                    </a:lnTo>
                    <a:lnTo>
                      <a:pt x="98667" y="5163"/>
                    </a:lnTo>
                    <a:lnTo>
                      <a:pt x="98667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6" name="Полилиния: фигура 21215">
                <a:extLst>
                  <a:ext uri="{FF2B5EF4-FFF2-40B4-BE49-F238E27FC236}">
                    <a16:creationId xmlns:a16="http://schemas.microsoft.com/office/drawing/2014/main" id="{57E814C6-A912-A44F-50D6-024221A9EFD4}"/>
                  </a:ext>
                </a:extLst>
              </p:cNvPr>
              <p:cNvSpPr/>
              <p:nvPr/>
            </p:nvSpPr>
            <p:spPr>
              <a:xfrm flipV="1">
                <a:off x="-2852702" y="2768033"/>
                <a:ext cx="9372" cy="131854"/>
              </a:xfrm>
              <a:custGeom>
                <a:avLst/>
                <a:gdLst>
                  <a:gd name="connsiteX0" fmla="*/ -2302 w 9372"/>
                  <a:gd name="connsiteY0" fmla="*/ -3031 h 131854"/>
                  <a:gd name="connsiteX1" fmla="*/ -2302 w 9372"/>
                  <a:gd name="connsiteY1" fmla="*/ 128824 h 131854"/>
                  <a:gd name="connsiteX2" fmla="*/ 7071 w 9372"/>
                  <a:gd name="connsiteY2" fmla="*/ 128824 h 131854"/>
                  <a:gd name="connsiteX3" fmla="*/ 7071 w 9372"/>
                  <a:gd name="connsiteY3" fmla="*/ -3031 h 131854"/>
                  <a:gd name="connsiteX4" fmla="*/ -2302 w 9372"/>
                  <a:gd name="connsiteY4" fmla="*/ -3031 h 13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54">
                    <a:moveTo>
                      <a:pt x="-2302" y="-3031"/>
                    </a:moveTo>
                    <a:lnTo>
                      <a:pt x="-2302" y="128824"/>
                    </a:lnTo>
                    <a:lnTo>
                      <a:pt x="7071" y="128824"/>
                    </a:lnTo>
                    <a:lnTo>
                      <a:pt x="7071" y="-3031"/>
                    </a:lnTo>
                    <a:lnTo>
                      <a:pt x="-2302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7" name="Полилиния: фигура 21216">
                <a:extLst>
                  <a:ext uri="{FF2B5EF4-FFF2-40B4-BE49-F238E27FC236}">
                    <a16:creationId xmlns:a16="http://schemas.microsoft.com/office/drawing/2014/main" id="{A67E181E-9BDC-E021-023C-0934B49CA0CD}"/>
                  </a:ext>
                </a:extLst>
              </p:cNvPr>
              <p:cNvSpPr/>
              <p:nvPr/>
            </p:nvSpPr>
            <p:spPr>
              <a:xfrm flipV="1">
                <a:off x="-2898506" y="2757950"/>
                <a:ext cx="100968" cy="10082"/>
              </a:xfrm>
              <a:custGeom>
                <a:avLst/>
                <a:gdLst>
                  <a:gd name="connsiteX0" fmla="*/ 98667 w 100968"/>
                  <a:gd name="connsiteY0" fmla="*/ -3097 h 10082"/>
                  <a:gd name="connsiteX1" fmla="*/ -2302 w 100968"/>
                  <a:gd name="connsiteY1" fmla="*/ -3097 h 10082"/>
                  <a:gd name="connsiteX2" fmla="*/ -2302 w 100968"/>
                  <a:gd name="connsiteY2" fmla="*/ 6985 h 10082"/>
                  <a:gd name="connsiteX3" fmla="*/ 98667 w 100968"/>
                  <a:gd name="connsiteY3" fmla="*/ 6985 h 10082"/>
                  <a:gd name="connsiteX4" fmla="*/ 98667 w 100968"/>
                  <a:gd name="connsiteY4" fmla="*/ -309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667" y="-3097"/>
                    </a:moveTo>
                    <a:lnTo>
                      <a:pt x="-2302" y="-3097"/>
                    </a:lnTo>
                    <a:lnTo>
                      <a:pt x="-2302" y="6985"/>
                    </a:lnTo>
                    <a:lnTo>
                      <a:pt x="98667" y="6985"/>
                    </a:lnTo>
                    <a:lnTo>
                      <a:pt x="98667" y="-3097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8" name="Полилиния: фигура 21217">
                <a:extLst>
                  <a:ext uri="{FF2B5EF4-FFF2-40B4-BE49-F238E27FC236}">
                    <a16:creationId xmlns:a16="http://schemas.microsoft.com/office/drawing/2014/main" id="{3CB2FC5F-BB85-00DF-75C8-8F887620B00E}"/>
                  </a:ext>
                </a:extLst>
              </p:cNvPr>
              <p:cNvSpPr/>
              <p:nvPr/>
            </p:nvSpPr>
            <p:spPr>
              <a:xfrm flipV="1">
                <a:off x="-2898506" y="2900861"/>
                <a:ext cx="100968" cy="10082"/>
              </a:xfrm>
              <a:custGeom>
                <a:avLst/>
                <a:gdLst>
                  <a:gd name="connsiteX0" fmla="*/ 98667 w 100968"/>
                  <a:gd name="connsiteY0" fmla="*/ -2963 h 10082"/>
                  <a:gd name="connsiteX1" fmla="*/ -2302 w 100968"/>
                  <a:gd name="connsiteY1" fmla="*/ -2963 h 10082"/>
                  <a:gd name="connsiteX2" fmla="*/ -2302 w 100968"/>
                  <a:gd name="connsiteY2" fmla="*/ 7120 h 10082"/>
                  <a:gd name="connsiteX3" fmla="*/ 98667 w 100968"/>
                  <a:gd name="connsiteY3" fmla="*/ 7120 h 10082"/>
                  <a:gd name="connsiteX4" fmla="*/ 98667 w 100968"/>
                  <a:gd name="connsiteY4" fmla="*/ -2963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667" y="-2963"/>
                    </a:moveTo>
                    <a:lnTo>
                      <a:pt x="-2302" y="-2963"/>
                    </a:lnTo>
                    <a:lnTo>
                      <a:pt x="-2302" y="7120"/>
                    </a:lnTo>
                    <a:lnTo>
                      <a:pt x="98667" y="7120"/>
                    </a:lnTo>
                    <a:lnTo>
                      <a:pt x="98667" y="-296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19" name="Полилиния: фигура 21218">
                <a:extLst>
                  <a:ext uri="{FF2B5EF4-FFF2-40B4-BE49-F238E27FC236}">
                    <a16:creationId xmlns:a16="http://schemas.microsoft.com/office/drawing/2014/main" id="{2D584D67-89B7-4860-3685-AAAF79FB78DA}"/>
                  </a:ext>
                </a:extLst>
              </p:cNvPr>
              <p:cNvSpPr/>
              <p:nvPr/>
            </p:nvSpPr>
            <p:spPr>
              <a:xfrm flipV="1">
                <a:off x="-2746763" y="2766457"/>
                <a:ext cx="100968" cy="135006"/>
              </a:xfrm>
              <a:custGeom>
                <a:avLst/>
                <a:gdLst>
                  <a:gd name="connsiteX0" fmla="*/ 98558 w 100968"/>
                  <a:gd name="connsiteY0" fmla="*/ -3031 h 135006"/>
                  <a:gd name="connsiteX1" fmla="*/ -2411 w 100968"/>
                  <a:gd name="connsiteY1" fmla="*/ -3031 h 135006"/>
                  <a:gd name="connsiteX2" fmla="*/ -2411 w 100968"/>
                  <a:gd name="connsiteY2" fmla="*/ 131976 h 135006"/>
                  <a:gd name="connsiteX3" fmla="*/ 98558 w 100968"/>
                  <a:gd name="connsiteY3" fmla="*/ 131976 h 135006"/>
                  <a:gd name="connsiteX4" fmla="*/ 98558 w 100968"/>
                  <a:gd name="connsiteY4" fmla="*/ -3031 h 13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35006">
                    <a:moveTo>
                      <a:pt x="98558" y="-3031"/>
                    </a:moveTo>
                    <a:lnTo>
                      <a:pt x="-2411" y="-3031"/>
                    </a:lnTo>
                    <a:lnTo>
                      <a:pt x="-2411" y="131976"/>
                    </a:lnTo>
                    <a:lnTo>
                      <a:pt x="98558" y="131976"/>
                    </a:lnTo>
                    <a:lnTo>
                      <a:pt x="98558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0" name="Полилиния: фигура 21219">
                <a:extLst>
                  <a:ext uri="{FF2B5EF4-FFF2-40B4-BE49-F238E27FC236}">
                    <a16:creationId xmlns:a16="http://schemas.microsoft.com/office/drawing/2014/main" id="{3F490B36-4B69-68ED-79A7-25CC79EA0855}"/>
                  </a:ext>
                </a:extLst>
              </p:cNvPr>
              <p:cNvSpPr/>
              <p:nvPr/>
            </p:nvSpPr>
            <p:spPr>
              <a:xfrm flipV="1">
                <a:off x="-2741482" y="2771582"/>
                <a:ext cx="90393" cy="124755"/>
              </a:xfrm>
              <a:custGeom>
                <a:avLst/>
                <a:gdLst>
                  <a:gd name="connsiteX0" fmla="*/ 87982 w 90393"/>
                  <a:gd name="connsiteY0" fmla="*/ -3031 h 124755"/>
                  <a:gd name="connsiteX1" fmla="*/ -2411 w 90393"/>
                  <a:gd name="connsiteY1" fmla="*/ -3031 h 124755"/>
                  <a:gd name="connsiteX2" fmla="*/ -2411 w 90393"/>
                  <a:gd name="connsiteY2" fmla="*/ 121725 h 124755"/>
                  <a:gd name="connsiteX3" fmla="*/ 87982 w 90393"/>
                  <a:gd name="connsiteY3" fmla="*/ 121725 h 124755"/>
                  <a:gd name="connsiteX4" fmla="*/ 87982 w 90393"/>
                  <a:gd name="connsiteY4" fmla="*/ -3031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55">
                    <a:moveTo>
                      <a:pt x="87982" y="-3031"/>
                    </a:moveTo>
                    <a:lnTo>
                      <a:pt x="-2411" y="-3031"/>
                    </a:lnTo>
                    <a:lnTo>
                      <a:pt x="-2411" y="121725"/>
                    </a:lnTo>
                    <a:lnTo>
                      <a:pt x="87982" y="121725"/>
                    </a:lnTo>
                    <a:lnTo>
                      <a:pt x="87982" y="-3031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1" name="Полилиния: фигура 21220">
                <a:extLst>
                  <a:ext uri="{FF2B5EF4-FFF2-40B4-BE49-F238E27FC236}">
                    <a16:creationId xmlns:a16="http://schemas.microsoft.com/office/drawing/2014/main" id="{9A517B16-5E91-36F5-50F6-68794F8A0D7A}"/>
                  </a:ext>
                </a:extLst>
              </p:cNvPr>
              <p:cNvSpPr/>
              <p:nvPr/>
            </p:nvSpPr>
            <p:spPr>
              <a:xfrm flipV="1">
                <a:off x="-2746763" y="2829863"/>
                <a:ext cx="100968" cy="8193"/>
              </a:xfrm>
              <a:custGeom>
                <a:avLst/>
                <a:gdLst>
                  <a:gd name="connsiteX0" fmla="*/ 98558 w 100968"/>
                  <a:gd name="connsiteY0" fmla="*/ -3031 h 8193"/>
                  <a:gd name="connsiteX1" fmla="*/ -2411 w 100968"/>
                  <a:gd name="connsiteY1" fmla="*/ -3031 h 8193"/>
                  <a:gd name="connsiteX2" fmla="*/ -2411 w 100968"/>
                  <a:gd name="connsiteY2" fmla="*/ 5163 h 8193"/>
                  <a:gd name="connsiteX3" fmla="*/ 98558 w 100968"/>
                  <a:gd name="connsiteY3" fmla="*/ 5163 h 8193"/>
                  <a:gd name="connsiteX4" fmla="*/ 98558 w 100968"/>
                  <a:gd name="connsiteY4" fmla="*/ -3031 h 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8193">
                    <a:moveTo>
                      <a:pt x="98558" y="-3031"/>
                    </a:moveTo>
                    <a:lnTo>
                      <a:pt x="-2411" y="-3031"/>
                    </a:lnTo>
                    <a:lnTo>
                      <a:pt x="-2411" y="5163"/>
                    </a:lnTo>
                    <a:lnTo>
                      <a:pt x="98558" y="5163"/>
                    </a:lnTo>
                    <a:lnTo>
                      <a:pt x="98558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2" name="Полилиния: фигура 21221">
                <a:extLst>
                  <a:ext uri="{FF2B5EF4-FFF2-40B4-BE49-F238E27FC236}">
                    <a16:creationId xmlns:a16="http://schemas.microsoft.com/office/drawing/2014/main" id="{22FD8D34-1971-85B4-59E2-C2A69DDD63E7}"/>
                  </a:ext>
                </a:extLst>
              </p:cNvPr>
              <p:cNvSpPr/>
              <p:nvPr/>
            </p:nvSpPr>
            <p:spPr>
              <a:xfrm flipV="1">
                <a:off x="-2700972" y="2768033"/>
                <a:ext cx="9372" cy="131854"/>
              </a:xfrm>
              <a:custGeom>
                <a:avLst/>
                <a:gdLst>
                  <a:gd name="connsiteX0" fmla="*/ -2411 w 9372"/>
                  <a:gd name="connsiteY0" fmla="*/ -3031 h 131854"/>
                  <a:gd name="connsiteX1" fmla="*/ -2411 w 9372"/>
                  <a:gd name="connsiteY1" fmla="*/ 128824 h 131854"/>
                  <a:gd name="connsiteX2" fmla="*/ 6961 w 9372"/>
                  <a:gd name="connsiteY2" fmla="*/ 128824 h 131854"/>
                  <a:gd name="connsiteX3" fmla="*/ 6961 w 9372"/>
                  <a:gd name="connsiteY3" fmla="*/ -3031 h 131854"/>
                  <a:gd name="connsiteX4" fmla="*/ -2411 w 9372"/>
                  <a:gd name="connsiteY4" fmla="*/ -3031 h 13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54">
                    <a:moveTo>
                      <a:pt x="-2411" y="-3031"/>
                    </a:moveTo>
                    <a:lnTo>
                      <a:pt x="-2411" y="128824"/>
                    </a:lnTo>
                    <a:lnTo>
                      <a:pt x="6961" y="128824"/>
                    </a:lnTo>
                    <a:lnTo>
                      <a:pt x="6961" y="-3031"/>
                    </a:lnTo>
                    <a:lnTo>
                      <a:pt x="-2411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3" name="Полилиния: фигура 21222">
                <a:extLst>
                  <a:ext uri="{FF2B5EF4-FFF2-40B4-BE49-F238E27FC236}">
                    <a16:creationId xmlns:a16="http://schemas.microsoft.com/office/drawing/2014/main" id="{A5EAD7FE-685C-60EC-3F26-C1D67FA10653}"/>
                  </a:ext>
                </a:extLst>
              </p:cNvPr>
              <p:cNvSpPr/>
              <p:nvPr/>
            </p:nvSpPr>
            <p:spPr>
              <a:xfrm flipV="1">
                <a:off x="-2746763" y="2757950"/>
                <a:ext cx="100968" cy="10082"/>
              </a:xfrm>
              <a:custGeom>
                <a:avLst/>
                <a:gdLst>
                  <a:gd name="connsiteX0" fmla="*/ 98558 w 100968"/>
                  <a:gd name="connsiteY0" fmla="*/ -3097 h 10082"/>
                  <a:gd name="connsiteX1" fmla="*/ -2411 w 100968"/>
                  <a:gd name="connsiteY1" fmla="*/ -3097 h 10082"/>
                  <a:gd name="connsiteX2" fmla="*/ -2411 w 100968"/>
                  <a:gd name="connsiteY2" fmla="*/ 6985 h 10082"/>
                  <a:gd name="connsiteX3" fmla="*/ 98558 w 100968"/>
                  <a:gd name="connsiteY3" fmla="*/ 6985 h 10082"/>
                  <a:gd name="connsiteX4" fmla="*/ 98558 w 100968"/>
                  <a:gd name="connsiteY4" fmla="*/ -309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558" y="-3097"/>
                    </a:moveTo>
                    <a:lnTo>
                      <a:pt x="-2411" y="-3097"/>
                    </a:lnTo>
                    <a:lnTo>
                      <a:pt x="-2411" y="6985"/>
                    </a:lnTo>
                    <a:lnTo>
                      <a:pt x="98558" y="6985"/>
                    </a:lnTo>
                    <a:lnTo>
                      <a:pt x="98558" y="-3097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4" name="Полилиния: фигура 21223">
                <a:extLst>
                  <a:ext uri="{FF2B5EF4-FFF2-40B4-BE49-F238E27FC236}">
                    <a16:creationId xmlns:a16="http://schemas.microsoft.com/office/drawing/2014/main" id="{0373D884-C1E1-4998-1830-9FEA5012C8E1}"/>
                  </a:ext>
                </a:extLst>
              </p:cNvPr>
              <p:cNvSpPr/>
              <p:nvPr/>
            </p:nvSpPr>
            <p:spPr>
              <a:xfrm flipV="1">
                <a:off x="-2746763" y="2900861"/>
                <a:ext cx="100968" cy="10082"/>
              </a:xfrm>
              <a:custGeom>
                <a:avLst/>
                <a:gdLst>
                  <a:gd name="connsiteX0" fmla="*/ 98558 w 100968"/>
                  <a:gd name="connsiteY0" fmla="*/ -2963 h 10082"/>
                  <a:gd name="connsiteX1" fmla="*/ -2411 w 100968"/>
                  <a:gd name="connsiteY1" fmla="*/ -2963 h 10082"/>
                  <a:gd name="connsiteX2" fmla="*/ -2411 w 100968"/>
                  <a:gd name="connsiteY2" fmla="*/ 7120 h 10082"/>
                  <a:gd name="connsiteX3" fmla="*/ 98558 w 100968"/>
                  <a:gd name="connsiteY3" fmla="*/ 7120 h 10082"/>
                  <a:gd name="connsiteX4" fmla="*/ 98558 w 100968"/>
                  <a:gd name="connsiteY4" fmla="*/ -2963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558" y="-2963"/>
                    </a:moveTo>
                    <a:lnTo>
                      <a:pt x="-2411" y="-2963"/>
                    </a:lnTo>
                    <a:lnTo>
                      <a:pt x="-2411" y="7120"/>
                    </a:lnTo>
                    <a:lnTo>
                      <a:pt x="98558" y="7120"/>
                    </a:lnTo>
                    <a:lnTo>
                      <a:pt x="98558" y="-296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5" name="Полилиния: фигура 21224">
                <a:extLst>
                  <a:ext uri="{FF2B5EF4-FFF2-40B4-BE49-F238E27FC236}">
                    <a16:creationId xmlns:a16="http://schemas.microsoft.com/office/drawing/2014/main" id="{A27FD7BB-F24F-7CA3-2BA2-C9E2F7E5741E}"/>
                  </a:ext>
                </a:extLst>
              </p:cNvPr>
              <p:cNvSpPr/>
              <p:nvPr/>
            </p:nvSpPr>
            <p:spPr>
              <a:xfrm flipV="1">
                <a:off x="-2595033" y="2766457"/>
                <a:ext cx="100969" cy="135006"/>
              </a:xfrm>
              <a:custGeom>
                <a:avLst/>
                <a:gdLst>
                  <a:gd name="connsiteX0" fmla="*/ 98449 w 100969"/>
                  <a:gd name="connsiteY0" fmla="*/ -3031 h 135006"/>
                  <a:gd name="connsiteX1" fmla="*/ -2521 w 100969"/>
                  <a:gd name="connsiteY1" fmla="*/ -3031 h 135006"/>
                  <a:gd name="connsiteX2" fmla="*/ -2521 w 100969"/>
                  <a:gd name="connsiteY2" fmla="*/ 131976 h 135006"/>
                  <a:gd name="connsiteX3" fmla="*/ 98449 w 100969"/>
                  <a:gd name="connsiteY3" fmla="*/ 131976 h 135006"/>
                  <a:gd name="connsiteX4" fmla="*/ 98449 w 100969"/>
                  <a:gd name="connsiteY4" fmla="*/ -3031 h 13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35006">
                    <a:moveTo>
                      <a:pt x="98449" y="-3031"/>
                    </a:moveTo>
                    <a:lnTo>
                      <a:pt x="-2521" y="-3031"/>
                    </a:lnTo>
                    <a:lnTo>
                      <a:pt x="-2521" y="131976"/>
                    </a:lnTo>
                    <a:lnTo>
                      <a:pt x="98449" y="131976"/>
                    </a:lnTo>
                    <a:lnTo>
                      <a:pt x="98449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6" name="Полилиния: фигура 21225">
                <a:extLst>
                  <a:ext uri="{FF2B5EF4-FFF2-40B4-BE49-F238E27FC236}">
                    <a16:creationId xmlns:a16="http://schemas.microsoft.com/office/drawing/2014/main" id="{250D09F0-32F1-4700-5B8B-CE72AB1CC93D}"/>
                  </a:ext>
                </a:extLst>
              </p:cNvPr>
              <p:cNvSpPr/>
              <p:nvPr/>
            </p:nvSpPr>
            <p:spPr>
              <a:xfrm flipV="1">
                <a:off x="-2589739" y="2771582"/>
                <a:ext cx="90393" cy="124755"/>
              </a:xfrm>
              <a:custGeom>
                <a:avLst/>
                <a:gdLst>
                  <a:gd name="connsiteX0" fmla="*/ 87872 w 90393"/>
                  <a:gd name="connsiteY0" fmla="*/ -3031 h 124755"/>
                  <a:gd name="connsiteX1" fmla="*/ -2521 w 90393"/>
                  <a:gd name="connsiteY1" fmla="*/ -3031 h 124755"/>
                  <a:gd name="connsiteX2" fmla="*/ -2521 w 90393"/>
                  <a:gd name="connsiteY2" fmla="*/ 121725 h 124755"/>
                  <a:gd name="connsiteX3" fmla="*/ 87872 w 90393"/>
                  <a:gd name="connsiteY3" fmla="*/ 121725 h 124755"/>
                  <a:gd name="connsiteX4" fmla="*/ 87872 w 90393"/>
                  <a:gd name="connsiteY4" fmla="*/ -3031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55">
                    <a:moveTo>
                      <a:pt x="87872" y="-3031"/>
                    </a:moveTo>
                    <a:lnTo>
                      <a:pt x="-2521" y="-3031"/>
                    </a:lnTo>
                    <a:lnTo>
                      <a:pt x="-2521" y="121725"/>
                    </a:lnTo>
                    <a:lnTo>
                      <a:pt x="87872" y="121725"/>
                    </a:lnTo>
                    <a:lnTo>
                      <a:pt x="87872" y="-3031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7" name="Полилиния: фигура 21226">
                <a:extLst>
                  <a:ext uri="{FF2B5EF4-FFF2-40B4-BE49-F238E27FC236}">
                    <a16:creationId xmlns:a16="http://schemas.microsoft.com/office/drawing/2014/main" id="{60FCD54A-238B-D91D-56C2-393CA37C2C08}"/>
                  </a:ext>
                </a:extLst>
              </p:cNvPr>
              <p:cNvSpPr/>
              <p:nvPr/>
            </p:nvSpPr>
            <p:spPr>
              <a:xfrm flipV="1">
                <a:off x="-2595033" y="2829863"/>
                <a:ext cx="100969" cy="8193"/>
              </a:xfrm>
              <a:custGeom>
                <a:avLst/>
                <a:gdLst>
                  <a:gd name="connsiteX0" fmla="*/ 98449 w 100969"/>
                  <a:gd name="connsiteY0" fmla="*/ -3031 h 8193"/>
                  <a:gd name="connsiteX1" fmla="*/ -2521 w 100969"/>
                  <a:gd name="connsiteY1" fmla="*/ -3031 h 8193"/>
                  <a:gd name="connsiteX2" fmla="*/ -2521 w 100969"/>
                  <a:gd name="connsiteY2" fmla="*/ 5163 h 8193"/>
                  <a:gd name="connsiteX3" fmla="*/ 98449 w 100969"/>
                  <a:gd name="connsiteY3" fmla="*/ 5163 h 8193"/>
                  <a:gd name="connsiteX4" fmla="*/ 98449 w 100969"/>
                  <a:gd name="connsiteY4" fmla="*/ -3031 h 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8193">
                    <a:moveTo>
                      <a:pt x="98449" y="-3031"/>
                    </a:moveTo>
                    <a:lnTo>
                      <a:pt x="-2521" y="-3031"/>
                    </a:lnTo>
                    <a:lnTo>
                      <a:pt x="-2521" y="5163"/>
                    </a:lnTo>
                    <a:lnTo>
                      <a:pt x="98449" y="5163"/>
                    </a:lnTo>
                    <a:lnTo>
                      <a:pt x="98449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8" name="Полилиния: фигура 21227">
                <a:extLst>
                  <a:ext uri="{FF2B5EF4-FFF2-40B4-BE49-F238E27FC236}">
                    <a16:creationId xmlns:a16="http://schemas.microsoft.com/office/drawing/2014/main" id="{FE55A4D6-1BBC-9433-64A1-9C262D33DEE1}"/>
                  </a:ext>
                </a:extLst>
              </p:cNvPr>
              <p:cNvSpPr/>
              <p:nvPr/>
            </p:nvSpPr>
            <p:spPr>
              <a:xfrm flipV="1">
                <a:off x="-2549229" y="2768033"/>
                <a:ext cx="9372" cy="131854"/>
              </a:xfrm>
              <a:custGeom>
                <a:avLst/>
                <a:gdLst>
                  <a:gd name="connsiteX0" fmla="*/ -2521 w 9372"/>
                  <a:gd name="connsiteY0" fmla="*/ -3031 h 131854"/>
                  <a:gd name="connsiteX1" fmla="*/ -2521 w 9372"/>
                  <a:gd name="connsiteY1" fmla="*/ 128824 h 131854"/>
                  <a:gd name="connsiteX2" fmla="*/ 6852 w 9372"/>
                  <a:gd name="connsiteY2" fmla="*/ 128824 h 131854"/>
                  <a:gd name="connsiteX3" fmla="*/ 6852 w 9372"/>
                  <a:gd name="connsiteY3" fmla="*/ -3031 h 131854"/>
                  <a:gd name="connsiteX4" fmla="*/ -2521 w 9372"/>
                  <a:gd name="connsiteY4" fmla="*/ -3031 h 13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54">
                    <a:moveTo>
                      <a:pt x="-2521" y="-3031"/>
                    </a:moveTo>
                    <a:lnTo>
                      <a:pt x="-2521" y="128824"/>
                    </a:lnTo>
                    <a:lnTo>
                      <a:pt x="6852" y="128824"/>
                    </a:lnTo>
                    <a:lnTo>
                      <a:pt x="6852" y="-3031"/>
                    </a:lnTo>
                    <a:lnTo>
                      <a:pt x="-2521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29" name="Полилиния: фигура 21228">
                <a:extLst>
                  <a:ext uri="{FF2B5EF4-FFF2-40B4-BE49-F238E27FC236}">
                    <a16:creationId xmlns:a16="http://schemas.microsoft.com/office/drawing/2014/main" id="{3CD95CA2-D77A-9EB7-6BA7-11E5C6F73A07}"/>
                  </a:ext>
                </a:extLst>
              </p:cNvPr>
              <p:cNvSpPr/>
              <p:nvPr/>
            </p:nvSpPr>
            <p:spPr>
              <a:xfrm flipV="1">
                <a:off x="-2595033" y="2757950"/>
                <a:ext cx="100969" cy="10082"/>
              </a:xfrm>
              <a:custGeom>
                <a:avLst/>
                <a:gdLst>
                  <a:gd name="connsiteX0" fmla="*/ 98449 w 100969"/>
                  <a:gd name="connsiteY0" fmla="*/ -3097 h 10082"/>
                  <a:gd name="connsiteX1" fmla="*/ -2521 w 100969"/>
                  <a:gd name="connsiteY1" fmla="*/ -3097 h 10082"/>
                  <a:gd name="connsiteX2" fmla="*/ -2521 w 100969"/>
                  <a:gd name="connsiteY2" fmla="*/ 6985 h 10082"/>
                  <a:gd name="connsiteX3" fmla="*/ 98449 w 100969"/>
                  <a:gd name="connsiteY3" fmla="*/ 6985 h 10082"/>
                  <a:gd name="connsiteX4" fmla="*/ 98449 w 100969"/>
                  <a:gd name="connsiteY4" fmla="*/ -309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449" y="-3097"/>
                    </a:moveTo>
                    <a:lnTo>
                      <a:pt x="-2521" y="-3097"/>
                    </a:lnTo>
                    <a:lnTo>
                      <a:pt x="-2521" y="6985"/>
                    </a:lnTo>
                    <a:lnTo>
                      <a:pt x="98449" y="6985"/>
                    </a:lnTo>
                    <a:lnTo>
                      <a:pt x="98449" y="-3097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0" name="Полилиния: фигура 21229">
                <a:extLst>
                  <a:ext uri="{FF2B5EF4-FFF2-40B4-BE49-F238E27FC236}">
                    <a16:creationId xmlns:a16="http://schemas.microsoft.com/office/drawing/2014/main" id="{DD9053EC-3EE1-B7A8-8852-172B21B0B74D}"/>
                  </a:ext>
                </a:extLst>
              </p:cNvPr>
              <p:cNvSpPr/>
              <p:nvPr/>
            </p:nvSpPr>
            <p:spPr>
              <a:xfrm flipV="1">
                <a:off x="-2595033" y="2900861"/>
                <a:ext cx="100969" cy="10082"/>
              </a:xfrm>
              <a:custGeom>
                <a:avLst/>
                <a:gdLst>
                  <a:gd name="connsiteX0" fmla="*/ 98449 w 100969"/>
                  <a:gd name="connsiteY0" fmla="*/ -2963 h 10082"/>
                  <a:gd name="connsiteX1" fmla="*/ -2521 w 100969"/>
                  <a:gd name="connsiteY1" fmla="*/ -2963 h 10082"/>
                  <a:gd name="connsiteX2" fmla="*/ -2521 w 100969"/>
                  <a:gd name="connsiteY2" fmla="*/ 7120 h 10082"/>
                  <a:gd name="connsiteX3" fmla="*/ 98449 w 100969"/>
                  <a:gd name="connsiteY3" fmla="*/ 7120 h 10082"/>
                  <a:gd name="connsiteX4" fmla="*/ 98449 w 100969"/>
                  <a:gd name="connsiteY4" fmla="*/ -2963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449" y="-2963"/>
                    </a:moveTo>
                    <a:lnTo>
                      <a:pt x="-2521" y="-2963"/>
                    </a:lnTo>
                    <a:lnTo>
                      <a:pt x="-2521" y="7120"/>
                    </a:lnTo>
                    <a:lnTo>
                      <a:pt x="98449" y="7120"/>
                    </a:lnTo>
                    <a:lnTo>
                      <a:pt x="98449" y="-296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1" name="Полилиния: фигура 21230">
                <a:extLst>
                  <a:ext uri="{FF2B5EF4-FFF2-40B4-BE49-F238E27FC236}">
                    <a16:creationId xmlns:a16="http://schemas.microsoft.com/office/drawing/2014/main" id="{4AD92D63-7D06-8262-EEFB-239BBFFDAB4B}"/>
                  </a:ext>
                </a:extLst>
              </p:cNvPr>
              <p:cNvSpPr/>
              <p:nvPr/>
            </p:nvSpPr>
            <p:spPr>
              <a:xfrm flipV="1">
                <a:off x="-2443291" y="2766457"/>
                <a:ext cx="100968" cy="135006"/>
              </a:xfrm>
              <a:custGeom>
                <a:avLst/>
                <a:gdLst>
                  <a:gd name="connsiteX0" fmla="*/ 98339 w 100968"/>
                  <a:gd name="connsiteY0" fmla="*/ -3031 h 135006"/>
                  <a:gd name="connsiteX1" fmla="*/ -2630 w 100968"/>
                  <a:gd name="connsiteY1" fmla="*/ -3031 h 135006"/>
                  <a:gd name="connsiteX2" fmla="*/ -2630 w 100968"/>
                  <a:gd name="connsiteY2" fmla="*/ 131976 h 135006"/>
                  <a:gd name="connsiteX3" fmla="*/ 98339 w 100968"/>
                  <a:gd name="connsiteY3" fmla="*/ 131976 h 135006"/>
                  <a:gd name="connsiteX4" fmla="*/ 98339 w 100968"/>
                  <a:gd name="connsiteY4" fmla="*/ -3031 h 13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35006">
                    <a:moveTo>
                      <a:pt x="98339" y="-3031"/>
                    </a:moveTo>
                    <a:lnTo>
                      <a:pt x="-2630" y="-3031"/>
                    </a:lnTo>
                    <a:lnTo>
                      <a:pt x="-2630" y="131976"/>
                    </a:lnTo>
                    <a:lnTo>
                      <a:pt x="98339" y="131976"/>
                    </a:lnTo>
                    <a:lnTo>
                      <a:pt x="98339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2" name="Полилиния: фигура 21231">
                <a:extLst>
                  <a:ext uri="{FF2B5EF4-FFF2-40B4-BE49-F238E27FC236}">
                    <a16:creationId xmlns:a16="http://schemas.microsoft.com/office/drawing/2014/main" id="{FC8AEC4A-942F-23EC-C9E4-35BC04277A93}"/>
                  </a:ext>
                </a:extLst>
              </p:cNvPr>
              <p:cNvSpPr/>
              <p:nvPr/>
            </p:nvSpPr>
            <p:spPr>
              <a:xfrm flipV="1">
                <a:off x="-2438009" y="2771582"/>
                <a:ext cx="90393" cy="124755"/>
              </a:xfrm>
              <a:custGeom>
                <a:avLst/>
                <a:gdLst>
                  <a:gd name="connsiteX0" fmla="*/ 87763 w 90393"/>
                  <a:gd name="connsiteY0" fmla="*/ -3031 h 124755"/>
                  <a:gd name="connsiteX1" fmla="*/ -2630 w 90393"/>
                  <a:gd name="connsiteY1" fmla="*/ -3031 h 124755"/>
                  <a:gd name="connsiteX2" fmla="*/ -2630 w 90393"/>
                  <a:gd name="connsiteY2" fmla="*/ 121725 h 124755"/>
                  <a:gd name="connsiteX3" fmla="*/ 87763 w 90393"/>
                  <a:gd name="connsiteY3" fmla="*/ 121725 h 124755"/>
                  <a:gd name="connsiteX4" fmla="*/ 87763 w 90393"/>
                  <a:gd name="connsiteY4" fmla="*/ -3031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55">
                    <a:moveTo>
                      <a:pt x="87763" y="-3031"/>
                    </a:moveTo>
                    <a:lnTo>
                      <a:pt x="-2630" y="-3031"/>
                    </a:lnTo>
                    <a:lnTo>
                      <a:pt x="-2630" y="121725"/>
                    </a:lnTo>
                    <a:lnTo>
                      <a:pt x="87763" y="121725"/>
                    </a:lnTo>
                    <a:lnTo>
                      <a:pt x="87763" y="-3031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3" name="Полилиния: фигура 21232">
                <a:extLst>
                  <a:ext uri="{FF2B5EF4-FFF2-40B4-BE49-F238E27FC236}">
                    <a16:creationId xmlns:a16="http://schemas.microsoft.com/office/drawing/2014/main" id="{512D8946-F451-A9D6-727C-0F58705B8927}"/>
                  </a:ext>
                </a:extLst>
              </p:cNvPr>
              <p:cNvSpPr/>
              <p:nvPr/>
            </p:nvSpPr>
            <p:spPr>
              <a:xfrm flipV="1">
                <a:off x="-2443291" y="2829863"/>
                <a:ext cx="100968" cy="8193"/>
              </a:xfrm>
              <a:custGeom>
                <a:avLst/>
                <a:gdLst>
                  <a:gd name="connsiteX0" fmla="*/ 98339 w 100968"/>
                  <a:gd name="connsiteY0" fmla="*/ -3031 h 8193"/>
                  <a:gd name="connsiteX1" fmla="*/ -2630 w 100968"/>
                  <a:gd name="connsiteY1" fmla="*/ -3031 h 8193"/>
                  <a:gd name="connsiteX2" fmla="*/ -2630 w 100968"/>
                  <a:gd name="connsiteY2" fmla="*/ 5163 h 8193"/>
                  <a:gd name="connsiteX3" fmla="*/ 98339 w 100968"/>
                  <a:gd name="connsiteY3" fmla="*/ 5163 h 8193"/>
                  <a:gd name="connsiteX4" fmla="*/ 98339 w 100968"/>
                  <a:gd name="connsiteY4" fmla="*/ -3031 h 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8193">
                    <a:moveTo>
                      <a:pt x="98339" y="-3031"/>
                    </a:moveTo>
                    <a:lnTo>
                      <a:pt x="-2630" y="-3031"/>
                    </a:lnTo>
                    <a:lnTo>
                      <a:pt x="-2630" y="5163"/>
                    </a:lnTo>
                    <a:lnTo>
                      <a:pt x="98339" y="5163"/>
                    </a:lnTo>
                    <a:lnTo>
                      <a:pt x="98339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4" name="Полилиния: фигура 21233">
                <a:extLst>
                  <a:ext uri="{FF2B5EF4-FFF2-40B4-BE49-F238E27FC236}">
                    <a16:creationId xmlns:a16="http://schemas.microsoft.com/office/drawing/2014/main" id="{80B7FBBF-4203-83D8-23CC-CD6CDBBD60F6}"/>
                  </a:ext>
                </a:extLst>
              </p:cNvPr>
              <p:cNvSpPr/>
              <p:nvPr/>
            </p:nvSpPr>
            <p:spPr>
              <a:xfrm flipV="1">
                <a:off x="-2397499" y="2768033"/>
                <a:ext cx="9372" cy="131854"/>
              </a:xfrm>
              <a:custGeom>
                <a:avLst/>
                <a:gdLst>
                  <a:gd name="connsiteX0" fmla="*/ -2630 w 9372"/>
                  <a:gd name="connsiteY0" fmla="*/ -3031 h 131854"/>
                  <a:gd name="connsiteX1" fmla="*/ -2630 w 9372"/>
                  <a:gd name="connsiteY1" fmla="*/ 128824 h 131854"/>
                  <a:gd name="connsiteX2" fmla="*/ 6743 w 9372"/>
                  <a:gd name="connsiteY2" fmla="*/ 128824 h 131854"/>
                  <a:gd name="connsiteX3" fmla="*/ 6743 w 9372"/>
                  <a:gd name="connsiteY3" fmla="*/ -3031 h 131854"/>
                  <a:gd name="connsiteX4" fmla="*/ -2630 w 9372"/>
                  <a:gd name="connsiteY4" fmla="*/ -3031 h 13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54">
                    <a:moveTo>
                      <a:pt x="-2630" y="-3031"/>
                    </a:moveTo>
                    <a:lnTo>
                      <a:pt x="-2630" y="128824"/>
                    </a:lnTo>
                    <a:lnTo>
                      <a:pt x="6743" y="128824"/>
                    </a:lnTo>
                    <a:lnTo>
                      <a:pt x="6743" y="-3031"/>
                    </a:lnTo>
                    <a:lnTo>
                      <a:pt x="-2630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5" name="Полилиния: фигура 21234">
                <a:extLst>
                  <a:ext uri="{FF2B5EF4-FFF2-40B4-BE49-F238E27FC236}">
                    <a16:creationId xmlns:a16="http://schemas.microsoft.com/office/drawing/2014/main" id="{5E7F2900-3C37-E231-CA64-E186A8758317}"/>
                  </a:ext>
                </a:extLst>
              </p:cNvPr>
              <p:cNvSpPr/>
              <p:nvPr/>
            </p:nvSpPr>
            <p:spPr>
              <a:xfrm flipV="1">
                <a:off x="-2443291" y="2757950"/>
                <a:ext cx="100968" cy="10082"/>
              </a:xfrm>
              <a:custGeom>
                <a:avLst/>
                <a:gdLst>
                  <a:gd name="connsiteX0" fmla="*/ 98339 w 100968"/>
                  <a:gd name="connsiteY0" fmla="*/ -3097 h 10082"/>
                  <a:gd name="connsiteX1" fmla="*/ -2630 w 100968"/>
                  <a:gd name="connsiteY1" fmla="*/ -3097 h 10082"/>
                  <a:gd name="connsiteX2" fmla="*/ -2630 w 100968"/>
                  <a:gd name="connsiteY2" fmla="*/ 6985 h 10082"/>
                  <a:gd name="connsiteX3" fmla="*/ 98339 w 100968"/>
                  <a:gd name="connsiteY3" fmla="*/ 6985 h 10082"/>
                  <a:gd name="connsiteX4" fmla="*/ 98339 w 100968"/>
                  <a:gd name="connsiteY4" fmla="*/ -309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339" y="-3097"/>
                    </a:moveTo>
                    <a:lnTo>
                      <a:pt x="-2630" y="-3097"/>
                    </a:lnTo>
                    <a:lnTo>
                      <a:pt x="-2630" y="6985"/>
                    </a:lnTo>
                    <a:lnTo>
                      <a:pt x="98339" y="6985"/>
                    </a:lnTo>
                    <a:lnTo>
                      <a:pt x="98339" y="-3097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6" name="Полилиния: фигура 21235">
                <a:extLst>
                  <a:ext uri="{FF2B5EF4-FFF2-40B4-BE49-F238E27FC236}">
                    <a16:creationId xmlns:a16="http://schemas.microsoft.com/office/drawing/2014/main" id="{6FD7A19A-5916-755D-5B7A-A6996EDDB57F}"/>
                  </a:ext>
                </a:extLst>
              </p:cNvPr>
              <p:cNvSpPr/>
              <p:nvPr/>
            </p:nvSpPr>
            <p:spPr>
              <a:xfrm flipV="1">
                <a:off x="-2443291" y="2900861"/>
                <a:ext cx="100968" cy="10082"/>
              </a:xfrm>
              <a:custGeom>
                <a:avLst/>
                <a:gdLst>
                  <a:gd name="connsiteX0" fmla="*/ 98339 w 100968"/>
                  <a:gd name="connsiteY0" fmla="*/ -2963 h 10082"/>
                  <a:gd name="connsiteX1" fmla="*/ -2630 w 100968"/>
                  <a:gd name="connsiteY1" fmla="*/ -2963 h 10082"/>
                  <a:gd name="connsiteX2" fmla="*/ -2630 w 100968"/>
                  <a:gd name="connsiteY2" fmla="*/ 7120 h 10082"/>
                  <a:gd name="connsiteX3" fmla="*/ 98339 w 100968"/>
                  <a:gd name="connsiteY3" fmla="*/ 7120 h 10082"/>
                  <a:gd name="connsiteX4" fmla="*/ 98339 w 100968"/>
                  <a:gd name="connsiteY4" fmla="*/ -2963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339" y="-2963"/>
                    </a:moveTo>
                    <a:lnTo>
                      <a:pt x="-2630" y="-2963"/>
                    </a:lnTo>
                    <a:lnTo>
                      <a:pt x="-2630" y="7120"/>
                    </a:lnTo>
                    <a:lnTo>
                      <a:pt x="98339" y="7120"/>
                    </a:lnTo>
                    <a:lnTo>
                      <a:pt x="98339" y="-296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7" name="Полилиния: фигура 21236">
                <a:extLst>
                  <a:ext uri="{FF2B5EF4-FFF2-40B4-BE49-F238E27FC236}">
                    <a16:creationId xmlns:a16="http://schemas.microsoft.com/office/drawing/2014/main" id="{06F03878-D11E-6418-B10D-1382C240B14F}"/>
                  </a:ext>
                </a:extLst>
              </p:cNvPr>
              <p:cNvSpPr/>
              <p:nvPr/>
            </p:nvSpPr>
            <p:spPr>
              <a:xfrm flipV="1">
                <a:off x="-2291561" y="2766457"/>
                <a:ext cx="100969" cy="135006"/>
              </a:xfrm>
              <a:custGeom>
                <a:avLst/>
                <a:gdLst>
                  <a:gd name="connsiteX0" fmla="*/ 98230 w 100969"/>
                  <a:gd name="connsiteY0" fmla="*/ -3031 h 135006"/>
                  <a:gd name="connsiteX1" fmla="*/ -2739 w 100969"/>
                  <a:gd name="connsiteY1" fmla="*/ -3031 h 135006"/>
                  <a:gd name="connsiteX2" fmla="*/ -2739 w 100969"/>
                  <a:gd name="connsiteY2" fmla="*/ 131976 h 135006"/>
                  <a:gd name="connsiteX3" fmla="*/ 98230 w 100969"/>
                  <a:gd name="connsiteY3" fmla="*/ 131976 h 135006"/>
                  <a:gd name="connsiteX4" fmla="*/ 98230 w 100969"/>
                  <a:gd name="connsiteY4" fmla="*/ -3031 h 13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35006">
                    <a:moveTo>
                      <a:pt x="98230" y="-3031"/>
                    </a:moveTo>
                    <a:lnTo>
                      <a:pt x="-2739" y="-3031"/>
                    </a:lnTo>
                    <a:lnTo>
                      <a:pt x="-2739" y="131976"/>
                    </a:lnTo>
                    <a:lnTo>
                      <a:pt x="98230" y="131976"/>
                    </a:lnTo>
                    <a:lnTo>
                      <a:pt x="98230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8" name="Полилиния: фигура 21237">
                <a:extLst>
                  <a:ext uri="{FF2B5EF4-FFF2-40B4-BE49-F238E27FC236}">
                    <a16:creationId xmlns:a16="http://schemas.microsoft.com/office/drawing/2014/main" id="{89228618-62F1-5D19-D587-7DCD847A339E}"/>
                  </a:ext>
                </a:extLst>
              </p:cNvPr>
              <p:cNvSpPr/>
              <p:nvPr/>
            </p:nvSpPr>
            <p:spPr>
              <a:xfrm flipV="1">
                <a:off x="-2286267" y="2771582"/>
                <a:ext cx="90393" cy="124755"/>
              </a:xfrm>
              <a:custGeom>
                <a:avLst/>
                <a:gdLst>
                  <a:gd name="connsiteX0" fmla="*/ 87654 w 90393"/>
                  <a:gd name="connsiteY0" fmla="*/ -3031 h 124755"/>
                  <a:gd name="connsiteX1" fmla="*/ -2739 w 90393"/>
                  <a:gd name="connsiteY1" fmla="*/ -3031 h 124755"/>
                  <a:gd name="connsiteX2" fmla="*/ -2739 w 90393"/>
                  <a:gd name="connsiteY2" fmla="*/ 121725 h 124755"/>
                  <a:gd name="connsiteX3" fmla="*/ 87654 w 90393"/>
                  <a:gd name="connsiteY3" fmla="*/ 121725 h 124755"/>
                  <a:gd name="connsiteX4" fmla="*/ 87654 w 90393"/>
                  <a:gd name="connsiteY4" fmla="*/ -3031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93" h="124755">
                    <a:moveTo>
                      <a:pt x="87654" y="-3031"/>
                    </a:moveTo>
                    <a:lnTo>
                      <a:pt x="-2739" y="-3031"/>
                    </a:lnTo>
                    <a:lnTo>
                      <a:pt x="-2739" y="121725"/>
                    </a:lnTo>
                    <a:lnTo>
                      <a:pt x="87654" y="121725"/>
                    </a:lnTo>
                    <a:lnTo>
                      <a:pt x="87654" y="-3031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8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39" name="Полилиния: фигура 21238">
                <a:extLst>
                  <a:ext uri="{FF2B5EF4-FFF2-40B4-BE49-F238E27FC236}">
                    <a16:creationId xmlns:a16="http://schemas.microsoft.com/office/drawing/2014/main" id="{FB2EF9C6-D4FA-8190-6266-07AA00208C1D}"/>
                  </a:ext>
                </a:extLst>
              </p:cNvPr>
              <p:cNvSpPr/>
              <p:nvPr/>
            </p:nvSpPr>
            <p:spPr>
              <a:xfrm flipV="1">
                <a:off x="-2291561" y="2829863"/>
                <a:ext cx="100969" cy="8193"/>
              </a:xfrm>
              <a:custGeom>
                <a:avLst/>
                <a:gdLst>
                  <a:gd name="connsiteX0" fmla="*/ 98230 w 100969"/>
                  <a:gd name="connsiteY0" fmla="*/ -3031 h 8193"/>
                  <a:gd name="connsiteX1" fmla="*/ -2739 w 100969"/>
                  <a:gd name="connsiteY1" fmla="*/ -3031 h 8193"/>
                  <a:gd name="connsiteX2" fmla="*/ -2739 w 100969"/>
                  <a:gd name="connsiteY2" fmla="*/ 5163 h 8193"/>
                  <a:gd name="connsiteX3" fmla="*/ 98230 w 100969"/>
                  <a:gd name="connsiteY3" fmla="*/ 5163 h 8193"/>
                  <a:gd name="connsiteX4" fmla="*/ 98230 w 100969"/>
                  <a:gd name="connsiteY4" fmla="*/ -3031 h 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8193">
                    <a:moveTo>
                      <a:pt x="98230" y="-3031"/>
                    </a:moveTo>
                    <a:lnTo>
                      <a:pt x="-2739" y="-3031"/>
                    </a:lnTo>
                    <a:lnTo>
                      <a:pt x="-2739" y="5163"/>
                    </a:lnTo>
                    <a:lnTo>
                      <a:pt x="98230" y="5163"/>
                    </a:lnTo>
                    <a:lnTo>
                      <a:pt x="98230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0" name="Полилиния: фигура 21239">
                <a:extLst>
                  <a:ext uri="{FF2B5EF4-FFF2-40B4-BE49-F238E27FC236}">
                    <a16:creationId xmlns:a16="http://schemas.microsoft.com/office/drawing/2014/main" id="{EADD7834-CDFA-0AEA-0304-2F3C3CF4A256}"/>
                  </a:ext>
                </a:extLst>
              </p:cNvPr>
              <p:cNvSpPr/>
              <p:nvPr/>
            </p:nvSpPr>
            <p:spPr>
              <a:xfrm flipV="1">
                <a:off x="-2245757" y="2768033"/>
                <a:ext cx="9372" cy="131854"/>
              </a:xfrm>
              <a:custGeom>
                <a:avLst/>
                <a:gdLst>
                  <a:gd name="connsiteX0" fmla="*/ -2739 w 9372"/>
                  <a:gd name="connsiteY0" fmla="*/ -3031 h 131854"/>
                  <a:gd name="connsiteX1" fmla="*/ -2739 w 9372"/>
                  <a:gd name="connsiteY1" fmla="*/ 128824 h 131854"/>
                  <a:gd name="connsiteX2" fmla="*/ 6633 w 9372"/>
                  <a:gd name="connsiteY2" fmla="*/ 128824 h 131854"/>
                  <a:gd name="connsiteX3" fmla="*/ 6633 w 9372"/>
                  <a:gd name="connsiteY3" fmla="*/ -3031 h 131854"/>
                  <a:gd name="connsiteX4" fmla="*/ -2739 w 9372"/>
                  <a:gd name="connsiteY4" fmla="*/ -3031 h 13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2" h="131854">
                    <a:moveTo>
                      <a:pt x="-2739" y="-3031"/>
                    </a:moveTo>
                    <a:lnTo>
                      <a:pt x="-2739" y="128824"/>
                    </a:lnTo>
                    <a:lnTo>
                      <a:pt x="6633" y="128824"/>
                    </a:lnTo>
                    <a:lnTo>
                      <a:pt x="6633" y="-3031"/>
                    </a:lnTo>
                    <a:lnTo>
                      <a:pt x="-2739" y="-3031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1" name="Полилиния: фигура 21240">
                <a:extLst>
                  <a:ext uri="{FF2B5EF4-FFF2-40B4-BE49-F238E27FC236}">
                    <a16:creationId xmlns:a16="http://schemas.microsoft.com/office/drawing/2014/main" id="{71137C72-27ED-F612-57D5-057E6D12136C}"/>
                  </a:ext>
                </a:extLst>
              </p:cNvPr>
              <p:cNvSpPr/>
              <p:nvPr/>
            </p:nvSpPr>
            <p:spPr>
              <a:xfrm flipV="1">
                <a:off x="-2291561" y="2757950"/>
                <a:ext cx="100969" cy="10082"/>
              </a:xfrm>
              <a:custGeom>
                <a:avLst/>
                <a:gdLst>
                  <a:gd name="connsiteX0" fmla="*/ 98230 w 100969"/>
                  <a:gd name="connsiteY0" fmla="*/ -3097 h 10082"/>
                  <a:gd name="connsiteX1" fmla="*/ -2739 w 100969"/>
                  <a:gd name="connsiteY1" fmla="*/ -3097 h 10082"/>
                  <a:gd name="connsiteX2" fmla="*/ -2739 w 100969"/>
                  <a:gd name="connsiteY2" fmla="*/ 6985 h 10082"/>
                  <a:gd name="connsiteX3" fmla="*/ 98230 w 100969"/>
                  <a:gd name="connsiteY3" fmla="*/ 6985 h 10082"/>
                  <a:gd name="connsiteX4" fmla="*/ 98230 w 100969"/>
                  <a:gd name="connsiteY4" fmla="*/ -309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230" y="-3097"/>
                    </a:moveTo>
                    <a:lnTo>
                      <a:pt x="-2739" y="-3097"/>
                    </a:lnTo>
                    <a:lnTo>
                      <a:pt x="-2739" y="6985"/>
                    </a:lnTo>
                    <a:lnTo>
                      <a:pt x="98230" y="6985"/>
                    </a:lnTo>
                    <a:lnTo>
                      <a:pt x="98230" y="-3097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2" name="Полилиния: фигура 21241">
                <a:extLst>
                  <a:ext uri="{FF2B5EF4-FFF2-40B4-BE49-F238E27FC236}">
                    <a16:creationId xmlns:a16="http://schemas.microsoft.com/office/drawing/2014/main" id="{FAA673C3-1EA9-33F1-B74B-EE5E6C17D57D}"/>
                  </a:ext>
                </a:extLst>
              </p:cNvPr>
              <p:cNvSpPr/>
              <p:nvPr/>
            </p:nvSpPr>
            <p:spPr>
              <a:xfrm flipV="1">
                <a:off x="-2291561" y="2900861"/>
                <a:ext cx="100969" cy="10082"/>
              </a:xfrm>
              <a:custGeom>
                <a:avLst/>
                <a:gdLst>
                  <a:gd name="connsiteX0" fmla="*/ 98230 w 100969"/>
                  <a:gd name="connsiteY0" fmla="*/ -2963 h 10082"/>
                  <a:gd name="connsiteX1" fmla="*/ -2739 w 100969"/>
                  <a:gd name="connsiteY1" fmla="*/ -2963 h 10082"/>
                  <a:gd name="connsiteX2" fmla="*/ -2739 w 100969"/>
                  <a:gd name="connsiteY2" fmla="*/ 7120 h 10082"/>
                  <a:gd name="connsiteX3" fmla="*/ 98230 w 100969"/>
                  <a:gd name="connsiteY3" fmla="*/ 7120 h 10082"/>
                  <a:gd name="connsiteX4" fmla="*/ 98230 w 100969"/>
                  <a:gd name="connsiteY4" fmla="*/ -2963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9" h="10082">
                    <a:moveTo>
                      <a:pt x="98230" y="-2963"/>
                    </a:moveTo>
                    <a:lnTo>
                      <a:pt x="-2739" y="-2963"/>
                    </a:lnTo>
                    <a:lnTo>
                      <a:pt x="-2739" y="7120"/>
                    </a:lnTo>
                    <a:lnTo>
                      <a:pt x="98230" y="7120"/>
                    </a:lnTo>
                    <a:lnTo>
                      <a:pt x="98230" y="-2963"/>
                    </a:lnTo>
                  </a:path>
                </a:pathLst>
              </a:custGeom>
              <a:solidFill>
                <a:srgbClr val="FDE9E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3" name="Полилиния: фигура 21242">
                <a:extLst>
                  <a:ext uri="{FF2B5EF4-FFF2-40B4-BE49-F238E27FC236}">
                    <a16:creationId xmlns:a16="http://schemas.microsoft.com/office/drawing/2014/main" id="{893042A3-7FC3-B5A5-96D2-6462718E3B7E}"/>
                  </a:ext>
                </a:extLst>
              </p:cNvPr>
              <p:cNvSpPr/>
              <p:nvPr/>
            </p:nvSpPr>
            <p:spPr>
              <a:xfrm flipV="1">
                <a:off x="-3297088" y="2406664"/>
                <a:ext cx="1164055" cy="72081"/>
              </a:xfrm>
              <a:custGeom>
                <a:avLst/>
                <a:gdLst>
                  <a:gd name="connsiteX0" fmla="*/ 1161658 w 1164055"/>
                  <a:gd name="connsiteY0" fmla="*/ -3399 h 72081"/>
                  <a:gd name="connsiteX1" fmla="*/ -2398 w 1164055"/>
                  <a:gd name="connsiteY1" fmla="*/ -3399 h 72081"/>
                  <a:gd name="connsiteX2" fmla="*/ -2398 w 1164055"/>
                  <a:gd name="connsiteY2" fmla="*/ 68682 h 72081"/>
                  <a:gd name="connsiteX3" fmla="*/ 1161658 w 1164055"/>
                  <a:gd name="connsiteY3" fmla="*/ 68682 h 72081"/>
                  <a:gd name="connsiteX4" fmla="*/ 1161658 w 1164055"/>
                  <a:gd name="connsiteY4" fmla="*/ -3399 h 7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4055" h="72081">
                    <a:moveTo>
                      <a:pt x="1161658" y="-3399"/>
                    </a:moveTo>
                    <a:lnTo>
                      <a:pt x="-2398" y="-3399"/>
                    </a:lnTo>
                    <a:lnTo>
                      <a:pt x="-2398" y="68682"/>
                    </a:lnTo>
                    <a:lnTo>
                      <a:pt x="1161658" y="68682"/>
                    </a:lnTo>
                    <a:lnTo>
                      <a:pt x="1161658" y="-3399"/>
                    </a:ln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4" name="Полилиния: фигура 21243">
                <a:extLst>
                  <a:ext uri="{FF2B5EF4-FFF2-40B4-BE49-F238E27FC236}">
                    <a16:creationId xmlns:a16="http://schemas.microsoft.com/office/drawing/2014/main" id="{9DEB93DE-802C-5669-D0D5-1347F4160706}"/>
                  </a:ext>
                </a:extLst>
              </p:cNvPr>
              <p:cNvSpPr/>
              <p:nvPr/>
            </p:nvSpPr>
            <p:spPr>
              <a:xfrm flipV="1">
                <a:off x="-3297088" y="2406664"/>
                <a:ext cx="333226" cy="72081"/>
              </a:xfrm>
              <a:custGeom>
                <a:avLst/>
                <a:gdLst>
                  <a:gd name="connsiteX0" fmla="*/ 331128 w 333226"/>
                  <a:gd name="connsiteY0" fmla="*/ -3399 h 72081"/>
                  <a:gd name="connsiteX1" fmla="*/ -2099 w 333226"/>
                  <a:gd name="connsiteY1" fmla="*/ -3399 h 72081"/>
                  <a:gd name="connsiteX2" fmla="*/ -2099 w 333226"/>
                  <a:gd name="connsiteY2" fmla="*/ 68682 h 72081"/>
                  <a:gd name="connsiteX3" fmla="*/ 331128 w 333226"/>
                  <a:gd name="connsiteY3" fmla="*/ 68682 h 72081"/>
                  <a:gd name="connsiteX4" fmla="*/ 331128 w 333226"/>
                  <a:gd name="connsiteY4" fmla="*/ -3399 h 7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26" h="72081">
                    <a:moveTo>
                      <a:pt x="331128" y="-3399"/>
                    </a:moveTo>
                    <a:lnTo>
                      <a:pt x="-2099" y="-3399"/>
                    </a:lnTo>
                    <a:lnTo>
                      <a:pt x="-2099" y="68682"/>
                    </a:lnTo>
                    <a:lnTo>
                      <a:pt x="331128" y="68682"/>
                    </a:lnTo>
                    <a:lnTo>
                      <a:pt x="331128" y="-3399"/>
                    </a:lnTo>
                  </a:path>
                </a:pathLst>
              </a:custGeom>
              <a:solidFill>
                <a:srgbClr val="204E3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5" name="Полилиния: фигура 21244">
                <a:extLst>
                  <a:ext uri="{FF2B5EF4-FFF2-40B4-BE49-F238E27FC236}">
                    <a16:creationId xmlns:a16="http://schemas.microsoft.com/office/drawing/2014/main" id="{AF8CF44D-7DF5-85B0-C5D5-AE516AA6E518}"/>
                  </a:ext>
                </a:extLst>
              </p:cNvPr>
              <p:cNvSpPr/>
              <p:nvPr/>
            </p:nvSpPr>
            <p:spPr>
              <a:xfrm flipV="1">
                <a:off x="-2873853" y="2960692"/>
                <a:ext cx="659964" cy="457491"/>
              </a:xfrm>
              <a:custGeom>
                <a:avLst/>
                <a:gdLst>
                  <a:gd name="connsiteX0" fmla="*/ -2521 w 659964"/>
                  <a:gd name="connsiteY0" fmla="*/ -2696 h 457491"/>
                  <a:gd name="connsiteX1" fmla="*/ 657444 w 659964"/>
                  <a:gd name="connsiteY1" fmla="*/ -2696 h 457491"/>
                  <a:gd name="connsiteX2" fmla="*/ 657444 w 659964"/>
                  <a:gd name="connsiteY2" fmla="*/ 454795 h 457491"/>
                  <a:gd name="connsiteX3" fmla="*/ -2521 w 659964"/>
                  <a:gd name="connsiteY3" fmla="*/ 454795 h 45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9964" h="457491">
                    <a:moveTo>
                      <a:pt x="-2521" y="-2696"/>
                    </a:moveTo>
                    <a:lnTo>
                      <a:pt x="657444" y="-2696"/>
                    </a:lnTo>
                    <a:lnTo>
                      <a:pt x="657444" y="454795"/>
                    </a:lnTo>
                    <a:lnTo>
                      <a:pt x="-2521" y="454795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6" name="Полилиния: фигура 21245">
                <a:extLst>
                  <a:ext uri="{FF2B5EF4-FFF2-40B4-BE49-F238E27FC236}">
                    <a16:creationId xmlns:a16="http://schemas.microsoft.com/office/drawing/2014/main" id="{FE6CA9F3-8284-29BF-2465-191E9BD36A31}"/>
                  </a:ext>
                </a:extLst>
              </p:cNvPr>
              <p:cNvSpPr/>
              <p:nvPr/>
            </p:nvSpPr>
            <p:spPr>
              <a:xfrm flipV="1">
                <a:off x="-2342045" y="3207795"/>
                <a:ext cx="100971" cy="135022"/>
              </a:xfrm>
              <a:custGeom>
                <a:avLst/>
                <a:gdLst>
                  <a:gd name="connsiteX0" fmla="*/ -2703 w 100971"/>
                  <a:gd name="connsiteY0" fmla="*/ -2615 h 135022"/>
                  <a:gd name="connsiteX1" fmla="*/ 98268 w 100971"/>
                  <a:gd name="connsiteY1" fmla="*/ -2615 h 135022"/>
                  <a:gd name="connsiteX2" fmla="*/ 98268 w 100971"/>
                  <a:gd name="connsiteY2" fmla="*/ 132407 h 135022"/>
                  <a:gd name="connsiteX3" fmla="*/ -2703 w 100971"/>
                  <a:gd name="connsiteY3" fmla="*/ 132407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35022">
                    <a:moveTo>
                      <a:pt x="-2703" y="-2615"/>
                    </a:moveTo>
                    <a:lnTo>
                      <a:pt x="98268" y="-2615"/>
                    </a:lnTo>
                    <a:lnTo>
                      <a:pt x="98268" y="132407"/>
                    </a:lnTo>
                    <a:lnTo>
                      <a:pt x="-2703" y="132407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7" name="Полилиния: фигура 21246">
                <a:extLst>
                  <a:ext uri="{FF2B5EF4-FFF2-40B4-BE49-F238E27FC236}">
                    <a16:creationId xmlns:a16="http://schemas.microsoft.com/office/drawing/2014/main" id="{587CDEAE-6B27-B9D4-C942-EB3331F6C51A}"/>
                  </a:ext>
                </a:extLst>
              </p:cNvPr>
              <p:cNvSpPr/>
              <p:nvPr/>
            </p:nvSpPr>
            <p:spPr>
              <a:xfrm flipV="1">
                <a:off x="-2323794" y="3212924"/>
                <a:ext cx="77435" cy="124767"/>
              </a:xfrm>
              <a:custGeom>
                <a:avLst/>
                <a:gdLst>
                  <a:gd name="connsiteX0" fmla="*/ 74728 w 77435"/>
                  <a:gd name="connsiteY0" fmla="*/ -2615 h 124767"/>
                  <a:gd name="connsiteX1" fmla="*/ 34218 w 77435"/>
                  <a:gd name="connsiteY1" fmla="*/ -2615 h 124767"/>
                  <a:gd name="connsiteX2" fmla="*/ 34218 w 77435"/>
                  <a:gd name="connsiteY2" fmla="*/ 55666 h 124767"/>
                  <a:gd name="connsiteX3" fmla="*/ 74728 w 77435"/>
                  <a:gd name="connsiteY3" fmla="*/ 55666 h 124767"/>
                  <a:gd name="connsiteX4" fmla="*/ 74728 w 77435"/>
                  <a:gd name="connsiteY4" fmla="*/ -2615 h 124767"/>
                  <a:gd name="connsiteX5" fmla="*/ 24833 w 77435"/>
                  <a:gd name="connsiteY5" fmla="*/ -2615 h 124767"/>
                  <a:gd name="connsiteX6" fmla="*/ -2708 w 77435"/>
                  <a:gd name="connsiteY6" fmla="*/ -2615 h 124767"/>
                  <a:gd name="connsiteX7" fmla="*/ 14329 w 77435"/>
                  <a:gd name="connsiteY7" fmla="*/ 55666 h 124767"/>
                  <a:gd name="connsiteX8" fmla="*/ 24833 w 77435"/>
                  <a:gd name="connsiteY8" fmla="*/ 55666 h 124767"/>
                  <a:gd name="connsiteX9" fmla="*/ 24833 w 77435"/>
                  <a:gd name="connsiteY9" fmla="*/ -2615 h 124767"/>
                  <a:gd name="connsiteX10" fmla="*/ 74728 w 77435"/>
                  <a:gd name="connsiteY10" fmla="*/ 63872 h 124767"/>
                  <a:gd name="connsiteX11" fmla="*/ 34218 w 77435"/>
                  <a:gd name="connsiteY11" fmla="*/ 63872 h 124767"/>
                  <a:gd name="connsiteX12" fmla="*/ 34218 w 77435"/>
                  <a:gd name="connsiteY12" fmla="*/ 122153 h 124767"/>
                  <a:gd name="connsiteX13" fmla="*/ 74728 w 77435"/>
                  <a:gd name="connsiteY13" fmla="*/ 122153 h 124767"/>
                  <a:gd name="connsiteX14" fmla="*/ 74728 w 77435"/>
                  <a:gd name="connsiteY14" fmla="*/ 63872 h 124767"/>
                  <a:gd name="connsiteX15" fmla="*/ 24833 w 77435"/>
                  <a:gd name="connsiteY15" fmla="*/ 63872 h 124767"/>
                  <a:gd name="connsiteX16" fmla="*/ 16724 w 77435"/>
                  <a:gd name="connsiteY16" fmla="*/ 63872 h 124767"/>
                  <a:gd name="connsiteX17" fmla="*/ 24833 w 77435"/>
                  <a:gd name="connsiteY17" fmla="*/ 91617 h 124767"/>
                  <a:gd name="connsiteX18" fmla="*/ 24833 w 77435"/>
                  <a:gd name="connsiteY18" fmla="*/ 6387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435" h="124767">
                    <a:moveTo>
                      <a:pt x="74728" y="-2615"/>
                    </a:moveTo>
                    <a:lnTo>
                      <a:pt x="34218" y="-2615"/>
                    </a:lnTo>
                    <a:lnTo>
                      <a:pt x="34218" y="55666"/>
                    </a:lnTo>
                    <a:lnTo>
                      <a:pt x="74728" y="55666"/>
                    </a:lnTo>
                    <a:lnTo>
                      <a:pt x="74728" y="-2615"/>
                    </a:lnTo>
                    <a:moveTo>
                      <a:pt x="24833" y="-2615"/>
                    </a:moveTo>
                    <a:lnTo>
                      <a:pt x="-2708" y="-2615"/>
                    </a:lnTo>
                    <a:lnTo>
                      <a:pt x="14329" y="55666"/>
                    </a:lnTo>
                    <a:lnTo>
                      <a:pt x="24833" y="55666"/>
                    </a:lnTo>
                    <a:lnTo>
                      <a:pt x="24833" y="-2615"/>
                    </a:lnTo>
                    <a:moveTo>
                      <a:pt x="74728" y="63872"/>
                    </a:moveTo>
                    <a:lnTo>
                      <a:pt x="34218" y="63872"/>
                    </a:lnTo>
                    <a:lnTo>
                      <a:pt x="34218" y="122153"/>
                    </a:lnTo>
                    <a:lnTo>
                      <a:pt x="74728" y="122153"/>
                    </a:lnTo>
                    <a:lnTo>
                      <a:pt x="74728" y="63872"/>
                    </a:lnTo>
                    <a:moveTo>
                      <a:pt x="24833" y="63872"/>
                    </a:moveTo>
                    <a:lnTo>
                      <a:pt x="16724" y="63872"/>
                    </a:lnTo>
                    <a:lnTo>
                      <a:pt x="24833" y="91617"/>
                    </a:lnTo>
                    <a:lnTo>
                      <a:pt x="24833" y="63872"/>
                    </a:lnTo>
                  </a:path>
                </a:pathLst>
              </a:custGeom>
              <a:gradFill>
                <a:gsLst>
                  <a:gs pos="0">
                    <a:srgbClr val="9B4054"/>
                  </a:gs>
                  <a:gs pos="50000">
                    <a:srgbClr val="752636"/>
                  </a:gs>
                  <a:gs pos="100000">
                    <a:srgbClr val="500D19"/>
                  </a:gs>
                </a:gsLst>
                <a:lin ang="1422268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8" name="Полилиния: фигура 21247">
                <a:extLst>
                  <a:ext uri="{FF2B5EF4-FFF2-40B4-BE49-F238E27FC236}">
                    <a16:creationId xmlns:a16="http://schemas.microsoft.com/office/drawing/2014/main" id="{A0F84663-DAF5-1599-E831-7D4C1907407E}"/>
                  </a:ext>
                </a:extLst>
              </p:cNvPr>
              <p:cNvSpPr/>
              <p:nvPr/>
            </p:nvSpPr>
            <p:spPr>
              <a:xfrm flipV="1">
                <a:off x="-2342045" y="3271210"/>
                <a:ext cx="100971" cy="8201"/>
              </a:xfrm>
              <a:custGeom>
                <a:avLst/>
                <a:gdLst>
                  <a:gd name="connsiteX0" fmla="*/ -2703 w 100971"/>
                  <a:gd name="connsiteY0" fmla="*/ -2615 h 8201"/>
                  <a:gd name="connsiteX1" fmla="*/ 98268 w 100971"/>
                  <a:gd name="connsiteY1" fmla="*/ -2615 h 8201"/>
                  <a:gd name="connsiteX2" fmla="*/ 98268 w 100971"/>
                  <a:gd name="connsiteY2" fmla="*/ 5586 h 8201"/>
                  <a:gd name="connsiteX3" fmla="*/ -2703 w 100971"/>
                  <a:gd name="connsiteY3" fmla="*/ 5586 h 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8201">
                    <a:moveTo>
                      <a:pt x="-2703" y="-2615"/>
                    </a:moveTo>
                    <a:lnTo>
                      <a:pt x="98268" y="-2615"/>
                    </a:lnTo>
                    <a:lnTo>
                      <a:pt x="98268" y="5586"/>
                    </a:lnTo>
                    <a:lnTo>
                      <a:pt x="-2703" y="5586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49" name="Полилиния: фигура 21248">
                <a:extLst>
                  <a:ext uri="{FF2B5EF4-FFF2-40B4-BE49-F238E27FC236}">
                    <a16:creationId xmlns:a16="http://schemas.microsoft.com/office/drawing/2014/main" id="{422B4585-9241-5B75-5F81-79D6CBB175B5}"/>
                  </a:ext>
                </a:extLst>
              </p:cNvPr>
              <p:cNvSpPr/>
              <p:nvPr/>
            </p:nvSpPr>
            <p:spPr>
              <a:xfrm flipV="1">
                <a:off x="-2296253" y="3209377"/>
                <a:ext cx="9385" cy="131863"/>
              </a:xfrm>
              <a:custGeom>
                <a:avLst/>
                <a:gdLst>
                  <a:gd name="connsiteX0" fmla="*/ -2703 w 9385"/>
                  <a:gd name="connsiteY0" fmla="*/ -2615 h 131863"/>
                  <a:gd name="connsiteX1" fmla="*/ 6683 w 9385"/>
                  <a:gd name="connsiteY1" fmla="*/ -2615 h 131863"/>
                  <a:gd name="connsiteX2" fmla="*/ 6683 w 9385"/>
                  <a:gd name="connsiteY2" fmla="*/ 129249 h 131863"/>
                  <a:gd name="connsiteX3" fmla="*/ -2703 w 9385"/>
                  <a:gd name="connsiteY3" fmla="*/ 129249 h 13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85" h="131863">
                    <a:moveTo>
                      <a:pt x="-2703" y="-2615"/>
                    </a:moveTo>
                    <a:lnTo>
                      <a:pt x="6683" y="-2615"/>
                    </a:lnTo>
                    <a:lnTo>
                      <a:pt x="6683" y="129249"/>
                    </a:lnTo>
                    <a:lnTo>
                      <a:pt x="-2703" y="129249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0" name="Полилиния: фигура 21249">
                <a:extLst>
                  <a:ext uri="{FF2B5EF4-FFF2-40B4-BE49-F238E27FC236}">
                    <a16:creationId xmlns:a16="http://schemas.microsoft.com/office/drawing/2014/main" id="{267D6068-B352-5DE2-9CA6-E10815CE3B4F}"/>
                  </a:ext>
                </a:extLst>
              </p:cNvPr>
              <p:cNvSpPr/>
              <p:nvPr/>
            </p:nvSpPr>
            <p:spPr>
              <a:xfrm flipV="1">
                <a:off x="-2342045" y="3199303"/>
                <a:ext cx="100971" cy="10071"/>
              </a:xfrm>
              <a:custGeom>
                <a:avLst/>
                <a:gdLst>
                  <a:gd name="connsiteX0" fmla="*/ -2703 w 100971"/>
                  <a:gd name="connsiteY0" fmla="*/ -2682 h 10071"/>
                  <a:gd name="connsiteX1" fmla="*/ 98268 w 100971"/>
                  <a:gd name="connsiteY1" fmla="*/ -2682 h 10071"/>
                  <a:gd name="connsiteX2" fmla="*/ 98268 w 100971"/>
                  <a:gd name="connsiteY2" fmla="*/ 7390 h 10071"/>
                  <a:gd name="connsiteX3" fmla="*/ -2703 w 100971"/>
                  <a:gd name="connsiteY3" fmla="*/ 7390 h 1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71">
                    <a:moveTo>
                      <a:pt x="-2703" y="-2682"/>
                    </a:moveTo>
                    <a:lnTo>
                      <a:pt x="98268" y="-2682"/>
                    </a:lnTo>
                    <a:lnTo>
                      <a:pt x="98268" y="7390"/>
                    </a:lnTo>
                    <a:lnTo>
                      <a:pt x="-2703" y="7390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1" name="Полилиния: фигура 21250">
                <a:extLst>
                  <a:ext uri="{FF2B5EF4-FFF2-40B4-BE49-F238E27FC236}">
                    <a16:creationId xmlns:a16="http://schemas.microsoft.com/office/drawing/2014/main" id="{E6301039-D2F4-C5B5-14DC-671EC3367849}"/>
                  </a:ext>
                </a:extLst>
              </p:cNvPr>
              <p:cNvSpPr/>
              <p:nvPr/>
            </p:nvSpPr>
            <p:spPr>
              <a:xfrm flipV="1">
                <a:off x="-2342045" y="3342205"/>
                <a:ext cx="100971" cy="10081"/>
              </a:xfrm>
              <a:custGeom>
                <a:avLst/>
                <a:gdLst>
                  <a:gd name="connsiteX0" fmla="*/ -2703 w 100971"/>
                  <a:gd name="connsiteY0" fmla="*/ -2547 h 10081"/>
                  <a:gd name="connsiteX1" fmla="*/ 98268 w 100971"/>
                  <a:gd name="connsiteY1" fmla="*/ -2547 h 10081"/>
                  <a:gd name="connsiteX2" fmla="*/ 98268 w 100971"/>
                  <a:gd name="connsiteY2" fmla="*/ 7534 h 10081"/>
                  <a:gd name="connsiteX3" fmla="*/ -2703 w 100971"/>
                  <a:gd name="connsiteY3" fmla="*/ 7534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1">
                    <a:moveTo>
                      <a:pt x="-2703" y="-2547"/>
                    </a:moveTo>
                    <a:lnTo>
                      <a:pt x="98268" y="-2547"/>
                    </a:lnTo>
                    <a:lnTo>
                      <a:pt x="98268" y="7534"/>
                    </a:lnTo>
                    <a:lnTo>
                      <a:pt x="-2703" y="7534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2" name="Полилиния: фигура 21251">
                <a:extLst>
                  <a:ext uri="{FF2B5EF4-FFF2-40B4-BE49-F238E27FC236}">
                    <a16:creationId xmlns:a16="http://schemas.microsoft.com/office/drawing/2014/main" id="{1DB54E80-D0A4-E201-899D-107D18FFBAEA}"/>
                  </a:ext>
                </a:extLst>
              </p:cNvPr>
              <p:cNvSpPr/>
              <p:nvPr/>
            </p:nvSpPr>
            <p:spPr>
              <a:xfrm flipV="1">
                <a:off x="-2443014" y="3207795"/>
                <a:ext cx="100966" cy="135022"/>
              </a:xfrm>
              <a:custGeom>
                <a:avLst/>
                <a:gdLst>
                  <a:gd name="connsiteX0" fmla="*/ -2630 w 100966"/>
                  <a:gd name="connsiteY0" fmla="*/ -2615 h 135022"/>
                  <a:gd name="connsiteX1" fmla="*/ 98336 w 100966"/>
                  <a:gd name="connsiteY1" fmla="*/ -2615 h 135022"/>
                  <a:gd name="connsiteX2" fmla="*/ 98336 w 100966"/>
                  <a:gd name="connsiteY2" fmla="*/ 132407 h 135022"/>
                  <a:gd name="connsiteX3" fmla="*/ -2630 w 100966"/>
                  <a:gd name="connsiteY3" fmla="*/ 132407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35022">
                    <a:moveTo>
                      <a:pt x="-2630" y="-2615"/>
                    </a:moveTo>
                    <a:lnTo>
                      <a:pt x="98336" y="-2615"/>
                    </a:lnTo>
                    <a:lnTo>
                      <a:pt x="98336" y="132407"/>
                    </a:lnTo>
                    <a:lnTo>
                      <a:pt x="-2630" y="132407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3" name="Полилиния: фигура 21252">
                <a:extLst>
                  <a:ext uri="{FF2B5EF4-FFF2-40B4-BE49-F238E27FC236}">
                    <a16:creationId xmlns:a16="http://schemas.microsoft.com/office/drawing/2014/main" id="{2A4473D5-D26D-9F95-8CC6-66A08BAB9C33}"/>
                  </a:ext>
                </a:extLst>
              </p:cNvPr>
              <p:cNvSpPr/>
              <p:nvPr/>
            </p:nvSpPr>
            <p:spPr>
              <a:xfrm flipV="1">
                <a:off x="-2443014" y="3271210"/>
                <a:ext cx="100966" cy="8201"/>
              </a:xfrm>
              <a:custGeom>
                <a:avLst/>
                <a:gdLst>
                  <a:gd name="connsiteX0" fmla="*/ -2630 w 100966"/>
                  <a:gd name="connsiteY0" fmla="*/ -2615 h 8201"/>
                  <a:gd name="connsiteX1" fmla="*/ 98336 w 100966"/>
                  <a:gd name="connsiteY1" fmla="*/ -2615 h 8201"/>
                  <a:gd name="connsiteX2" fmla="*/ 98336 w 100966"/>
                  <a:gd name="connsiteY2" fmla="*/ 5586 h 8201"/>
                  <a:gd name="connsiteX3" fmla="*/ -2630 w 100966"/>
                  <a:gd name="connsiteY3" fmla="*/ 5586 h 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8201">
                    <a:moveTo>
                      <a:pt x="-2630" y="-2615"/>
                    </a:moveTo>
                    <a:lnTo>
                      <a:pt x="98336" y="-2615"/>
                    </a:lnTo>
                    <a:lnTo>
                      <a:pt x="98336" y="5586"/>
                    </a:lnTo>
                    <a:lnTo>
                      <a:pt x="-2630" y="5586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4" name="Полилиния: фигура 21253">
                <a:extLst>
                  <a:ext uri="{FF2B5EF4-FFF2-40B4-BE49-F238E27FC236}">
                    <a16:creationId xmlns:a16="http://schemas.microsoft.com/office/drawing/2014/main" id="{B0FDBDDB-93D1-C4E6-3125-DB11215F4A31}"/>
                  </a:ext>
                </a:extLst>
              </p:cNvPr>
              <p:cNvSpPr/>
              <p:nvPr/>
            </p:nvSpPr>
            <p:spPr>
              <a:xfrm flipV="1">
                <a:off x="-2397222" y="3209377"/>
                <a:ext cx="9371" cy="131863"/>
              </a:xfrm>
              <a:custGeom>
                <a:avLst/>
                <a:gdLst>
                  <a:gd name="connsiteX0" fmla="*/ -2630 w 9371"/>
                  <a:gd name="connsiteY0" fmla="*/ -2615 h 131863"/>
                  <a:gd name="connsiteX1" fmla="*/ 6741 w 9371"/>
                  <a:gd name="connsiteY1" fmla="*/ -2615 h 131863"/>
                  <a:gd name="connsiteX2" fmla="*/ 6741 w 9371"/>
                  <a:gd name="connsiteY2" fmla="*/ 129249 h 131863"/>
                  <a:gd name="connsiteX3" fmla="*/ -2630 w 9371"/>
                  <a:gd name="connsiteY3" fmla="*/ 129249 h 13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1" h="131863">
                    <a:moveTo>
                      <a:pt x="-2630" y="-2615"/>
                    </a:moveTo>
                    <a:lnTo>
                      <a:pt x="6741" y="-2615"/>
                    </a:lnTo>
                    <a:lnTo>
                      <a:pt x="6741" y="129249"/>
                    </a:lnTo>
                    <a:lnTo>
                      <a:pt x="-2630" y="129249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5" name="Полилиния: фигура 21254">
                <a:extLst>
                  <a:ext uri="{FF2B5EF4-FFF2-40B4-BE49-F238E27FC236}">
                    <a16:creationId xmlns:a16="http://schemas.microsoft.com/office/drawing/2014/main" id="{5872DC6C-2ADA-7568-CFC8-CD344B56D8D3}"/>
                  </a:ext>
                </a:extLst>
              </p:cNvPr>
              <p:cNvSpPr/>
              <p:nvPr/>
            </p:nvSpPr>
            <p:spPr>
              <a:xfrm flipV="1">
                <a:off x="-2443014" y="3199303"/>
                <a:ext cx="100966" cy="10071"/>
              </a:xfrm>
              <a:custGeom>
                <a:avLst/>
                <a:gdLst>
                  <a:gd name="connsiteX0" fmla="*/ -2630 w 100966"/>
                  <a:gd name="connsiteY0" fmla="*/ -2682 h 10071"/>
                  <a:gd name="connsiteX1" fmla="*/ 98336 w 100966"/>
                  <a:gd name="connsiteY1" fmla="*/ -2682 h 10071"/>
                  <a:gd name="connsiteX2" fmla="*/ 98336 w 100966"/>
                  <a:gd name="connsiteY2" fmla="*/ 7390 h 10071"/>
                  <a:gd name="connsiteX3" fmla="*/ -2630 w 100966"/>
                  <a:gd name="connsiteY3" fmla="*/ 7390 h 1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71">
                    <a:moveTo>
                      <a:pt x="-2630" y="-2682"/>
                    </a:moveTo>
                    <a:lnTo>
                      <a:pt x="98336" y="-2682"/>
                    </a:lnTo>
                    <a:lnTo>
                      <a:pt x="98336" y="7390"/>
                    </a:lnTo>
                    <a:lnTo>
                      <a:pt x="-2630" y="7390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6" name="Полилиния: фигура 21255">
                <a:extLst>
                  <a:ext uri="{FF2B5EF4-FFF2-40B4-BE49-F238E27FC236}">
                    <a16:creationId xmlns:a16="http://schemas.microsoft.com/office/drawing/2014/main" id="{5340EBF5-034E-3F50-D800-67D1AC3ED48A}"/>
                  </a:ext>
                </a:extLst>
              </p:cNvPr>
              <p:cNvSpPr/>
              <p:nvPr/>
            </p:nvSpPr>
            <p:spPr>
              <a:xfrm flipV="1">
                <a:off x="-2443014" y="3342205"/>
                <a:ext cx="100966" cy="10081"/>
              </a:xfrm>
              <a:custGeom>
                <a:avLst/>
                <a:gdLst>
                  <a:gd name="connsiteX0" fmla="*/ -2630 w 100966"/>
                  <a:gd name="connsiteY0" fmla="*/ -2547 h 10081"/>
                  <a:gd name="connsiteX1" fmla="*/ 98336 w 100966"/>
                  <a:gd name="connsiteY1" fmla="*/ -2547 h 10081"/>
                  <a:gd name="connsiteX2" fmla="*/ 98336 w 100966"/>
                  <a:gd name="connsiteY2" fmla="*/ 7534 h 10081"/>
                  <a:gd name="connsiteX3" fmla="*/ -2630 w 100966"/>
                  <a:gd name="connsiteY3" fmla="*/ 7534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66" h="10081">
                    <a:moveTo>
                      <a:pt x="-2630" y="-2547"/>
                    </a:moveTo>
                    <a:lnTo>
                      <a:pt x="98336" y="-2547"/>
                    </a:lnTo>
                    <a:lnTo>
                      <a:pt x="98336" y="7534"/>
                    </a:lnTo>
                    <a:lnTo>
                      <a:pt x="-2630" y="7534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7" name="Полилиния: фигура 21256">
                <a:extLst>
                  <a:ext uri="{FF2B5EF4-FFF2-40B4-BE49-F238E27FC236}">
                    <a16:creationId xmlns:a16="http://schemas.microsoft.com/office/drawing/2014/main" id="{D1956DDF-6975-9CE9-9429-D229E0980668}"/>
                  </a:ext>
                </a:extLst>
              </p:cNvPr>
              <p:cNvSpPr/>
              <p:nvPr/>
            </p:nvSpPr>
            <p:spPr>
              <a:xfrm flipV="1">
                <a:off x="-2746763" y="3207795"/>
                <a:ext cx="100971" cy="135022"/>
              </a:xfrm>
              <a:custGeom>
                <a:avLst/>
                <a:gdLst>
                  <a:gd name="connsiteX0" fmla="*/ -2411 w 100971"/>
                  <a:gd name="connsiteY0" fmla="*/ -2615 h 135022"/>
                  <a:gd name="connsiteX1" fmla="*/ 98560 w 100971"/>
                  <a:gd name="connsiteY1" fmla="*/ -2615 h 135022"/>
                  <a:gd name="connsiteX2" fmla="*/ 98560 w 100971"/>
                  <a:gd name="connsiteY2" fmla="*/ 132407 h 135022"/>
                  <a:gd name="connsiteX3" fmla="*/ -2411 w 100971"/>
                  <a:gd name="connsiteY3" fmla="*/ 132407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35022">
                    <a:moveTo>
                      <a:pt x="-2411" y="-2615"/>
                    </a:moveTo>
                    <a:lnTo>
                      <a:pt x="98560" y="-2615"/>
                    </a:lnTo>
                    <a:lnTo>
                      <a:pt x="98560" y="132407"/>
                    </a:lnTo>
                    <a:lnTo>
                      <a:pt x="-2411" y="132407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8" name="Полилиния: фигура 21257">
                <a:extLst>
                  <a:ext uri="{FF2B5EF4-FFF2-40B4-BE49-F238E27FC236}">
                    <a16:creationId xmlns:a16="http://schemas.microsoft.com/office/drawing/2014/main" id="{2FA36187-3AA7-4195-826B-28F2EC7E2489}"/>
                  </a:ext>
                </a:extLst>
              </p:cNvPr>
              <p:cNvSpPr/>
              <p:nvPr/>
            </p:nvSpPr>
            <p:spPr>
              <a:xfrm flipV="1">
                <a:off x="-2746763" y="3271210"/>
                <a:ext cx="100971" cy="8201"/>
              </a:xfrm>
              <a:custGeom>
                <a:avLst/>
                <a:gdLst>
                  <a:gd name="connsiteX0" fmla="*/ -2411 w 100971"/>
                  <a:gd name="connsiteY0" fmla="*/ -2615 h 8201"/>
                  <a:gd name="connsiteX1" fmla="*/ 98560 w 100971"/>
                  <a:gd name="connsiteY1" fmla="*/ -2615 h 8201"/>
                  <a:gd name="connsiteX2" fmla="*/ 98560 w 100971"/>
                  <a:gd name="connsiteY2" fmla="*/ 5586 h 8201"/>
                  <a:gd name="connsiteX3" fmla="*/ -2411 w 100971"/>
                  <a:gd name="connsiteY3" fmla="*/ 5586 h 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8201">
                    <a:moveTo>
                      <a:pt x="-2411" y="-2615"/>
                    </a:moveTo>
                    <a:lnTo>
                      <a:pt x="98560" y="-2615"/>
                    </a:lnTo>
                    <a:lnTo>
                      <a:pt x="98560" y="5586"/>
                    </a:lnTo>
                    <a:lnTo>
                      <a:pt x="-2411" y="5586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59" name="Полилиния: фигура 21258">
                <a:extLst>
                  <a:ext uri="{FF2B5EF4-FFF2-40B4-BE49-F238E27FC236}">
                    <a16:creationId xmlns:a16="http://schemas.microsoft.com/office/drawing/2014/main" id="{F0CEEF21-4AEF-B261-9A6A-93A573D59326}"/>
                  </a:ext>
                </a:extLst>
              </p:cNvPr>
              <p:cNvSpPr/>
              <p:nvPr/>
            </p:nvSpPr>
            <p:spPr>
              <a:xfrm flipV="1">
                <a:off x="-2700972" y="3209377"/>
                <a:ext cx="9376" cy="131863"/>
              </a:xfrm>
              <a:custGeom>
                <a:avLst/>
                <a:gdLst>
                  <a:gd name="connsiteX0" fmla="*/ -2411 w 9376"/>
                  <a:gd name="connsiteY0" fmla="*/ -2615 h 131863"/>
                  <a:gd name="connsiteX1" fmla="*/ 6965 w 9376"/>
                  <a:gd name="connsiteY1" fmla="*/ -2615 h 131863"/>
                  <a:gd name="connsiteX2" fmla="*/ 6965 w 9376"/>
                  <a:gd name="connsiteY2" fmla="*/ 129249 h 131863"/>
                  <a:gd name="connsiteX3" fmla="*/ -2411 w 9376"/>
                  <a:gd name="connsiteY3" fmla="*/ 129249 h 13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6" h="131863">
                    <a:moveTo>
                      <a:pt x="-2411" y="-2615"/>
                    </a:moveTo>
                    <a:lnTo>
                      <a:pt x="6965" y="-2615"/>
                    </a:lnTo>
                    <a:lnTo>
                      <a:pt x="6965" y="129249"/>
                    </a:lnTo>
                    <a:lnTo>
                      <a:pt x="-2411" y="129249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0" name="Полилиния: фигура 21259">
                <a:extLst>
                  <a:ext uri="{FF2B5EF4-FFF2-40B4-BE49-F238E27FC236}">
                    <a16:creationId xmlns:a16="http://schemas.microsoft.com/office/drawing/2014/main" id="{291B8A41-DBFA-B586-8A1E-34D45CF21101}"/>
                  </a:ext>
                </a:extLst>
              </p:cNvPr>
              <p:cNvSpPr/>
              <p:nvPr/>
            </p:nvSpPr>
            <p:spPr>
              <a:xfrm flipV="1">
                <a:off x="-2746763" y="3199303"/>
                <a:ext cx="100971" cy="10071"/>
              </a:xfrm>
              <a:custGeom>
                <a:avLst/>
                <a:gdLst>
                  <a:gd name="connsiteX0" fmla="*/ -2411 w 100971"/>
                  <a:gd name="connsiteY0" fmla="*/ -2682 h 10071"/>
                  <a:gd name="connsiteX1" fmla="*/ 98560 w 100971"/>
                  <a:gd name="connsiteY1" fmla="*/ -2682 h 10071"/>
                  <a:gd name="connsiteX2" fmla="*/ 98560 w 100971"/>
                  <a:gd name="connsiteY2" fmla="*/ 7390 h 10071"/>
                  <a:gd name="connsiteX3" fmla="*/ -2411 w 100971"/>
                  <a:gd name="connsiteY3" fmla="*/ 7390 h 1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71">
                    <a:moveTo>
                      <a:pt x="-2411" y="-2682"/>
                    </a:moveTo>
                    <a:lnTo>
                      <a:pt x="98560" y="-2682"/>
                    </a:lnTo>
                    <a:lnTo>
                      <a:pt x="98560" y="7390"/>
                    </a:lnTo>
                    <a:lnTo>
                      <a:pt x="-2411" y="7390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1" name="Полилиния: фигура 21260">
                <a:extLst>
                  <a:ext uri="{FF2B5EF4-FFF2-40B4-BE49-F238E27FC236}">
                    <a16:creationId xmlns:a16="http://schemas.microsoft.com/office/drawing/2014/main" id="{7C9A54BB-A302-5E37-AA51-4468AB3447A9}"/>
                  </a:ext>
                </a:extLst>
              </p:cNvPr>
              <p:cNvSpPr/>
              <p:nvPr/>
            </p:nvSpPr>
            <p:spPr>
              <a:xfrm flipV="1">
                <a:off x="-2746763" y="3342205"/>
                <a:ext cx="100971" cy="10081"/>
              </a:xfrm>
              <a:custGeom>
                <a:avLst/>
                <a:gdLst>
                  <a:gd name="connsiteX0" fmla="*/ -2411 w 100971"/>
                  <a:gd name="connsiteY0" fmla="*/ -2547 h 10081"/>
                  <a:gd name="connsiteX1" fmla="*/ 98560 w 100971"/>
                  <a:gd name="connsiteY1" fmla="*/ -2547 h 10081"/>
                  <a:gd name="connsiteX2" fmla="*/ 98560 w 100971"/>
                  <a:gd name="connsiteY2" fmla="*/ 7534 h 10081"/>
                  <a:gd name="connsiteX3" fmla="*/ -2411 w 100971"/>
                  <a:gd name="connsiteY3" fmla="*/ 7534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1">
                    <a:moveTo>
                      <a:pt x="-2411" y="-2547"/>
                    </a:moveTo>
                    <a:lnTo>
                      <a:pt x="98560" y="-2547"/>
                    </a:lnTo>
                    <a:lnTo>
                      <a:pt x="98560" y="7534"/>
                    </a:lnTo>
                    <a:lnTo>
                      <a:pt x="-2411" y="7534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2" name="Полилиния: фигура 21261">
                <a:extLst>
                  <a:ext uri="{FF2B5EF4-FFF2-40B4-BE49-F238E27FC236}">
                    <a16:creationId xmlns:a16="http://schemas.microsoft.com/office/drawing/2014/main" id="{ECD54499-B036-2DE6-309F-6911E49BEE9E}"/>
                  </a:ext>
                </a:extLst>
              </p:cNvPr>
              <p:cNvSpPr/>
              <p:nvPr/>
            </p:nvSpPr>
            <p:spPr>
              <a:xfrm flipV="1">
                <a:off x="-2847745" y="3207795"/>
                <a:ext cx="100980" cy="135022"/>
              </a:xfrm>
              <a:custGeom>
                <a:avLst/>
                <a:gdLst>
                  <a:gd name="connsiteX0" fmla="*/ -2339 w 100980"/>
                  <a:gd name="connsiteY0" fmla="*/ -2615 h 135022"/>
                  <a:gd name="connsiteX1" fmla="*/ 98642 w 100980"/>
                  <a:gd name="connsiteY1" fmla="*/ -2615 h 135022"/>
                  <a:gd name="connsiteX2" fmla="*/ 98642 w 100980"/>
                  <a:gd name="connsiteY2" fmla="*/ 132407 h 135022"/>
                  <a:gd name="connsiteX3" fmla="*/ -2339 w 100980"/>
                  <a:gd name="connsiteY3" fmla="*/ 132407 h 13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35022">
                    <a:moveTo>
                      <a:pt x="-2339" y="-2615"/>
                    </a:moveTo>
                    <a:lnTo>
                      <a:pt x="98642" y="-2615"/>
                    </a:lnTo>
                    <a:lnTo>
                      <a:pt x="98642" y="132407"/>
                    </a:lnTo>
                    <a:lnTo>
                      <a:pt x="-2339" y="132407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3" name="Полилиния: фигура 21262">
                <a:extLst>
                  <a:ext uri="{FF2B5EF4-FFF2-40B4-BE49-F238E27FC236}">
                    <a16:creationId xmlns:a16="http://schemas.microsoft.com/office/drawing/2014/main" id="{1559B200-C51E-B87F-39EA-D7219126863F}"/>
                  </a:ext>
                </a:extLst>
              </p:cNvPr>
              <p:cNvSpPr/>
              <p:nvPr/>
            </p:nvSpPr>
            <p:spPr>
              <a:xfrm flipV="1">
                <a:off x="-2847745" y="3271210"/>
                <a:ext cx="100980" cy="8201"/>
              </a:xfrm>
              <a:custGeom>
                <a:avLst/>
                <a:gdLst>
                  <a:gd name="connsiteX0" fmla="*/ -2339 w 100980"/>
                  <a:gd name="connsiteY0" fmla="*/ -2615 h 8201"/>
                  <a:gd name="connsiteX1" fmla="*/ 98642 w 100980"/>
                  <a:gd name="connsiteY1" fmla="*/ -2615 h 8201"/>
                  <a:gd name="connsiteX2" fmla="*/ 98642 w 100980"/>
                  <a:gd name="connsiteY2" fmla="*/ 5586 h 8201"/>
                  <a:gd name="connsiteX3" fmla="*/ -2339 w 100980"/>
                  <a:gd name="connsiteY3" fmla="*/ 5586 h 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8201">
                    <a:moveTo>
                      <a:pt x="-2339" y="-2615"/>
                    </a:moveTo>
                    <a:lnTo>
                      <a:pt x="98642" y="-2615"/>
                    </a:lnTo>
                    <a:lnTo>
                      <a:pt x="98642" y="5586"/>
                    </a:lnTo>
                    <a:lnTo>
                      <a:pt x="-2339" y="5586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4" name="Полилиния: фигура 21263">
                <a:extLst>
                  <a:ext uri="{FF2B5EF4-FFF2-40B4-BE49-F238E27FC236}">
                    <a16:creationId xmlns:a16="http://schemas.microsoft.com/office/drawing/2014/main" id="{912B1428-8969-E9BE-357B-ACCCA1EC676A}"/>
                  </a:ext>
                </a:extLst>
              </p:cNvPr>
              <p:cNvSpPr/>
              <p:nvPr/>
            </p:nvSpPr>
            <p:spPr>
              <a:xfrm flipV="1">
                <a:off x="-2801940" y="3209377"/>
                <a:ext cx="9371" cy="131863"/>
              </a:xfrm>
              <a:custGeom>
                <a:avLst/>
                <a:gdLst>
                  <a:gd name="connsiteX0" fmla="*/ -2339 w 9371"/>
                  <a:gd name="connsiteY0" fmla="*/ -2615 h 131863"/>
                  <a:gd name="connsiteX1" fmla="*/ 7033 w 9371"/>
                  <a:gd name="connsiteY1" fmla="*/ -2615 h 131863"/>
                  <a:gd name="connsiteX2" fmla="*/ 7033 w 9371"/>
                  <a:gd name="connsiteY2" fmla="*/ 129249 h 131863"/>
                  <a:gd name="connsiteX3" fmla="*/ -2339 w 9371"/>
                  <a:gd name="connsiteY3" fmla="*/ 129249 h 13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1" h="131863">
                    <a:moveTo>
                      <a:pt x="-2339" y="-2615"/>
                    </a:moveTo>
                    <a:lnTo>
                      <a:pt x="7033" y="-2615"/>
                    </a:lnTo>
                    <a:lnTo>
                      <a:pt x="7033" y="129249"/>
                    </a:lnTo>
                    <a:lnTo>
                      <a:pt x="-2339" y="129249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5" name="Полилиния: фигура 21264">
                <a:extLst>
                  <a:ext uri="{FF2B5EF4-FFF2-40B4-BE49-F238E27FC236}">
                    <a16:creationId xmlns:a16="http://schemas.microsoft.com/office/drawing/2014/main" id="{879BD325-D51B-5260-0CA2-47454E21E254}"/>
                  </a:ext>
                </a:extLst>
              </p:cNvPr>
              <p:cNvSpPr/>
              <p:nvPr/>
            </p:nvSpPr>
            <p:spPr>
              <a:xfrm flipV="1">
                <a:off x="-2847745" y="3199303"/>
                <a:ext cx="100980" cy="10071"/>
              </a:xfrm>
              <a:custGeom>
                <a:avLst/>
                <a:gdLst>
                  <a:gd name="connsiteX0" fmla="*/ -2339 w 100980"/>
                  <a:gd name="connsiteY0" fmla="*/ -2682 h 10071"/>
                  <a:gd name="connsiteX1" fmla="*/ 98642 w 100980"/>
                  <a:gd name="connsiteY1" fmla="*/ -2682 h 10071"/>
                  <a:gd name="connsiteX2" fmla="*/ 98642 w 100980"/>
                  <a:gd name="connsiteY2" fmla="*/ 7390 h 10071"/>
                  <a:gd name="connsiteX3" fmla="*/ -2339 w 100980"/>
                  <a:gd name="connsiteY3" fmla="*/ 7390 h 1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71">
                    <a:moveTo>
                      <a:pt x="-2339" y="-2682"/>
                    </a:moveTo>
                    <a:lnTo>
                      <a:pt x="98642" y="-2682"/>
                    </a:lnTo>
                    <a:lnTo>
                      <a:pt x="98642" y="7390"/>
                    </a:lnTo>
                    <a:lnTo>
                      <a:pt x="-2339" y="7390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6" name="Полилиния: фигура 21265">
                <a:extLst>
                  <a:ext uri="{FF2B5EF4-FFF2-40B4-BE49-F238E27FC236}">
                    <a16:creationId xmlns:a16="http://schemas.microsoft.com/office/drawing/2014/main" id="{AA309B91-D670-11D5-4264-73EE78FAF00C}"/>
                  </a:ext>
                </a:extLst>
              </p:cNvPr>
              <p:cNvSpPr/>
              <p:nvPr/>
            </p:nvSpPr>
            <p:spPr>
              <a:xfrm flipV="1">
                <a:off x="-2847745" y="3342205"/>
                <a:ext cx="100980" cy="10081"/>
              </a:xfrm>
              <a:custGeom>
                <a:avLst/>
                <a:gdLst>
                  <a:gd name="connsiteX0" fmla="*/ -2339 w 100980"/>
                  <a:gd name="connsiteY0" fmla="*/ -2547 h 10081"/>
                  <a:gd name="connsiteX1" fmla="*/ 98642 w 100980"/>
                  <a:gd name="connsiteY1" fmla="*/ -2547 h 10081"/>
                  <a:gd name="connsiteX2" fmla="*/ 98642 w 100980"/>
                  <a:gd name="connsiteY2" fmla="*/ 7534 h 10081"/>
                  <a:gd name="connsiteX3" fmla="*/ -2339 w 100980"/>
                  <a:gd name="connsiteY3" fmla="*/ 7534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0" h="10081">
                    <a:moveTo>
                      <a:pt x="-2339" y="-2547"/>
                    </a:moveTo>
                    <a:lnTo>
                      <a:pt x="98642" y="-2547"/>
                    </a:lnTo>
                    <a:lnTo>
                      <a:pt x="98642" y="7534"/>
                    </a:lnTo>
                    <a:lnTo>
                      <a:pt x="-2339" y="7534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7" name="Полилиния: фигура 21266">
                <a:extLst>
                  <a:ext uri="{FF2B5EF4-FFF2-40B4-BE49-F238E27FC236}">
                    <a16:creationId xmlns:a16="http://schemas.microsoft.com/office/drawing/2014/main" id="{9D26A178-D1BF-3860-AA64-87E80BF4B0C3}"/>
                  </a:ext>
                </a:extLst>
              </p:cNvPr>
              <p:cNvSpPr/>
              <p:nvPr/>
            </p:nvSpPr>
            <p:spPr>
              <a:xfrm flipV="1">
                <a:off x="-2609387" y="3199302"/>
                <a:ext cx="135547" cy="218881"/>
              </a:xfrm>
              <a:custGeom>
                <a:avLst/>
                <a:gdLst>
                  <a:gd name="connsiteX0" fmla="*/ -2523 w 135547"/>
                  <a:gd name="connsiteY0" fmla="*/ -2583 h 218881"/>
                  <a:gd name="connsiteX1" fmla="*/ 133025 w 135547"/>
                  <a:gd name="connsiteY1" fmla="*/ -2583 h 218881"/>
                  <a:gd name="connsiteX2" fmla="*/ 133025 w 135547"/>
                  <a:gd name="connsiteY2" fmla="*/ 216298 h 218881"/>
                  <a:gd name="connsiteX3" fmla="*/ -2523 w 135547"/>
                  <a:gd name="connsiteY3" fmla="*/ 216298 h 218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547" h="218881">
                    <a:moveTo>
                      <a:pt x="-2523" y="-2583"/>
                    </a:moveTo>
                    <a:lnTo>
                      <a:pt x="133025" y="-2583"/>
                    </a:lnTo>
                    <a:lnTo>
                      <a:pt x="133025" y="216298"/>
                    </a:lnTo>
                    <a:lnTo>
                      <a:pt x="-2523" y="216298"/>
                    </a:lnTo>
                    <a:close/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8" name="Полилиния: фигура 21267">
                <a:extLst>
                  <a:ext uri="{FF2B5EF4-FFF2-40B4-BE49-F238E27FC236}">
                    <a16:creationId xmlns:a16="http://schemas.microsoft.com/office/drawing/2014/main" id="{38866E62-AB65-1153-DB8A-EA1EFE7A2AEA}"/>
                  </a:ext>
                </a:extLst>
              </p:cNvPr>
              <p:cNvSpPr/>
              <p:nvPr/>
            </p:nvSpPr>
            <p:spPr>
              <a:xfrm flipV="1">
                <a:off x="-2595623" y="3221523"/>
                <a:ext cx="108016" cy="174425"/>
              </a:xfrm>
              <a:custGeom>
                <a:avLst/>
                <a:gdLst>
                  <a:gd name="connsiteX0" fmla="*/ -2523 w 108016"/>
                  <a:gd name="connsiteY0" fmla="*/ -2583 h 174425"/>
                  <a:gd name="connsiteX1" fmla="*/ 105494 w 108016"/>
                  <a:gd name="connsiteY1" fmla="*/ -2583 h 174425"/>
                  <a:gd name="connsiteX2" fmla="*/ 105494 w 108016"/>
                  <a:gd name="connsiteY2" fmla="*/ 171842 h 174425"/>
                  <a:gd name="connsiteX3" fmla="*/ -2523 w 108016"/>
                  <a:gd name="connsiteY3" fmla="*/ 171842 h 174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6" h="174425">
                    <a:moveTo>
                      <a:pt x="-2523" y="-2583"/>
                    </a:moveTo>
                    <a:lnTo>
                      <a:pt x="105494" y="-2583"/>
                    </a:lnTo>
                    <a:lnTo>
                      <a:pt x="105494" y="171842"/>
                    </a:lnTo>
                    <a:lnTo>
                      <a:pt x="-2523" y="171842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69" name="Полилиния: фигура 21268">
                <a:extLst>
                  <a:ext uri="{FF2B5EF4-FFF2-40B4-BE49-F238E27FC236}">
                    <a16:creationId xmlns:a16="http://schemas.microsoft.com/office/drawing/2014/main" id="{09117421-0CE4-8EC6-71D4-AF8842DC544E}"/>
                  </a:ext>
                </a:extLst>
              </p:cNvPr>
              <p:cNvSpPr/>
              <p:nvPr/>
            </p:nvSpPr>
            <p:spPr>
              <a:xfrm flipV="1">
                <a:off x="-2581053" y="3356052"/>
                <a:ext cx="78877" cy="28081"/>
              </a:xfrm>
              <a:custGeom>
                <a:avLst/>
                <a:gdLst>
                  <a:gd name="connsiteX0" fmla="*/ -2523 w 78877"/>
                  <a:gd name="connsiteY0" fmla="*/ -2525 h 28081"/>
                  <a:gd name="connsiteX1" fmla="*/ 76355 w 78877"/>
                  <a:gd name="connsiteY1" fmla="*/ -2525 h 28081"/>
                  <a:gd name="connsiteX2" fmla="*/ 76355 w 78877"/>
                  <a:gd name="connsiteY2" fmla="*/ 25556 h 28081"/>
                  <a:gd name="connsiteX3" fmla="*/ -2523 w 78877"/>
                  <a:gd name="connsiteY3" fmla="*/ 25556 h 2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877" h="28081">
                    <a:moveTo>
                      <a:pt x="-2523" y="-2525"/>
                    </a:moveTo>
                    <a:lnTo>
                      <a:pt x="76355" y="-2525"/>
                    </a:lnTo>
                    <a:lnTo>
                      <a:pt x="76355" y="25556"/>
                    </a:lnTo>
                    <a:lnTo>
                      <a:pt x="-2523" y="25556"/>
                    </a:lnTo>
                    <a:close/>
                  </a:path>
                </a:pathLst>
              </a:custGeom>
              <a:solidFill>
                <a:srgbClr val="36373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0" name="Полилиния: фигура 21269">
                <a:extLst>
                  <a:ext uri="{FF2B5EF4-FFF2-40B4-BE49-F238E27FC236}">
                    <a16:creationId xmlns:a16="http://schemas.microsoft.com/office/drawing/2014/main" id="{18A09E0C-E5BB-E9FB-65EF-D0B79EC2DD39}"/>
                  </a:ext>
                </a:extLst>
              </p:cNvPr>
              <p:cNvSpPr/>
              <p:nvPr/>
            </p:nvSpPr>
            <p:spPr>
              <a:xfrm flipV="1">
                <a:off x="-2498997" y="3313075"/>
                <a:ext cx="8337" cy="8326"/>
              </a:xfrm>
              <a:custGeom>
                <a:avLst/>
                <a:gdLst>
                  <a:gd name="connsiteX0" fmla="*/ 5781 w 8337"/>
                  <a:gd name="connsiteY0" fmla="*/ 1588 h 8326"/>
                  <a:gd name="connsiteX1" fmla="*/ 1606 w 8337"/>
                  <a:gd name="connsiteY1" fmla="*/ -2575 h 8326"/>
                  <a:gd name="connsiteX2" fmla="*/ -2556 w 8337"/>
                  <a:gd name="connsiteY2" fmla="*/ 1588 h 8326"/>
                  <a:gd name="connsiteX3" fmla="*/ 1606 w 8337"/>
                  <a:gd name="connsiteY3" fmla="*/ 5751 h 8326"/>
                  <a:gd name="connsiteX4" fmla="*/ 5781 w 8337"/>
                  <a:gd name="connsiteY4" fmla="*/ 1588 h 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7" h="8326">
                    <a:moveTo>
                      <a:pt x="5781" y="1588"/>
                    </a:moveTo>
                    <a:cubicBezTo>
                      <a:pt x="5781" y="-710"/>
                      <a:pt x="3916" y="-2575"/>
                      <a:pt x="1606" y="-2575"/>
                    </a:cubicBezTo>
                    <a:cubicBezTo>
                      <a:pt x="-691" y="-2575"/>
                      <a:pt x="-2556" y="-710"/>
                      <a:pt x="-2556" y="1588"/>
                    </a:cubicBezTo>
                    <a:cubicBezTo>
                      <a:pt x="-2556" y="3886"/>
                      <a:pt x="-691" y="5751"/>
                      <a:pt x="1606" y="5751"/>
                    </a:cubicBezTo>
                    <a:cubicBezTo>
                      <a:pt x="3916" y="5751"/>
                      <a:pt x="5781" y="3886"/>
                      <a:pt x="5781" y="1588"/>
                    </a:cubicBezTo>
                  </a:path>
                </a:pathLst>
              </a:custGeom>
              <a:solidFill>
                <a:srgbClr val="84798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1" name="Полилиния: фигура 21270">
                <a:extLst>
                  <a:ext uri="{FF2B5EF4-FFF2-40B4-BE49-F238E27FC236}">
                    <a16:creationId xmlns:a16="http://schemas.microsoft.com/office/drawing/2014/main" id="{395D622F-D3EC-ACF6-0B58-E11F18CE6573}"/>
                  </a:ext>
                </a:extLst>
              </p:cNvPr>
              <p:cNvSpPr/>
              <p:nvPr/>
            </p:nvSpPr>
            <p:spPr>
              <a:xfrm flipV="1">
                <a:off x="-2573208" y="3256301"/>
                <a:ext cx="63189" cy="19043"/>
              </a:xfrm>
              <a:custGeom>
                <a:avLst/>
                <a:gdLst>
                  <a:gd name="connsiteX0" fmla="*/ -2523 w 63189"/>
                  <a:gd name="connsiteY0" fmla="*/ -2624 h 19043"/>
                  <a:gd name="connsiteX1" fmla="*/ 60667 w 63189"/>
                  <a:gd name="connsiteY1" fmla="*/ -2624 h 19043"/>
                  <a:gd name="connsiteX2" fmla="*/ 60667 w 63189"/>
                  <a:gd name="connsiteY2" fmla="*/ 16420 h 19043"/>
                  <a:gd name="connsiteX3" fmla="*/ -2523 w 63189"/>
                  <a:gd name="connsiteY3" fmla="*/ 16420 h 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89" h="19043">
                    <a:moveTo>
                      <a:pt x="-2523" y="-2624"/>
                    </a:moveTo>
                    <a:lnTo>
                      <a:pt x="60667" y="-2624"/>
                    </a:lnTo>
                    <a:lnTo>
                      <a:pt x="60667" y="16420"/>
                    </a:lnTo>
                    <a:lnTo>
                      <a:pt x="-2523" y="16420"/>
                    </a:lnTo>
                    <a:close/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2" name="Полилиния: фигура 21271">
                <a:extLst>
                  <a:ext uri="{FF2B5EF4-FFF2-40B4-BE49-F238E27FC236}">
                    <a16:creationId xmlns:a16="http://schemas.microsoft.com/office/drawing/2014/main" id="{9B1CA40E-B857-2F73-5619-49E6FFD10525}"/>
                  </a:ext>
                </a:extLst>
              </p:cNvPr>
              <p:cNvSpPr/>
              <p:nvPr/>
            </p:nvSpPr>
            <p:spPr>
              <a:xfrm flipV="1">
                <a:off x="-2561417" y="3261845"/>
                <a:ext cx="8722" cy="8097"/>
              </a:xfrm>
              <a:custGeom>
                <a:avLst/>
                <a:gdLst>
                  <a:gd name="connsiteX0" fmla="*/ 400 w 8722"/>
                  <a:gd name="connsiteY0" fmla="*/ 1840 h 8097"/>
                  <a:gd name="connsiteX1" fmla="*/ 400 w 8722"/>
                  <a:gd name="connsiteY1" fmla="*/ 1010 h 8097"/>
                  <a:gd name="connsiteX2" fmla="*/ 1844 w 8722"/>
                  <a:gd name="connsiteY2" fmla="*/ -638 h 8097"/>
                  <a:gd name="connsiteX3" fmla="*/ 3300 w 8722"/>
                  <a:gd name="connsiteY3" fmla="*/ 1010 h 8097"/>
                  <a:gd name="connsiteX4" fmla="*/ 3300 w 8722"/>
                  <a:gd name="connsiteY4" fmla="*/ 1840 h 8097"/>
                  <a:gd name="connsiteX5" fmla="*/ 1844 w 8722"/>
                  <a:gd name="connsiteY5" fmla="*/ 3501 h 8097"/>
                  <a:gd name="connsiteX6" fmla="*/ 400 w 8722"/>
                  <a:gd name="connsiteY6" fmla="*/ 1840 h 8097"/>
                  <a:gd name="connsiteX7" fmla="*/ 6211 w 8722"/>
                  <a:gd name="connsiteY7" fmla="*/ 1431 h 8097"/>
                  <a:gd name="connsiteX8" fmla="*/ 1844 w 8722"/>
                  <a:gd name="connsiteY8" fmla="*/ -2624 h 8097"/>
                  <a:gd name="connsiteX9" fmla="*/ -2512 w 8722"/>
                  <a:gd name="connsiteY9" fmla="*/ 1431 h 8097"/>
                  <a:gd name="connsiteX10" fmla="*/ 1844 w 8722"/>
                  <a:gd name="connsiteY10" fmla="*/ 5474 h 8097"/>
                  <a:gd name="connsiteX11" fmla="*/ 6211 w 8722"/>
                  <a:gd name="connsiteY11" fmla="*/ 1431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22" h="8097">
                    <a:moveTo>
                      <a:pt x="400" y="1840"/>
                    </a:moveTo>
                    <a:lnTo>
                      <a:pt x="400" y="1010"/>
                    </a:lnTo>
                    <a:lnTo>
                      <a:pt x="1844" y="-638"/>
                    </a:lnTo>
                    <a:lnTo>
                      <a:pt x="3300" y="1010"/>
                    </a:lnTo>
                    <a:lnTo>
                      <a:pt x="3300" y="1840"/>
                    </a:lnTo>
                    <a:lnTo>
                      <a:pt x="1844" y="3501"/>
                    </a:lnTo>
                    <a:lnTo>
                      <a:pt x="400" y="1840"/>
                    </a:lnTo>
                    <a:moveTo>
                      <a:pt x="6211" y="1431"/>
                    </a:moveTo>
                    <a:cubicBezTo>
                      <a:pt x="6211" y="-1288"/>
                      <a:pt x="4479" y="-2624"/>
                      <a:pt x="1844" y="-2624"/>
                    </a:cubicBezTo>
                    <a:cubicBezTo>
                      <a:pt x="-803" y="-2624"/>
                      <a:pt x="-2512" y="-1288"/>
                      <a:pt x="-2512" y="1431"/>
                    </a:cubicBezTo>
                    <a:cubicBezTo>
                      <a:pt x="-2512" y="4150"/>
                      <a:pt x="-803" y="5474"/>
                      <a:pt x="1844" y="5474"/>
                    </a:cubicBezTo>
                    <a:cubicBezTo>
                      <a:pt x="4479" y="5474"/>
                      <a:pt x="6211" y="4150"/>
                      <a:pt x="6211" y="1431"/>
                    </a:cubicBezTo>
                  </a:path>
                </a:pathLst>
              </a:custGeom>
              <a:solidFill>
                <a:srgbClr val="FFFFFF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3" name="Полилиния: фигура 21272">
                <a:extLst>
                  <a:ext uri="{FF2B5EF4-FFF2-40B4-BE49-F238E27FC236}">
                    <a16:creationId xmlns:a16="http://schemas.microsoft.com/office/drawing/2014/main" id="{8DA7907C-2C68-3BE8-5A7A-74656F44361C}"/>
                  </a:ext>
                </a:extLst>
              </p:cNvPr>
              <p:cNvSpPr/>
              <p:nvPr/>
            </p:nvSpPr>
            <p:spPr>
              <a:xfrm flipV="1">
                <a:off x="-2551274" y="3261845"/>
                <a:ext cx="8361" cy="10804"/>
              </a:xfrm>
              <a:custGeom>
                <a:avLst/>
                <a:gdLst>
                  <a:gd name="connsiteX0" fmla="*/ 369 w 8361"/>
                  <a:gd name="connsiteY0" fmla="*/ 4392 h 10804"/>
                  <a:gd name="connsiteX1" fmla="*/ 369 w 8361"/>
                  <a:gd name="connsiteY1" fmla="*/ 3899 h 10804"/>
                  <a:gd name="connsiteX2" fmla="*/ 1668 w 8361"/>
                  <a:gd name="connsiteY2" fmla="*/ 2250 h 10804"/>
                  <a:gd name="connsiteX3" fmla="*/ 2932 w 8361"/>
                  <a:gd name="connsiteY3" fmla="*/ 3754 h 10804"/>
                  <a:gd name="connsiteX4" fmla="*/ 2932 w 8361"/>
                  <a:gd name="connsiteY4" fmla="*/ 4536 h 10804"/>
                  <a:gd name="connsiteX5" fmla="*/ 1668 w 8361"/>
                  <a:gd name="connsiteY5" fmla="*/ 6028 h 10804"/>
                  <a:gd name="connsiteX6" fmla="*/ 369 w 8361"/>
                  <a:gd name="connsiteY6" fmla="*/ 4392 h 10804"/>
                  <a:gd name="connsiteX7" fmla="*/ 5843 w 8361"/>
                  <a:gd name="connsiteY7" fmla="*/ 4127 h 10804"/>
                  <a:gd name="connsiteX8" fmla="*/ 2571 w 8361"/>
                  <a:gd name="connsiteY8" fmla="*/ 85 h 10804"/>
                  <a:gd name="connsiteX9" fmla="*/ 405 w 8361"/>
                  <a:gd name="connsiteY9" fmla="*/ 975 h 10804"/>
                  <a:gd name="connsiteX10" fmla="*/ 405 w 8361"/>
                  <a:gd name="connsiteY10" fmla="*/ -2622 h 10804"/>
                  <a:gd name="connsiteX11" fmla="*/ -2519 w 8361"/>
                  <a:gd name="connsiteY11" fmla="*/ -2622 h 10804"/>
                  <a:gd name="connsiteX12" fmla="*/ -2519 w 8361"/>
                  <a:gd name="connsiteY12" fmla="*/ 8014 h 10804"/>
                  <a:gd name="connsiteX13" fmla="*/ -137 w 8361"/>
                  <a:gd name="connsiteY13" fmla="*/ 8014 h 10804"/>
                  <a:gd name="connsiteX14" fmla="*/ 104 w 8361"/>
                  <a:gd name="connsiteY14" fmla="*/ 6907 h 10804"/>
                  <a:gd name="connsiteX15" fmla="*/ 2571 w 8361"/>
                  <a:gd name="connsiteY15" fmla="*/ 8182 h 10804"/>
                  <a:gd name="connsiteX16" fmla="*/ 5843 w 8361"/>
                  <a:gd name="connsiteY16" fmla="*/ 4127 h 1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361" h="10804">
                    <a:moveTo>
                      <a:pt x="369" y="4392"/>
                    </a:moveTo>
                    <a:lnTo>
                      <a:pt x="369" y="3899"/>
                    </a:lnTo>
                    <a:lnTo>
                      <a:pt x="1668" y="2250"/>
                    </a:lnTo>
                    <a:lnTo>
                      <a:pt x="2932" y="3754"/>
                    </a:lnTo>
                    <a:lnTo>
                      <a:pt x="2932" y="4536"/>
                    </a:lnTo>
                    <a:lnTo>
                      <a:pt x="1668" y="6028"/>
                    </a:lnTo>
                    <a:lnTo>
                      <a:pt x="369" y="4392"/>
                    </a:lnTo>
                    <a:moveTo>
                      <a:pt x="5843" y="4127"/>
                    </a:moveTo>
                    <a:cubicBezTo>
                      <a:pt x="5843" y="1420"/>
                      <a:pt x="4628" y="85"/>
                      <a:pt x="2571" y="85"/>
                    </a:cubicBezTo>
                    <a:lnTo>
                      <a:pt x="405" y="975"/>
                    </a:lnTo>
                    <a:lnTo>
                      <a:pt x="405" y="-2622"/>
                    </a:lnTo>
                    <a:lnTo>
                      <a:pt x="-2519" y="-2622"/>
                    </a:lnTo>
                    <a:lnTo>
                      <a:pt x="-2519" y="8014"/>
                    </a:lnTo>
                    <a:lnTo>
                      <a:pt x="-137" y="8014"/>
                    </a:lnTo>
                    <a:lnTo>
                      <a:pt x="104" y="6907"/>
                    </a:lnTo>
                    <a:lnTo>
                      <a:pt x="2571" y="8182"/>
                    </a:lnTo>
                    <a:cubicBezTo>
                      <a:pt x="4628" y="8182"/>
                      <a:pt x="5843" y="6859"/>
                      <a:pt x="5843" y="4127"/>
                    </a:cubicBezTo>
                  </a:path>
                </a:pathLst>
              </a:custGeom>
              <a:solidFill>
                <a:srgbClr val="FFFFFF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4" name="Полилиния: фигура 21273">
                <a:extLst>
                  <a:ext uri="{FF2B5EF4-FFF2-40B4-BE49-F238E27FC236}">
                    <a16:creationId xmlns:a16="http://schemas.microsoft.com/office/drawing/2014/main" id="{F2CE2EFD-A985-65A4-967B-6D0559282B7F}"/>
                  </a:ext>
                </a:extLst>
              </p:cNvPr>
              <p:cNvSpPr/>
              <p:nvPr/>
            </p:nvSpPr>
            <p:spPr>
              <a:xfrm flipV="1">
                <a:off x="-2541854" y="3261845"/>
                <a:ext cx="8722" cy="8097"/>
              </a:xfrm>
              <a:custGeom>
                <a:avLst/>
                <a:gdLst>
                  <a:gd name="connsiteX0" fmla="*/ 410 w 8722"/>
                  <a:gd name="connsiteY0" fmla="*/ 2309 h 8097"/>
                  <a:gd name="connsiteX1" fmla="*/ 3250 w 8722"/>
                  <a:gd name="connsiteY1" fmla="*/ 2309 h 8097"/>
                  <a:gd name="connsiteX2" fmla="*/ 1950 w 8722"/>
                  <a:gd name="connsiteY2" fmla="*/ 3621 h 8097"/>
                  <a:gd name="connsiteX3" fmla="*/ 410 w 8722"/>
                  <a:gd name="connsiteY3" fmla="*/ 2309 h 8097"/>
                  <a:gd name="connsiteX4" fmla="*/ 6197 w 8722"/>
                  <a:gd name="connsiteY4" fmla="*/ 1431 h 8097"/>
                  <a:gd name="connsiteX5" fmla="*/ 6197 w 8722"/>
                  <a:gd name="connsiteY5" fmla="*/ 938 h 8097"/>
                  <a:gd name="connsiteX6" fmla="*/ 398 w 8722"/>
                  <a:gd name="connsiteY6" fmla="*/ 938 h 8097"/>
                  <a:gd name="connsiteX7" fmla="*/ 1950 w 8722"/>
                  <a:gd name="connsiteY7" fmla="*/ -759 h 8097"/>
                  <a:gd name="connsiteX8" fmla="*/ 3370 w 8722"/>
                  <a:gd name="connsiteY8" fmla="*/ 372 h 8097"/>
                  <a:gd name="connsiteX9" fmla="*/ 6197 w 8722"/>
                  <a:gd name="connsiteY9" fmla="*/ 372 h 8097"/>
                  <a:gd name="connsiteX10" fmla="*/ 2010 w 8722"/>
                  <a:gd name="connsiteY10" fmla="*/ -2624 h 8097"/>
                  <a:gd name="connsiteX11" fmla="*/ -2526 w 8722"/>
                  <a:gd name="connsiteY11" fmla="*/ 1431 h 8097"/>
                  <a:gd name="connsiteX12" fmla="*/ 1830 w 8722"/>
                  <a:gd name="connsiteY12" fmla="*/ 5474 h 8097"/>
                  <a:gd name="connsiteX13" fmla="*/ 6197 w 8722"/>
                  <a:gd name="connsiteY13" fmla="*/ 1431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22" h="8097">
                    <a:moveTo>
                      <a:pt x="410" y="2309"/>
                    </a:moveTo>
                    <a:lnTo>
                      <a:pt x="3250" y="2309"/>
                    </a:lnTo>
                    <a:lnTo>
                      <a:pt x="1950" y="3621"/>
                    </a:lnTo>
                    <a:lnTo>
                      <a:pt x="410" y="2309"/>
                    </a:lnTo>
                    <a:moveTo>
                      <a:pt x="6197" y="1431"/>
                    </a:moveTo>
                    <a:lnTo>
                      <a:pt x="6197" y="938"/>
                    </a:lnTo>
                    <a:lnTo>
                      <a:pt x="398" y="938"/>
                    </a:lnTo>
                    <a:cubicBezTo>
                      <a:pt x="398" y="-133"/>
                      <a:pt x="831" y="-759"/>
                      <a:pt x="1950" y="-759"/>
                    </a:cubicBezTo>
                    <a:lnTo>
                      <a:pt x="3370" y="372"/>
                    </a:lnTo>
                    <a:lnTo>
                      <a:pt x="6197" y="372"/>
                    </a:lnTo>
                    <a:cubicBezTo>
                      <a:pt x="6197" y="-1469"/>
                      <a:pt x="4790" y="-2624"/>
                      <a:pt x="2010" y="-2624"/>
                    </a:cubicBezTo>
                    <a:cubicBezTo>
                      <a:pt x="-781" y="-2624"/>
                      <a:pt x="-2526" y="-1360"/>
                      <a:pt x="-2526" y="1431"/>
                    </a:cubicBezTo>
                    <a:cubicBezTo>
                      <a:pt x="-2526" y="4150"/>
                      <a:pt x="-805" y="5474"/>
                      <a:pt x="1830" y="5474"/>
                    </a:cubicBezTo>
                    <a:cubicBezTo>
                      <a:pt x="4621" y="5474"/>
                      <a:pt x="6197" y="4222"/>
                      <a:pt x="6197" y="1431"/>
                    </a:cubicBezTo>
                  </a:path>
                </a:pathLst>
              </a:custGeom>
              <a:solidFill>
                <a:srgbClr val="FFFFFF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5" name="Полилиния: фигура 21274">
                <a:extLst>
                  <a:ext uri="{FF2B5EF4-FFF2-40B4-BE49-F238E27FC236}">
                    <a16:creationId xmlns:a16="http://schemas.microsoft.com/office/drawing/2014/main" id="{7FD57807-3BAD-FCB6-38CE-993DAFE1E08A}"/>
                  </a:ext>
                </a:extLst>
              </p:cNvPr>
              <p:cNvSpPr/>
              <p:nvPr/>
            </p:nvSpPr>
            <p:spPr>
              <a:xfrm flipV="1">
                <a:off x="-2531723" y="3261845"/>
                <a:ext cx="8037" cy="7916"/>
              </a:xfrm>
              <a:custGeom>
                <a:avLst/>
                <a:gdLst>
                  <a:gd name="connsiteX0" fmla="*/ 5504 w 8037"/>
                  <a:gd name="connsiteY0" fmla="*/ 2393 h 7916"/>
                  <a:gd name="connsiteX1" fmla="*/ 5504 w 8037"/>
                  <a:gd name="connsiteY1" fmla="*/ -2624 h 7916"/>
                  <a:gd name="connsiteX2" fmla="*/ 2593 w 8037"/>
                  <a:gd name="connsiteY2" fmla="*/ -2624 h 7916"/>
                  <a:gd name="connsiteX3" fmla="*/ 2593 w 8037"/>
                  <a:gd name="connsiteY3" fmla="*/ 2044 h 7916"/>
                  <a:gd name="connsiteX4" fmla="*/ 1606 w 8037"/>
                  <a:gd name="connsiteY4" fmla="*/ 3139 h 7916"/>
                  <a:gd name="connsiteX5" fmla="*/ 391 w 8037"/>
                  <a:gd name="connsiteY5" fmla="*/ 1924 h 7916"/>
                  <a:gd name="connsiteX6" fmla="*/ 391 w 8037"/>
                  <a:gd name="connsiteY6" fmla="*/ -2624 h 7916"/>
                  <a:gd name="connsiteX7" fmla="*/ -2533 w 8037"/>
                  <a:gd name="connsiteY7" fmla="*/ -2624 h 7916"/>
                  <a:gd name="connsiteX8" fmla="*/ -2533 w 8037"/>
                  <a:gd name="connsiteY8" fmla="*/ 5125 h 7916"/>
                  <a:gd name="connsiteX9" fmla="*/ -138 w 8037"/>
                  <a:gd name="connsiteY9" fmla="*/ 5125 h 7916"/>
                  <a:gd name="connsiteX10" fmla="*/ 54 w 8037"/>
                  <a:gd name="connsiteY10" fmla="*/ 3945 h 7916"/>
                  <a:gd name="connsiteX11" fmla="*/ 2809 w 8037"/>
                  <a:gd name="connsiteY11" fmla="*/ 5293 h 7916"/>
                  <a:gd name="connsiteX12" fmla="*/ 5504 w 8037"/>
                  <a:gd name="connsiteY12" fmla="*/ 2393 h 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37" h="7916">
                    <a:moveTo>
                      <a:pt x="5504" y="2393"/>
                    </a:moveTo>
                    <a:lnTo>
                      <a:pt x="5504" y="-2624"/>
                    </a:lnTo>
                    <a:lnTo>
                      <a:pt x="2593" y="-2624"/>
                    </a:lnTo>
                    <a:lnTo>
                      <a:pt x="2593" y="2044"/>
                    </a:lnTo>
                    <a:lnTo>
                      <a:pt x="1606" y="3139"/>
                    </a:lnTo>
                    <a:lnTo>
                      <a:pt x="391" y="1924"/>
                    </a:lnTo>
                    <a:lnTo>
                      <a:pt x="391" y="-2624"/>
                    </a:lnTo>
                    <a:lnTo>
                      <a:pt x="-2533" y="-2624"/>
                    </a:lnTo>
                    <a:lnTo>
                      <a:pt x="-2533" y="5125"/>
                    </a:lnTo>
                    <a:lnTo>
                      <a:pt x="-138" y="5125"/>
                    </a:lnTo>
                    <a:lnTo>
                      <a:pt x="54" y="3945"/>
                    </a:lnTo>
                    <a:cubicBezTo>
                      <a:pt x="655" y="4764"/>
                      <a:pt x="1714" y="5293"/>
                      <a:pt x="2809" y="5293"/>
                    </a:cubicBezTo>
                    <a:cubicBezTo>
                      <a:pt x="4638" y="5293"/>
                      <a:pt x="5504" y="4222"/>
                      <a:pt x="5504" y="2393"/>
                    </a:cubicBezTo>
                  </a:path>
                </a:pathLst>
              </a:custGeom>
              <a:solidFill>
                <a:srgbClr val="FFFFFF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6" name="Полилиния: фигура 21275">
                <a:extLst>
                  <a:ext uri="{FF2B5EF4-FFF2-40B4-BE49-F238E27FC236}">
                    <a16:creationId xmlns:a16="http://schemas.microsoft.com/office/drawing/2014/main" id="{E312F7C5-D37E-E28A-97D8-B8775C7A41DD}"/>
                  </a:ext>
                </a:extLst>
              </p:cNvPr>
              <p:cNvSpPr/>
              <p:nvPr/>
            </p:nvSpPr>
            <p:spPr>
              <a:xfrm flipV="1">
                <a:off x="-2567674" y="3240441"/>
                <a:ext cx="52120" cy="18805"/>
              </a:xfrm>
              <a:custGeom>
                <a:avLst/>
                <a:gdLst>
                  <a:gd name="connsiteX0" fmla="*/ 23538 w 52120"/>
                  <a:gd name="connsiteY0" fmla="*/ 16166 h 18805"/>
                  <a:gd name="connsiteX1" fmla="*/ -2523 w 52120"/>
                  <a:gd name="connsiteY1" fmla="*/ -2639 h 18805"/>
                  <a:gd name="connsiteX2" fmla="*/ 2555 w 52120"/>
                  <a:gd name="connsiteY2" fmla="*/ -2639 h 18805"/>
                  <a:gd name="connsiteX3" fmla="*/ 23538 w 52120"/>
                  <a:gd name="connsiteY3" fmla="*/ 14843 h 18805"/>
                  <a:gd name="connsiteX4" fmla="*/ 44521 w 52120"/>
                  <a:gd name="connsiteY4" fmla="*/ -2639 h 18805"/>
                  <a:gd name="connsiteX5" fmla="*/ 49598 w 52120"/>
                  <a:gd name="connsiteY5" fmla="*/ -2639 h 18805"/>
                  <a:gd name="connsiteX6" fmla="*/ 23538 w 52120"/>
                  <a:gd name="connsiteY6" fmla="*/ 16166 h 1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20" h="18805">
                    <a:moveTo>
                      <a:pt x="23538" y="16166"/>
                    </a:moveTo>
                    <a:lnTo>
                      <a:pt x="-2523" y="-2639"/>
                    </a:lnTo>
                    <a:lnTo>
                      <a:pt x="2555" y="-2639"/>
                    </a:lnTo>
                    <a:lnTo>
                      <a:pt x="23538" y="14843"/>
                    </a:lnTo>
                    <a:lnTo>
                      <a:pt x="44521" y="-2639"/>
                    </a:lnTo>
                    <a:lnTo>
                      <a:pt x="49598" y="-2639"/>
                    </a:lnTo>
                    <a:lnTo>
                      <a:pt x="23538" y="16166"/>
                    </a:ln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7" name="Полилиния: фигура 21276">
                <a:extLst>
                  <a:ext uri="{FF2B5EF4-FFF2-40B4-BE49-F238E27FC236}">
                    <a16:creationId xmlns:a16="http://schemas.microsoft.com/office/drawing/2014/main" id="{AA698E16-A773-B573-7C83-DC2A4F262860}"/>
                  </a:ext>
                </a:extLst>
              </p:cNvPr>
              <p:cNvSpPr/>
              <p:nvPr/>
            </p:nvSpPr>
            <p:spPr>
              <a:xfrm flipV="1">
                <a:off x="-2544513" y="3238852"/>
                <a:ext cx="5799" cy="5811"/>
              </a:xfrm>
              <a:custGeom>
                <a:avLst/>
                <a:gdLst>
                  <a:gd name="connsiteX0" fmla="*/ 3277 w 5799"/>
                  <a:gd name="connsiteY0" fmla="*/ 253 h 5811"/>
                  <a:gd name="connsiteX1" fmla="*/ 377 w 5799"/>
                  <a:gd name="connsiteY1" fmla="*/ -2646 h 5811"/>
                  <a:gd name="connsiteX2" fmla="*/ -2523 w 5799"/>
                  <a:gd name="connsiteY2" fmla="*/ 253 h 5811"/>
                  <a:gd name="connsiteX3" fmla="*/ 377 w 5799"/>
                  <a:gd name="connsiteY3" fmla="*/ 3165 h 5811"/>
                  <a:gd name="connsiteX4" fmla="*/ 3277 w 5799"/>
                  <a:gd name="connsiteY4" fmla="*/ 253 h 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9" h="5811">
                    <a:moveTo>
                      <a:pt x="3277" y="253"/>
                    </a:moveTo>
                    <a:cubicBezTo>
                      <a:pt x="3277" y="-1347"/>
                      <a:pt x="1977" y="-2646"/>
                      <a:pt x="377" y="-2646"/>
                    </a:cubicBezTo>
                    <a:cubicBezTo>
                      <a:pt x="-1223" y="-2646"/>
                      <a:pt x="-2523" y="-1347"/>
                      <a:pt x="-2523" y="253"/>
                    </a:cubicBezTo>
                    <a:cubicBezTo>
                      <a:pt x="-2523" y="1865"/>
                      <a:pt x="-1223" y="3165"/>
                      <a:pt x="377" y="3165"/>
                    </a:cubicBezTo>
                    <a:cubicBezTo>
                      <a:pt x="1977" y="3165"/>
                      <a:pt x="3277" y="1865"/>
                      <a:pt x="3277" y="253"/>
                    </a:cubicBezTo>
                  </a:path>
                </a:pathLst>
              </a:custGeom>
              <a:solidFill>
                <a:srgbClr val="20182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8" name="Полилиния: фигура 21277">
                <a:extLst>
                  <a:ext uri="{FF2B5EF4-FFF2-40B4-BE49-F238E27FC236}">
                    <a16:creationId xmlns:a16="http://schemas.microsoft.com/office/drawing/2014/main" id="{050B6067-069C-4E11-AE90-0ABCA8E99550}"/>
                  </a:ext>
                </a:extLst>
              </p:cNvPr>
              <p:cNvSpPr/>
              <p:nvPr/>
            </p:nvSpPr>
            <p:spPr>
              <a:xfrm flipV="1">
                <a:off x="-2938186" y="2960694"/>
                <a:ext cx="64332" cy="410457"/>
              </a:xfrm>
              <a:custGeom>
                <a:avLst/>
                <a:gdLst>
                  <a:gd name="connsiteX0" fmla="*/ 62073 w 64332"/>
                  <a:gd name="connsiteY0" fmla="*/ -2718 h 410457"/>
                  <a:gd name="connsiteX1" fmla="*/ -2260 w 64332"/>
                  <a:gd name="connsiteY1" fmla="*/ -2718 h 410457"/>
                  <a:gd name="connsiteX2" fmla="*/ -2260 w 64332"/>
                  <a:gd name="connsiteY2" fmla="*/ 204466 h 410457"/>
                  <a:gd name="connsiteX3" fmla="*/ 58872 w 64332"/>
                  <a:gd name="connsiteY3" fmla="*/ 204466 h 410457"/>
                  <a:gd name="connsiteX4" fmla="*/ 58872 w 64332"/>
                  <a:gd name="connsiteY4" fmla="*/ 226219 h 410457"/>
                  <a:gd name="connsiteX5" fmla="*/ -2260 w 64332"/>
                  <a:gd name="connsiteY5" fmla="*/ 226219 h 410457"/>
                  <a:gd name="connsiteX6" fmla="*/ -2260 w 64332"/>
                  <a:gd name="connsiteY6" fmla="*/ 236590 h 410457"/>
                  <a:gd name="connsiteX7" fmla="*/ 23740 w 64332"/>
                  <a:gd name="connsiteY7" fmla="*/ 236590 h 410457"/>
                  <a:gd name="connsiteX8" fmla="*/ 23740 w 64332"/>
                  <a:gd name="connsiteY8" fmla="*/ 258343 h 410457"/>
                  <a:gd name="connsiteX9" fmla="*/ -2260 w 64332"/>
                  <a:gd name="connsiteY9" fmla="*/ 258343 h 410457"/>
                  <a:gd name="connsiteX10" fmla="*/ -2260 w 64332"/>
                  <a:gd name="connsiteY10" fmla="*/ 335189 h 410457"/>
                  <a:gd name="connsiteX11" fmla="*/ 62073 w 64332"/>
                  <a:gd name="connsiteY11" fmla="*/ 407739 h 410457"/>
                  <a:gd name="connsiteX12" fmla="*/ 62073 w 64332"/>
                  <a:gd name="connsiteY12" fmla="*/ -2718 h 41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332" h="410457">
                    <a:moveTo>
                      <a:pt x="62073" y="-2718"/>
                    </a:moveTo>
                    <a:lnTo>
                      <a:pt x="-2260" y="-2718"/>
                    </a:lnTo>
                    <a:lnTo>
                      <a:pt x="-2260" y="204466"/>
                    </a:lnTo>
                    <a:lnTo>
                      <a:pt x="58872" y="204466"/>
                    </a:lnTo>
                    <a:lnTo>
                      <a:pt x="58872" y="226219"/>
                    </a:lnTo>
                    <a:lnTo>
                      <a:pt x="-2260" y="226219"/>
                    </a:lnTo>
                    <a:lnTo>
                      <a:pt x="-2260" y="236590"/>
                    </a:lnTo>
                    <a:lnTo>
                      <a:pt x="23740" y="236590"/>
                    </a:lnTo>
                    <a:lnTo>
                      <a:pt x="23740" y="258343"/>
                    </a:lnTo>
                    <a:lnTo>
                      <a:pt x="-2260" y="258343"/>
                    </a:lnTo>
                    <a:lnTo>
                      <a:pt x="-2260" y="335189"/>
                    </a:lnTo>
                    <a:lnTo>
                      <a:pt x="62073" y="407739"/>
                    </a:lnTo>
                    <a:lnTo>
                      <a:pt x="62073" y="-2718"/>
                    </a:lnTo>
                  </a:path>
                </a:pathLst>
              </a:custGeom>
              <a:gradFill>
                <a:gsLst>
                  <a:gs pos="0">
                    <a:srgbClr val="8BA3A4"/>
                  </a:gs>
                  <a:gs pos="50000">
                    <a:srgbClr val="86A2A3"/>
                  </a:gs>
                  <a:gs pos="100000">
                    <a:srgbClr val="81A2A3"/>
                  </a:gs>
                </a:gsLst>
                <a:lin ang="1486216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79" name="Полилиния: фигура 21278">
                <a:extLst>
                  <a:ext uri="{FF2B5EF4-FFF2-40B4-BE49-F238E27FC236}">
                    <a16:creationId xmlns:a16="http://schemas.microsoft.com/office/drawing/2014/main" id="{6E429F62-8706-18B8-0EB1-6FA6DDAB6548}"/>
                  </a:ext>
                </a:extLst>
              </p:cNvPr>
              <p:cNvSpPr/>
              <p:nvPr/>
            </p:nvSpPr>
            <p:spPr>
              <a:xfrm flipV="1">
                <a:off x="-2938186" y="3142217"/>
                <a:ext cx="61135" cy="21750"/>
              </a:xfrm>
              <a:custGeom>
                <a:avLst/>
                <a:gdLst>
                  <a:gd name="connsiteX0" fmla="*/ -2259 w 61135"/>
                  <a:gd name="connsiteY0" fmla="*/ -2730 h 21750"/>
                  <a:gd name="connsiteX1" fmla="*/ 58876 w 61135"/>
                  <a:gd name="connsiteY1" fmla="*/ -2730 h 21750"/>
                  <a:gd name="connsiteX2" fmla="*/ 58876 w 61135"/>
                  <a:gd name="connsiteY2" fmla="*/ 19021 h 21750"/>
                  <a:gd name="connsiteX3" fmla="*/ -2259 w 61135"/>
                  <a:gd name="connsiteY3" fmla="*/ 19021 h 2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35" h="21750">
                    <a:moveTo>
                      <a:pt x="-2259" y="-2730"/>
                    </a:moveTo>
                    <a:lnTo>
                      <a:pt x="58876" y="-2730"/>
                    </a:lnTo>
                    <a:lnTo>
                      <a:pt x="58876" y="19021"/>
                    </a:lnTo>
                    <a:lnTo>
                      <a:pt x="-2259" y="19021"/>
                    </a:lnTo>
                    <a:close/>
                  </a:path>
                </a:pathLst>
              </a:custGeom>
              <a:solidFill>
                <a:srgbClr val="70A2A4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0" name="Полилиния: фигура 21279">
                <a:extLst>
                  <a:ext uri="{FF2B5EF4-FFF2-40B4-BE49-F238E27FC236}">
                    <a16:creationId xmlns:a16="http://schemas.microsoft.com/office/drawing/2014/main" id="{8A6237A0-E541-DF73-2D51-6FF6734E5B1E}"/>
                  </a:ext>
                </a:extLst>
              </p:cNvPr>
              <p:cNvSpPr/>
              <p:nvPr/>
            </p:nvSpPr>
            <p:spPr>
              <a:xfrm flipV="1">
                <a:off x="-2938186" y="3110093"/>
                <a:ext cx="26004" cy="21750"/>
              </a:xfrm>
              <a:custGeom>
                <a:avLst/>
                <a:gdLst>
                  <a:gd name="connsiteX0" fmla="*/ -2246 w 26004"/>
                  <a:gd name="connsiteY0" fmla="*/ -2760 h 21750"/>
                  <a:gd name="connsiteX1" fmla="*/ 23758 w 26004"/>
                  <a:gd name="connsiteY1" fmla="*/ -2760 h 21750"/>
                  <a:gd name="connsiteX2" fmla="*/ 23758 w 26004"/>
                  <a:gd name="connsiteY2" fmla="*/ 18991 h 21750"/>
                  <a:gd name="connsiteX3" fmla="*/ -2246 w 26004"/>
                  <a:gd name="connsiteY3" fmla="*/ 18991 h 2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04" h="21750">
                    <a:moveTo>
                      <a:pt x="-2246" y="-2760"/>
                    </a:moveTo>
                    <a:lnTo>
                      <a:pt x="23758" y="-2760"/>
                    </a:lnTo>
                    <a:lnTo>
                      <a:pt x="23758" y="18991"/>
                    </a:lnTo>
                    <a:lnTo>
                      <a:pt x="-2246" y="18991"/>
                    </a:lnTo>
                    <a:close/>
                  </a:path>
                </a:pathLst>
              </a:custGeom>
              <a:solidFill>
                <a:srgbClr val="97A2A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1" name="Полилиния: фигура 21280">
                <a:extLst>
                  <a:ext uri="{FF2B5EF4-FFF2-40B4-BE49-F238E27FC236}">
                    <a16:creationId xmlns:a16="http://schemas.microsoft.com/office/drawing/2014/main" id="{9BEA59D4-4C78-7A92-B032-D4880791F73E}"/>
                  </a:ext>
                </a:extLst>
              </p:cNvPr>
              <p:cNvSpPr/>
              <p:nvPr/>
            </p:nvSpPr>
            <p:spPr>
              <a:xfrm flipV="1">
                <a:off x="-2873853" y="2960694"/>
                <a:ext cx="625341" cy="410457"/>
              </a:xfrm>
              <a:custGeom>
                <a:avLst/>
                <a:gdLst>
                  <a:gd name="connsiteX0" fmla="*/ 537770 w 625341"/>
                  <a:gd name="connsiteY0" fmla="*/ -2718 h 410457"/>
                  <a:gd name="connsiteX1" fmla="*/ 397505 w 625341"/>
                  <a:gd name="connsiteY1" fmla="*/ -2718 h 410457"/>
                  <a:gd name="connsiteX2" fmla="*/ 397505 w 625341"/>
                  <a:gd name="connsiteY2" fmla="*/ 169129 h 410457"/>
                  <a:gd name="connsiteX3" fmla="*/ 261958 w 625341"/>
                  <a:gd name="connsiteY3" fmla="*/ 169129 h 410457"/>
                  <a:gd name="connsiteX4" fmla="*/ 261958 w 625341"/>
                  <a:gd name="connsiteY4" fmla="*/ -2718 h 410457"/>
                  <a:gd name="connsiteX5" fmla="*/ -2509 w 625341"/>
                  <a:gd name="connsiteY5" fmla="*/ -2718 h 410457"/>
                  <a:gd name="connsiteX6" fmla="*/ -2509 w 625341"/>
                  <a:gd name="connsiteY6" fmla="*/ 407739 h 410457"/>
                  <a:gd name="connsiteX7" fmla="*/ 622833 w 625341"/>
                  <a:gd name="connsiteY7" fmla="*/ 288314 h 410457"/>
                  <a:gd name="connsiteX8" fmla="*/ 588001 w 625341"/>
                  <a:gd name="connsiteY8" fmla="*/ 169129 h 410457"/>
                  <a:gd name="connsiteX9" fmla="*/ 529299 w 625341"/>
                  <a:gd name="connsiteY9" fmla="*/ 169129 h 410457"/>
                  <a:gd name="connsiteX10" fmla="*/ 428330 w 625341"/>
                  <a:gd name="connsiteY10" fmla="*/ 169129 h 410457"/>
                  <a:gd name="connsiteX11" fmla="*/ 428330 w 625341"/>
                  <a:gd name="connsiteY11" fmla="*/ 160635 h 410457"/>
                  <a:gd name="connsiteX12" fmla="*/ 428330 w 625341"/>
                  <a:gd name="connsiteY12" fmla="*/ 25616 h 410457"/>
                  <a:gd name="connsiteX13" fmla="*/ 428330 w 625341"/>
                  <a:gd name="connsiteY13" fmla="*/ 16148 h 410457"/>
                  <a:gd name="connsiteX14" fmla="*/ 529299 w 625341"/>
                  <a:gd name="connsiteY14" fmla="*/ 16148 h 410457"/>
                  <a:gd name="connsiteX15" fmla="*/ 543292 w 625341"/>
                  <a:gd name="connsiteY15" fmla="*/ 16148 h 410457"/>
                  <a:gd name="connsiteX16" fmla="*/ 537770 w 625341"/>
                  <a:gd name="connsiteY16" fmla="*/ -2718 h 410457"/>
                  <a:gd name="connsiteX17" fmla="*/ 124581 w 625341"/>
                  <a:gd name="connsiteY17" fmla="*/ 16148 h 410457"/>
                  <a:gd name="connsiteX18" fmla="*/ 225550 w 625341"/>
                  <a:gd name="connsiteY18" fmla="*/ 16148 h 410457"/>
                  <a:gd name="connsiteX19" fmla="*/ 225550 w 625341"/>
                  <a:gd name="connsiteY19" fmla="*/ 26230 h 410457"/>
                  <a:gd name="connsiteX20" fmla="*/ 225550 w 625341"/>
                  <a:gd name="connsiteY20" fmla="*/ 89023 h 410457"/>
                  <a:gd name="connsiteX21" fmla="*/ 225550 w 625341"/>
                  <a:gd name="connsiteY21" fmla="*/ 97228 h 410457"/>
                  <a:gd name="connsiteX22" fmla="*/ 225550 w 625341"/>
                  <a:gd name="connsiteY22" fmla="*/ 159059 h 410457"/>
                  <a:gd name="connsiteX23" fmla="*/ 225550 w 625341"/>
                  <a:gd name="connsiteY23" fmla="*/ 169129 h 410457"/>
                  <a:gd name="connsiteX24" fmla="*/ 124581 w 625341"/>
                  <a:gd name="connsiteY24" fmla="*/ 169129 h 410457"/>
                  <a:gd name="connsiteX25" fmla="*/ 23600 w 625341"/>
                  <a:gd name="connsiteY25" fmla="*/ 169129 h 410457"/>
                  <a:gd name="connsiteX26" fmla="*/ 23600 w 625341"/>
                  <a:gd name="connsiteY26" fmla="*/ 160635 h 410457"/>
                  <a:gd name="connsiteX27" fmla="*/ 23600 w 625341"/>
                  <a:gd name="connsiteY27" fmla="*/ 25616 h 410457"/>
                  <a:gd name="connsiteX28" fmla="*/ 23600 w 625341"/>
                  <a:gd name="connsiteY28" fmla="*/ 16148 h 410457"/>
                  <a:gd name="connsiteX29" fmla="*/ 124581 w 625341"/>
                  <a:gd name="connsiteY29" fmla="*/ 16148 h 41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5341" h="410457">
                    <a:moveTo>
                      <a:pt x="537770" y="-2718"/>
                    </a:moveTo>
                    <a:lnTo>
                      <a:pt x="397505" y="-2718"/>
                    </a:lnTo>
                    <a:lnTo>
                      <a:pt x="397505" y="169129"/>
                    </a:lnTo>
                    <a:lnTo>
                      <a:pt x="261958" y="169129"/>
                    </a:lnTo>
                    <a:lnTo>
                      <a:pt x="261958" y="-2718"/>
                    </a:lnTo>
                    <a:lnTo>
                      <a:pt x="-2509" y="-2718"/>
                    </a:lnTo>
                    <a:lnTo>
                      <a:pt x="-2509" y="407739"/>
                    </a:lnTo>
                    <a:lnTo>
                      <a:pt x="622833" y="288314"/>
                    </a:lnTo>
                    <a:lnTo>
                      <a:pt x="588001" y="169129"/>
                    </a:lnTo>
                    <a:lnTo>
                      <a:pt x="529299" y="169129"/>
                    </a:lnTo>
                    <a:lnTo>
                      <a:pt x="428330" y="169129"/>
                    </a:lnTo>
                    <a:lnTo>
                      <a:pt x="428330" y="160635"/>
                    </a:lnTo>
                    <a:lnTo>
                      <a:pt x="428330" y="25616"/>
                    </a:lnTo>
                    <a:lnTo>
                      <a:pt x="428330" y="16148"/>
                    </a:lnTo>
                    <a:lnTo>
                      <a:pt x="529299" y="16148"/>
                    </a:lnTo>
                    <a:lnTo>
                      <a:pt x="543292" y="16148"/>
                    </a:lnTo>
                    <a:lnTo>
                      <a:pt x="537770" y="-2718"/>
                    </a:lnTo>
                    <a:moveTo>
                      <a:pt x="124581" y="16148"/>
                    </a:moveTo>
                    <a:lnTo>
                      <a:pt x="225550" y="16148"/>
                    </a:lnTo>
                    <a:lnTo>
                      <a:pt x="225550" y="26230"/>
                    </a:lnTo>
                    <a:lnTo>
                      <a:pt x="225550" y="89023"/>
                    </a:lnTo>
                    <a:lnTo>
                      <a:pt x="225550" y="97228"/>
                    </a:lnTo>
                    <a:lnTo>
                      <a:pt x="225550" y="159059"/>
                    </a:lnTo>
                    <a:lnTo>
                      <a:pt x="225550" y="169129"/>
                    </a:lnTo>
                    <a:lnTo>
                      <a:pt x="124581" y="169129"/>
                    </a:lnTo>
                    <a:lnTo>
                      <a:pt x="23600" y="169129"/>
                    </a:lnTo>
                    <a:lnTo>
                      <a:pt x="23600" y="160635"/>
                    </a:lnTo>
                    <a:lnTo>
                      <a:pt x="23600" y="25616"/>
                    </a:lnTo>
                    <a:lnTo>
                      <a:pt x="23600" y="16148"/>
                    </a:lnTo>
                    <a:lnTo>
                      <a:pt x="124581" y="16148"/>
                    </a:lnTo>
                  </a:path>
                </a:pathLst>
              </a:custGeom>
              <a:solidFill>
                <a:srgbClr val="16111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2" name="Полилиния: фигура 21281">
                <a:extLst>
                  <a:ext uri="{FF2B5EF4-FFF2-40B4-BE49-F238E27FC236}">
                    <a16:creationId xmlns:a16="http://schemas.microsoft.com/office/drawing/2014/main" id="{09D8EB73-987C-DA9B-9880-C7E53044AC59}"/>
                  </a:ext>
                </a:extLst>
              </p:cNvPr>
              <p:cNvSpPr/>
              <p:nvPr/>
            </p:nvSpPr>
            <p:spPr>
              <a:xfrm flipV="1">
                <a:off x="-2342045" y="3209375"/>
                <a:ext cx="55754" cy="132828"/>
              </a:xfrm>
              <a:custGeom>
                <a:avLst/>
                <a:gdLst>
                  <a:gd name="connsiteX0" fmla="*/ 14242 w 55754"/>
                  <a:gd name="connsiteY0" fmla="*/ -2614 h 132828"/>
                  <a:gd name="connsiteX1" fmla="*/ -2687 w 55754"/>
                  <a:gd name="connsiteY1" fmla="*/ -2614 h 132828"/>
                  <a:gd name="connsiteX2" fmla="*/ -2687 w 55754"/>
                  <a:gd name="connsiteY2" fmla="*/ 60179 h 132828"/>
                  <a:gd name="connsiteX3" fmla="*/ 2608 w 55754"/>
                  <a:gd name="connsiteY3" fmla="*/ 60179 h 132828"/>
                  <a:gd name="connsiteX4" fmla="*/ 2608 w 55754"/>
                  <a:gd name="connsiteY4" fmla="*/ 1898 h 132828"/>
                  <a:gd name="connsiteX5" fmla="*/ 15565 w 55754"/>
                  <a:gd name="connsiteY5" fmla="*/ 1898 h 132828"/>
                  <a:gd name="connsiteX6" fmla="*/ 14242 w 55754"/>
                  <a:gd name="connsiteY6" fmla="*/ -2614 h 132828"/>
                  <a:gd name="connsiteX7" fmla="*/ 2608 w 55754"/>
                  <a:gd name="connsiteY7" fmla="*/ 68384 h 132828"/>
                  <a:gd name="connsiteX8" fmla="*/ -2687 w 55754"/>
                  <a:gd name="connsiteY8" fmla="*/ 68384 h 132828"/>
                  <a:gd name="connsiteX9" fmla="*/ -2687 w 55754"/>
                  <a:gd name="connsiteY9" fmla="*/ 130214 h 132828"/>
                  <a:gd name="connsiteX10" fmla="*/ 43106 w 55754"/>
                  <a:gd name="connsiteY10" fmla="*/ 130214 h 132828"/>
                  <a:gd name="connsiteX11" fmla="*/ 43106 w 55754"/>
                  <a:gd name="connsiteY11" fmla="*/ 126665 h 132828"/>
                  <a:gd name="connsiteX12" fmla="*/ 2608 w 55754"/>
                  <a:gd name="connsiteY12" fmla="*/ 126665 h 132828"/>
                  <a:gd name="connsiteX13" fmla="*/ 2608 w 55754"/>
                  <a:gd name="connsiteY13" fmla="*/ 68384 h 132828"/>
                  <a:gd name="connsiteX14" fmla="*/ 52490 w 55754"/>
                  <a:gd name="connsiteY14" fmla="*/ 128205 h 132828"/>
                  <a:gd name="connsiteX15" fmla="*/ 52490 w 55754"/>
                  <a:gd name="connsiteY15" fmla="*/ 130214 h 132828"/>
                  <a:gd name="connsiteX16" fmla="*/ 53068 w 55754"/>
                  <a:gd name="connsiteY16" fmla="*/ 130214 h 132828"/>
                  <a:gd name="connsiteX17" fmla="*/ 52490 w 55754"/>
                  <a:gd name="connsiteY17" fmla="*/ 128205 h 13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5754" h="132828">
                    <a:moveTo>
                      <a:pt x="14242" y="-2614"/>
                    </a:moveTo>
                    <a:lnTo>
                      <a:pt x="-2687" y="-2614"/>
                    </a:lnTo>
                    <a:lnTo>
                      <a:pt x="-2687" y="60179"/>
                    </a:lnTo>
                    <a:lnTo>
                      <a:pt x="2608" y="60179"/>
                    </a:lnTo>
                    <a:lnTo>
                      <a:pt x="2608" y="1898"/>
                    </a:lnTo>
                    <a:lnTo>
                      <a:pt x="15565" y="1898"/>
                    </a:lnTo>
                    <a:lnTo>
                      <a:pt x="14242" y="-2614"/>
                    </a:lnTo>
                    <a:moveTo>
                      <a:pt x="2608" y="68384"/>
                    </a:moveTo>
                    <a:lnTo>
                      <a:pt x="-2687" y="68384"/>
                    </a:lnTo>
                    <a:lnTo>
                      <a:pt x="-2687" y="130214"/>
                    </a:lnTo>
                    <a:lnTo>
                      <a:pt x="43106" y="130214"/>
                    </a:lnTo>
                    <a:lnTo>
                      <a:pt x="43106" y="126665"/>
                    </a:lnTo>
                    <a:lnTo>
                      <a:pt x="2608" y="126665"/>
                    </a:lnTo>
                    <a:lnTo>
                      <a:pt x="2608" y="68384"/>
                    </a:lnTo>
                    <a:moveTo>
                      <a:pt x="52490" y="128205"/>
                    </a:moveTo>
                    <a:lnTo>
                      <a:pt x="52490" y="130214"/>
                    </a:lnTo>
                    <a:lnTo>
                      <a:pt x="53068" y="130214"/>
                    </a:lnTo>
                    <a:lnTo>
                      <a:pt x="52490" y="12820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3" name="Полилиния: фигура 21282">
                <a:extLst>
                  <a:ext uri="{FF2B5EF4-FFF2-40B4-BE49-F238E27FC236}">
                    <a16:creationId xmlns:a16="http://schemas.microsoft.com/office/drawing/2014/main" id="{87916A68-3B45-943B-2782-B16F5372EFE5}"/>
                  </a:ext>
                </a:extLst>
              </p:cNvPr>
              <p:cNvSpPr/>
              <p:nvPr/>
            </p:nvSpPr>
            <p:spPr>
              <a:xfrm flipV="1">
                <a:off x="-2336751" y="3212924"/>
                <a:ext cx="40498" cy="124767"/>
              </a:xfrm>
              <a:custGeom>
                <a:avLst/>
                <a:gdLst>
                  <a:gd name="connsiteX0" fmla="*/ 10273 w 40498"/>
                  <a:gd name="connsiteY0" fmla="*/ -2615 h 124767"/>
                  <a:gd name="connsiteX1" fmla="*/ -2685 w 40498"/>
                  <a:gd name="connsiteY1" fmla="*/ -2615 h 124767"/>
                  <a:gd name="connsiteX2" fmla="*/ -2685 w 40498"/>
                  <a:gd name="connsiteY2" fmla="*/ 55666 h 124767"/>
                  <a:gd name="connsiteX3" fmla="*/ 27310 w 40498"/>
                  <a:gd name="connsiteY3" fmla="*/ 55666 h 124767"/>
                  <a:gd name="connsiteX4" fmla="*/ 10273 w 40498"/>
                  <a:gd name="connsiteY4" fmla="*/ -2615 h 124767"/>
                  <a:gd name="connsiteX5" fmla="*/ 29704 w 40498"/>
                  <a:gd name="connsiteY5" fmla="*/ 63872 h 124767"/>
                  <a:gd name="connsiteX6" fmla="*/ -2685 w 40498"/>
                  <a:gd name="connsiteY6" fmla="*/ 63872 h 124767"/>
                  <a:gd name="connsiteX7" fmla="*/ -2685 w 40498"/>
                  <a:gd name="connsiteY7" fmla="*/ 122153 h 124767"/>
                  <a:gd name="connsiteX8" fmla="*/ 37813 w 40498"/>
                  <a:gd name="connsiteY8" fmla="*/ 122153 h 124767"/>
                  <a:gd name="connsiteX9" fmla="*/ 37813 w 40498"/>
                  <a:gd name="connsiteY9" fmla="*/ 91617 h 124767"/>
                  <a:gd name="connsiteX10" fmla="*/ 29704 w 40498"/>
                  <a:gd name="connsiteY10" fmla="*/ 6387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498" h="124767">
                    <a:moveTo>
                      <a:pt x="10273" y="-2615"/>
                    </a:moveTo>
                    <a:lnTo>
                      <a:pt x="-2685" y="-2615"/>
                    </a:lnTo>
                    <a:lnTo>
                      <a:pt x="-2685" y="55666"/>
                    </a:lnTo>
                    <a:lnTo>
                      <a:pt x="27310" y="55666"/>
                    </a:lnTo>
                    <a:lnTo>
                      <a:pt x="10273" y="-2615"/>
                    </a:lnTo>
                    <a:moveTo>
                      <a:pt x="29704" y="63872"/>
                    </a:moveTo>
                    <a:lnTo>
                      <a:pt x="-2685" y="63872"/>
                    </a:lnTo>
                    <a:lnTo>
                      <a:pt x="-2685" y="122153"/>
                    </a:lnTo>
                    <a:lnTo>
                      <a:pt x="37813" y="122153"/>
                    </a:lnTo>
                    <a:lnTo>
                      <a:pt x="37813" y="91617"/>
                    </a:lnTo>
                    <a:lnTo>
                      <a:pt x="29704" y="63872"/>
                    </a:lnTo>
                  </a:path>
                </a:pathLst>
              </a:custGeom>
              <a:gradFill>
                <a:gsLst>
                  <a:gs pos="0">
                    <a:srgbClr val="662937"/>
                  </a:gs>
                  <a:gs pos="50000">
                    <a:srgbClr val="4C1B25"/>
                  </a:gs>
                  <a:gs pos="100000">
                    <a:srgbClr val="320D13"/>
                  </a:gs>
                </a:gsLst>
                <a:lin ang="1422268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4" name="Полилиния: фигура 21283">
                <a:extLst>
                  <a:ext uri="{FF2B5EF4-FFF2-40B4-BE49-F238E27FC236}">
                    <a16:creationId xmlns:a16="http://schemas.microsoft.com/office/drawing/2014/main" id="{9CBCFA20-4CB3-09BD-B805-982EC04063B5}"/>
                  </a:ext>
                </a:extLst>
              </p:cNvPr>
              <p:cNvSpPr/>
              <p:nvPr/>
            </p:nvSpPr>
            <p:spPr>
              <a:xfrm flipV="1">
                <a:off x="-2342045" y="3271206"/>
                <a:ext cx="37682" cy="8205"/>
              </a:xfrm>
              <a:custGeom>
                <a:avLst/>
                <a:gdLst>
                  <a:gd name="connsiteX0" fmla="*/ 32609 w 37682"/>
                  <a:gd name="connsiteY0" fmla="*/ -2615 h 8205"/>
                  <a:gd name="connsiteX1" fmla="*/ -2680 w 37682"/>
                  <a:gd name="connsiteY1" fmla="*/ -2615 h 8205"/>
                  <a:gd name="connsiteX2" fmla="*/ -2680 w 37682"/>
                  <a:gd name="connsiteY2" fmla="*/ 5591 h 8205"/>
                  <a:gd name="connsiteX3" fmla="*/ 35003 w 37682"/>
                  <a:gd name="connsiteY3" fmla="*/ 5591 h 8205"/>
                  <a:gd name="connsiteX4" fmla="*/ 32609 w 37682"/>
                  <a:gd name="connsiteY4" fmla="*/ -261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82" h="8205">
                    <a:moveTo>
                      <a:pt x="32609" y="-2615"/>
                    </a:moveTo>
                    <a:lnTo>
                      <a:pt x="-2680" y="-2615"/>
                    </a:lnTo>
                    <a:lnTo>
                      <a:pt x="-2680" y="5591"/>
                    </a:lnTo>
                    <a:lnTo>
                      <a:pt x="35003" y="5591"/>
                    </a:lnTo>
                    <a:lnTo>
                      <a:pt x="32609" y="-261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5" name="Полилиния: фигура 21284">
                <a:extLst>
                  <a:ext uri="{FF2B5EF4-FFF2-40B4-BE49-F238E27FC236}">
                    <a16:creationId xmlns:a16="http://schemas.microsoft.com/office/drawing/2014/main" id="{BECC08F6-265F-0FD2-2000-4C8CC217CB46}"/>
                  </a:ext>
                </a:extLst>
              </p:cNvPr>
              <p:cNvSpPr/>
              <p:nvPr/>
            </p:nvSpPr>
            <p:spPr>
              <a:xfrm flipV="1">
                <a:off x="-2296253" y="3209375"/>
                <a:ext cx="9384" cy="34085"/>
              </a:xfrm>
              <a:custGeom>
                <a:avLst/>
                <a:gdLst>
                  <a:gd name="connsiteX0" fmla="*/ -2703 w 9384"/>
                  <a:gd name="connsiteY0" fmla="*/ -2661 h 34085"/>
                  <a:gd name="connsiteX1" fmla="*/ -2703 w 9384"/>
                  <a:gd name="connsiteY1" fmla="*/ 31425 h 34085"/>
                  <a:gd name="connsiteX2" fmla="*/ 6682 w 9384"/>
                  <a:gd name="connsiteY2" fmla="*/ 31425 h 34085"/>
                  <a:gd name="connsiteX3" fmla="*/ 6682 w 9384"/>
                  <a:gd name="connsiteY3" fmla="*/ 29416 h 34085"/>
                  <a:gd name="connsiteX4" fmla="*/ -2703 w 9384"/>
                  <a:gd name="connsiteY4" fmla="*/ -2661 h 3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4" h="34085">
                    <a:moveTo>
                      <a:pt x="-2703" y="-2661"/>
                    </a:moveTo>
                    <a:lnTo>
                      <a:pt x="-2703" y="31425"/>
                    </a:lnTo>
                    <a:lnTo>
                      <a:pt x="6682" y="31425"/>
                    </a:lnTo>
                    <a:lnTo>
                      <a:pt x="6682" y="29416"/>
                    </a:lnTo>
                    <a:lnTo>
                      <a:pt x="-2703" y="-2661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6" name="Полилиния: фигура 21285">
                <a:extLst>
                  <a:ext uri="{FF2B5EF4-FFF2-40B4-BE49-F238E27FC236}">
                    <a16:creationId xmlns:a16="http://schemas.microsoft.com/office/drawing/2014/main" id="{01429F38-0571-2845-CC53-08DADDABD145}"/>
                  </a:ext>
                </a:extLst>
              </p:cNvPr>
              <p:cNvSpPr/>
              <p:nvPr/>
            </p:nvSpPr>
            <p:spPr>
              <a:xfrm flipV="1">
                <a:off x="-2342045" y="3199305"/>
                <a:ext cx="58702" cy="10070"/>
              </a:xfrm>
              <a:custGeom>
                <a:avLst/>
                <a:gdLst>
                  <a:gd name="connsiteX0" fmla="*/ 53067 w 58702"/>
                  <a:gd name="connsiteY0" fmla="*/ -2682 h 10070"/>
                  <a:gd name="connsiteX1" fmla="*/ -2688 w 58702"/>
                  <a:gd name="connsiteY1" fmla="*/ -2682 h 10070"/>
                  <a:gd name="connsiteX2" fmla="*/ -2688 w 58702"/>
                  <a:gd name="connsiteY2" fmla="*/ 7389 h 10070"/>
                  <a:gd name="connsiteX3" fmla="*/ 56014 w 58702"/>
                  <a:gd name="connsiteY3" fmla="*/ 7389 h 10070"/>
                  <a:gd name="connsiteX4" fmla="*/ 53067 w 58702"/>
                  <a:gd name="connsiteY4" fmla="*/ -2682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02" h="10070">
                    <a:moveTo>
                      <a:pt x="53067" y="-2682"/>
                    </a:moveTo>
                    <a:lnTo>
                      <a:pt x="-2688" y="-2682"/>
                    </a:lnTo>
                    <a:lnTo>
                      <a:pt x="-2688" y="7389"/>
                    </a:lnTo>
                    <a:lnTo>
                      <a:pt x="56014" y="7389"/>
                    </a:lnTo>
                    <a:lnTo>
                      <a:pt x="53067" y="-2682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7" name="Полилиния: фигура 21286">
                <a:extLst>
                  <a:ext uri="{FF2B5EF4-FFF2-40B4-BE49-F238E27FC236}">
                    <a16:creationId xmlns:a16="http://schemas.microsoft.com/office/drawing/2014/main" id="{A50E6E40-7FC4-E190-C364-87AEE416A3C3}"/>
                  </a:ext>
                </a:extLst>
              </p:cNvPr>
              <p:cNvSpPr/>
              <p:nvPr/>
            </p:nvSpPr>
            <p:spPr>
              <a:xfrm flipV="1">
                <a:off x="-2342045" y="3342204"/>
                <a:ext cx="16928" cy="10082"/>
              </a:xfrm>
              <a:custGeom>
                <a:avLst/>
                <a:gdLst>
                  <a:gd name="connsiteX0" fmla="*/ 11320 w 16928"/>
                  <a:gd name="connsiteY0" fmla="*/ -2547 h 10082"/>
                  <a:gd name="connsiteX1" fmla="*/ -2673 w 16928"/>
                  <a:gd name="connsiteY1" fmla="*/ -2547 h 10082"/>
                  <a:gd name="connsiteX2" fmla="*/ -2673 w 16928"/>
                  <a:gd name="connsiteY2" fmla="*/ 7535 h 10082"/>
                  <a:gd name="connsiteX3" fmla="*/ 14256 w 16928"/>
                  <a:gd name="connsiteY3" fmla="*/ 7535 h 10082"/>
                  <a:gd name="connsiteX4" fmla="*/ 11320 w 16928"/>
                  <a:gd name="connsiteY4" fmla="*/ -254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28" h="10082">
                    <a:moveTo>
                      <a:pt x="11320" y="-2547"/>
                    </a:moveTo>
                    <a:lnTo>
                      <a:pt x="-2673" y="-2547"/>
                    </a:lnTo>
                    <a:lnTo>
                      <a:pt x="-2673" y="7535"/>
                    </a:lnTo>
                    <a:lnTo>
                      <a:pt x="14256" y="7535"/>
                    </a:lnTo>
                    <a:lnTo>
                      <a:pt x="11320" y="-2547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8" name="Полилиния: фигура 21287">
                <a:extLst>
                  <a:ext uri="{FF2B5EF4-FFF2-40B4-BE49-F238E27FC236}">
                    <a16:creationId xmlns:a16="http://schemas.microsoft.com/office/drawing/2014/main" id="{F6A265EA-218F-4DA8-8277-2456F3B0AE8F}"/>
                  </a:ext>
                </a:extLst>
              </p:cNvPr>
              <p:cNvSpPr/>
              <p:nvPr/>
            </p:nvSpPr>
            <p:spPr>
              <a:xfrm flipV="1">
                <a:off x="-2443014" y="3207799"/>
                <a:ext cx="100968" cy="135018"/>
              </a:xfrm>
              <a:custGeom>
                <a:avLst/>
                <a:gdLst>
                  <a:gd name="connsiteX0" fmla="*/ -2630 w 100968"/>
                  <a:gd name="connsiteY0" fmla="*/ -2615 h 135018"/>
                  <a:gd name="connsiteX1" fmla="*/ -2630 w 100968"/>
                  <a:gd name="connsiteY1" fmla="*/ -2615 h 135018"/>
                  <a:gd name="connsiteX2" fmla="*/ -2630 w 100968"/>
                  <a:gd name="connsiteY2" fmla="*/ 132404 h 135018"/>
                  <a:gd name="connsiteX3" fmla="*/ -2630 w 100968"/>
                  <a:gd name="connsiteY3" fmla="*/ 130828 h 135018"/>
                  <a:gd name="connsiteX4" fmla="*/ 43162 w 100968"/>
                  <a:gd name="connsiteY4" fmla="*/ 130828 h 135018"/>
                  <a:gd name="connsiteX5" fmla="*/ 43162 w 100968"/>
                  <a:gd name="connsiteY5" fmla="*/ 127278 h 135018"/>
                  <a:gd name="connsiteX6" fmla="*/ 2652 w 100968"/>
                  <a:gd name="connsiteY6" fmla="*/ 127278 h 135018"/>
                  <a:gd name="connsiteX7" fmla="*/ 2652 w 100968"/>
                  <a:gd name="connsiteY7" fmla="*/ 68997 h 135018"/>
                  <a:gd name="connsiteX8" fmla="*/ -2630 w 100968"/>
                  <a:gd name="connsiteY8" fmla="*/ 68997 h 135018"/>
                  <a:gd name="connsiteX9" fmla="*/ -2630 w 100968"/>
                  <a:gd name="connsiteY9" fmla="*/ 60792 h 135018"/>
                  <a:gd name="connsiteX10" fmla="*/ 2652 w 100968"/>
                  <a:gd name="connsiteY10" fmla="*/ 60792 h 135018"/>
                  <a:gd name="connsiteX11" fmla="*/ 2652 w 100968"/>
                  <a:gd name="connsiteY11" fmla="*/ 2511 h 135018"/>
                  <a:gd name="connsiteX12" fmla="*/ 43162 w 100968"/>
                  <a:gd name="connsiteY12" fmla="*/ 2511 h 135018"/>
                  <a:gd name="connsiteX13" fmla="*/ 43162 w 100968"/>
                  <a:gd name="connsiteY13" fmla="*/ -1039 h 135018"/>
                  <a:gd name="connsiteX14" fmla="*/ 52534 w 100968"/>
                  <a:gd name="connsiteY14" fmla="*/ -1039 h 135018"/>
                  <a:gd name="connsiteX15" fmla="*/ 52534 w 100968"/>
                  <a:gd name="connsiteY15" fmla="*/ 2511 h 135018"/>
                  <a:gd name="connsiteX16" fmla="*/ 93045 w 100968"/>
                  <a:gd name="connsiteY16" fmla="*/ 2511 h 135018"/>
                  <a:gd name="connsiteX17" fmla="*/ 93045 w 100968"/>
                  <a:gd name="connsiteY17" fmla="*/ 60792 h 135018"/>
                  <a:gd name="connsiteX18" fmla="*/ 98339 w 100968"/>
                  <a:gd name="connsiteY18" fmla="*/ 60792 h 135018"/>
                  <a:gd name="connsiteX19" fmla="*/ 98339 w 100968"/>
                  <a:gd name="connsiteY19" fmla="*/ -2001 h 135018"/>
                  <a:gd name="connsiteX20" fmla="*/ -2630 w 100968"/>
                  <a:gd name="connsiteY20" fmla="*/ -2001 h 135018"/>
                  <a:gd name="connsiteX21" fmla="*/ -2630 w 100968"/>
                  <a:gd name="connsiteY21" fmla="*/ -2615 h 135018"/>
                  <a:gd name="connsiteX22" fmla="*/ 98339 w 100968"/>
                  <a:gd name="connsiteY22" fmla="*/ 68997 h 135018"/>
                  <a:gd name="connsiteX23" fmla="*/ 93045 w 100968"/>
                  <a:gd name="connsiteY23" fmla="*/ 68997 h 135018"/>
                  <a:gd name="connsiteX24" fmla="*/ 93045 w 100968"/>
                  <a:gd name="connsiteY24" fmla="*/ 127278 h 135018"/>
                  <a:gd name="connsiteX25" fmla="*/ 52534 w 100968"/>
                  <a:gd name="connsiteY25" fmla="*/ 127278 h 135018"/>
                  <a:gd name="connsiteX26" fmla="*/ 52534 w 100968"/>
                  <a:gd name="connsiteY26" fmla="*/ 130828 h 135018"/>
                  <a:gd name="connsiteX27" fmla="*/ 98339 w 100968"/>
                  <a:gd name="connsiteY27" fmla="*/ 130828 h 135018"/>
                  <a:gd name="connsiteX28" fmla="*/ 98339 w 100968"/>
                  <a:gd name="connsiteY28" fmla="*/ 68997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968" h="135018">
                    <a:moveTo>
                      <a:pt x="-2630" y="-2615"/>
                    </a:moveTo>
                    <a:lnTo>
                      <a:pt x="-2630" y="-2615"/>
                    </a:lnTo>
                    <a:lnTo>
                      <a:pt x="-2630" y="132404"/>
                    </a:lnTo>
                    <a:lnTo>
                      <a:pt x="-2630" y="130828"/>
                    </a:lnTo>
                    <a:lnTo>
                      <a:pt x="43162" y="130828"/>
                    </a:lnTo>
                    <a:lnTo>
                      <a:pt x="43162" y="127278"/>
                    </a:lnTo>
                    <a:lnTo>
                      <a:pt x="2652" y="127278"/>
                    </a:lnTo>
                    <a:lnTo>
                      <a:pt x="2652" y="68997"/>
                    </a:lnTo>
                    <a:lnTo>
                      <a:pt x="-2630" y="68997"/>
                    </a:lnTo>
                    <a:lnTo>
                      <a:pt x="-2630" y="60792"/>
                    </a:lnTo>
                    <a:lnTo>
                      <a:pt x="2652" y="60792"/>
                    </a:lnTo>
                    <a:lnTo>
                      <a:pt x="2652" y="2511"/>
                    </a:lnTo>
                    <a:lnTo>
                      <a:pt x="43162" y="2511"/>
                    </a:lnTo>
                    <a:lnTo>
                      <a:pt x="43162" y="-1039"/>
                    </a:lnTo>
                    <a:lnTo>
                      <a:pt x="52534" y="-1039"/>
                    </a:lnTo>
                    <a:lnTo>
                      <a:pt x="52534" y="2511"/>
                    </a:lnTo>
                    <a:lnTo>
                      <a:pt x="93045" y="2511"/>
                    </a:lnTo>
                    <a:lnTo>
                      <a:pt x="93045" y="60792"/>
                    </a:lnTo>
                    <a:lnTo>
                      <a:pt x="98339" y="60792"/>
                    </a:lnTo>
                    <a:lnTo>
                      <a:pt x="98339" y="-2001"/>
                    </a:lnTo>
                    <a:lnTo>
                      <a:pt x="-2630" y="-2001"/>
                    </a:lnTo>
                    <a:lnTo>
                      <a:pt x="-2630" y="-2615"/>
                    </a:lnTo>
                    <a:moveTo>
                      <a:pt x="98339" y="68997"/>
                    </a:moveTo>
                    <a:lnTo>
                      <a:pt x="93045" y="68997"/>
                    </a:lnTo>
                    <a:lnTo>
                      <a:pt x="93045" y="127278"/>
                    </a:lnTo>
                    <a:lnTo>
                      <a:pt x="52534" y="127278"/>
                    </a:lnTo>
                    <a:lnTo>
                      <a:pt x="52534" y="130828"/>
                    </a:lnTo>
                    <a:lnTo>
                      <a:pt x="98339" y="130828"/>
                    </a:lnTo>
                    <a:lnTo>
                      <a:pt x="98339" y="68997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89" name="Полилиния: фигура 21288">
                <a:extLst>
                  <a:ext uri="{FF2B5EF4-FFF2-40B4-BE49-F238E27FC236}">
                    <a16:creationId xmlns:a16="http://schemas.microsoft.com/office/drawing/2014/main" id="{795A3A26-CF13-0921-66D1-ED7ABA632DDF}"/>
                  </a:ext>
                </a:extLst>
              </p:cNvPr>
              <p:cNvSpPr/>
              <p:nvPr/>
            </p:nvSpPr>
            <p:spPr>
              <a:xfrm flipV="1">
                <a:off x="-2437733" y="3212924"/>
                <a:ext cx="90393" cy="124767"/>
              </a:xfrm>
              <a:custGeom>
                <a:avLst/>
                <a:gdLst>
                  <a:gd name="connsiteX0" fmla="*/ 87763 w 90393"/>
                  <a:gd name="connsiteY0" fmla="*/ -2615 h 124767"/>
                  <a:gd name="connsiteX1" fmla="*/ 47253 w 90393"/>
                  <a:gd name="connsiteY1" fmla="*/ -2615 h 124767"/>
                  <a:gd name="connsiteX2" fmla="*/ 47253 w 90393"/>
                  <a:gd name="connsiteY2" fmla="*/ 55666 h 124767"/>
                  <a:gd name="connsiteX3" fmla="*/ 87763 w 90393"/>
                  <a:gd name="connsiteY3" fmla="*/ 55666 h 124767"/>
                  <a:gd name="connsiteX4" fmla="*/ 87763 w 90393"/>
                  <a:gd name="connsiteY4" fmla="*/ -2615 h 124767"/>
                  <a:gd name="connsiteX5" fmla="*/ 37880 w 90393"/>
                  <a:gd name="connsiteY5" fmla="*/ -2615 h 124767"/>
                  <a:gd name="connsiteX6" fmla="*/ -2630 w 90393"/>
                  <a:gd name="connsiteY6" fmla="*/ -2615 h 124767"/>
                  <a:gd name="connsiteX7" fmla="*/ -2630 w 90393"/>
                  <a:gd name="connsiteY7" fmla="*/ 55666 h 124767"/>
                  <a:gd name="connsiteX8" fmla="*/ 37880 w 90393"/>
                  <a:gd name="connsiteY8" fmla="*/ 55666 h 124767"/>
                  <a:gd name="connsiteX9" fmla="*/ 37880 w 90393"/>
                  <a:gd name="connsiteY9" fmla="*/ -2615 h 124767"/>
                  <a:gd name="connsiteX10" fmla="*/ 87763 w 90393"/>
                  <a:gd name="connsiteY10" fmla="*/ 63872 h 124767"/>
                  <a:gd name="connsiteX11" fmla="*/ 47253 w 90393"/>
                  <a:gd name="connsiteY11" fmla="*/ 63872 h 124767"/>
                  <a:gd name="connsiteX12" fmla="*/ 47253 w 90393"/>
                  <a:gd name="connsiteY12" fmla="*/ 122153 h 124767"/>
                  <a:gd name="connsiteX13" fmla="*/ 87763 w 90393"/>
                  <a:gd name="connsiteY13" fmla="*/ 122153 h 124767"/>
                  <a:gd name="connsiteX14" fmla="*/ 87763 w 90393"/>
                  <a:gd name="connsiteY14" fmla="*/ 63872 h 124767"/>
                  <a:gd name="connsiteX15" fmla="*/ 37880 w 90393"/>
                  <a:gd name="connsiteY15" fmla="*/ 63872 h 124767"/>
                  <a:gd name="connsiteX16" fmla="*/ -2630 w 90393"/>
                  <a:gd name="connsiteY16" fmla="*/ 63872 h 124767"/>
                  <a:gd name="connsiteX17" fmla="*/ -2630 w 90393"/>
                  <a:gd name="connsiteY17" fmla="*/ 122153 h 124767"/>
                  <a:gd name="connsiteX18" fmla="*/ 37880 w 90393"/>
                  <a:gd name="connsiteY18" fmla="*/ 122153 h 124767"/>
                  <a:gd name="connsiteX19" fmla="*/ 37880 w 90393"/>
                  <a:gd name="connsiteY19" fmla="*/ 6387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393" h="124767">
                    <a:moveTo>
                      <a:pt x="87763" y="-2615"/>
                    </a:moveTo>
                    <a:lnTo>
                      <a:pt x="47253" y="-2615"/>
                    </a:lnTo>
                    <a:lnTo>
                      <a:pt x="47253" y="55666"/>
                    </a:lnTo>
                    <a:lnTo>
                      <a:pt x="87763" y="55666"/>
                    </a:lnTo>
                    <a:lnTo>
                      <a:pt x="87763" y="-2615"/>
                    </a:lnTo>
                    <a:moveTo>
                      <a:pt x="37880" y="-2615"/>
                    </a:moveTo>
                    <a:lnTo>
                      <a:pt x="-2630" y="-2615"/>
                    </a:lnTo>
                    <a:lnTo>
                      <a:pt x="-2630" y="55666"/>
                    </a:lnTo>
                    <a:lnTo>
                      <a:pt x="37880" y="55666"/>
                    </a:lnTo>
                    <a:lnTo>
                      <a:pt x="37880" y="-2615"/>
                    </a:lnTo>
                    <a:moveTo>
                      <a:pt x="87763" y="63872"/>
                    </a:moveTo>
                    <a:lnTo>
                      <a:pt x="47253" y="63872"/>
                    </a:lnTo>
                    <a:lnTo>
                      <a:pt x="47253" y="122153"/>
                    </a:lnTo>
                    <a:lnTo>
                      <a:pt x="87763" y="122153"/>
                    </a:lnTo>
                    <a:lnTo>
                      <a:pt x="87763" y="63872"/>
                    </a:lnTo>
                    <a:moveTo>
                      <a:pt x="37880" y="63872"/>
                    </a:moveTo>
                    <a:lnTo>
                      <a:pt x="-2630" y="63872"/>
                    </a:lnTo>
                    <a:lnTo>
                      <a:pt x="-2630" y="122153"/>
                    </a:lnTo>
                    <a:lnTo>
                      <a:pt x="37880" y="122153"/>
                    </a:lnTo>
                    <a:lnTo>
                      <a:pt x="37880" y="63872"/>
                    </a:lnTo>
                  </a:path>
                </a:pathLst>
              </a:custGeom>
              <a:gradFill>
                <a:gsLst>
                  <a:gs pos="0">
                    <a:srgbClr val="662937"/>
                  </a:gs>
                  <a:gs pos="50000">
                    <a:srgbClr val="4C1B25"/>
                  </a:gs>
                  <a:gs pos="100000">
                    <a:srgbClr val="320D13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0" name="Полилиния: фигура 21289">
                <a:extLst>
                  <a:ext uri="{FF2B5EF4-FFF2-40B4-BE49-F238E27FC236}">
                    <a16:creationId xmlns:a16="http://schemas.microsoft.com/office/drawing/2014/main" id="{5FC19614-25F8-1997-16FE-B0ED10D7A6BC}"/>
                  </a:ext>
                </a:extLst>
              </p:cNvPr>
              <p:cNvSpPr/>
              <p:nvPr/>
            </p:nvSpPr>
            <p:spPr>
              <a:xfrm flipV="1">
                <a:off x="-2443014" y="3271206"/>
                <a:ext cx="100968" cy="8205"/>
              </a:xfrm>
              <a:custGeom>
                <a:avLst/>
                <a:gdLst>
                  <a:gd name="connsiteX0" fmla="*/ 98339 w 100968"/>
                  <a:gd name="connsiteY0" fmla="*/ -2615 h 8205"/>
                  <a:gd name="connsiteX1" fmla="*/ 98339 w 100968"/>
                  <a:gd name="connsiteY1" fmla="*/ -2615 h 8205"/>
                  <a:gd name="connsiteX2" fmla="*/ 52534 w 100968"/>
                  <a:gd name="connsiteY2" fmla="*/ -2615 h 8205"/>
                  <a:gd name="connsiteX3" fmla="*/ 52534 w 100968"/>
                  <a:gd name="connsiteY3" fmla="*/ 5591 h 8205"/>
                  <a:gd name="connsiteX4" fmla="*/ 93045 w 100968"/>
                  <a:gd name="connsiteY4" fmla="*/ 5591 h 8205"/>
                  <a:gd name="connsiteX5" fmla="*/ 98339 w 100968"/>
                  <a:gd name="connsiteY5" fmla="*/ 5591 h 8205"/>
                  <a:gd name="connsiteX6" fmla="*/ 98339 w 100968"/>
                  <a:gd name="connsiteY6" fmla="*/ -2615 h 8205"/>
                  <a:gd name="connsiteX7" fmla="*/ 43162 w 100968"/>
                  <a:gd name="connsiteY7" fmla="*/ -2615 h 8205"/>
                  <a:gd name="connsiteX8" fmla="*/ 2652 w 100968"/>
                  <a:gd name="connsiteY8" fmla="*/ -2615 h 8205"/>
                  <a:gd name="connsiteX9" fmla="*/ -2630 w 100968"/>
                  <a:gd name="connsiteY9" fmla="*/ -2615 h 8205"/>
                  <a:gd name="connsiteX10" fmla="*/ -2630 w 100968"/>
                  <a:gd name="connsiteY10" fmla="*/ 5591 h 8205"/>
                  <a:gd name="connsiteX11" fmla="*/ 2652 w 100968"/>
                  <a:gd name="connsiteY11" fmla="*/ 5591 h 8205"/>
                  <a:gd name="connsiteX12" fmla="*/ 43162 w 100968"/>
                  <a:gd name="connsiteY12" fmla="*/ 5591 h 8205"/>
                  <a:gd name="connsiteX13" fmla="*/ 43162 w 100968"/>
                  <a:gd name="connsiteY13" fmla="*/ -261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968" h="8205">
                    <a:moveTo>
                      <a:pt x="98339" y="-2615"/>
                    </a:moveTo>
                    <a:lnTo>
                      <a:pt x="98339" y="-2615"/>
                    </a:lnTo>
                    <a:lnTo>
                      <a:pt x="52534" y="-2615"/>
                    </a:lnTo>
                    <a:lnTo>
                      <a:pt x="52534" y="5591"/>
                    </a:lnTo>
                    <a:lnTo>
                      <a:pt x="93045" y="5591"/>
                    </a:lnTo>
                    <a:lnTo>
                      <a:pt x="98339" y="5591"/>
                    </a:lnTo>
                    <a:lnTo>
                      <a:pt x="98339" y="-2615"/>
                    </a:lnTo>
                    <a:moveTo>
                      <a:pt x="43162" y="-2615"/>
                    </a:moveTo>
                    <a:lnTo>
                      <a:pt x="2652" y="-2615"/>
                    </a:lnTo>
                    <a:lnTo>
                      <a:pt x="-2630" y="-2615"/>
                    </a:lnTo>
                    <a:lnTo>
                      <a:pt x="-2630" y="5591"/>
                    </a:lnTo>
                    <a:lnTo>
                      <a:pt x="2652" y="5591"/>
                    </a:lnTo>
                    <a:lnTo>
                      <a:pt x="43162" y="5591"/>
                    </a:lnTo>
                    <a:lnTo>
                      <a:pt x="43162" y="-261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1" name="Полилиния: фигура 21290">
                <a:extLst>
                  <a:ext uri="{FF2B5EF4-FFF2-40B4-BE49-F238E27FC236}">
                    <a16:creationId xmlns:a16="http://schemas.microsoft.com/office/drawing/2014/main" id="{5A7C6EED-CA49-F2C3-68C6-43A983A0D3C8}"/>
                  </a:ext>
                </a:extLst>
              </p:cNvPr>
              <p:cNvSpPr/>
              <p:nvPr/>
            </p:nvSpPr>
            <p:spPr>
              <a:xfrm flipV="1">
                <a:off x="-2397222" y="3209375"/>
                <a:ext cx="9372" cy="131866"/>
              </a:xfrm>
              <a:custGeom>
                <a:avLst/>
                <a:gdLst>
                  <a:gd name="connsiteX0" fmla="*/ 6742 w 9372"/>
                  <a:gd name="connsiteY0" fmla="*/ -2615 h 131866"/>
                  <a:gd name="connsiteX1" fmla="*/ -2630 w 9372"/>
                  <a:gd name="connsiteY1" fmla="*/ -2615 h 131866"/>
                  <a:gd name="connsiteX2" fmla="*/ -2630 w 9372"/>
                  <a:gd name="connsiteY2" fmla="*/ 129251 h 131866"/>
                  <a:gd name="connsiteX3" fmla="*/ 6742 w 9372"/>
                  <a:gd name="connsiteY3" fmla="*/ 129251 h 131866"/>
                  <a:gd name="connsiteX4" fmla="*/ 6742 w 9372"/>
                  <a:gd name="connsiteY4" fmla="*/ 125702 h 131866"/>
                  <a:gd name="connsiteX5" fmla="*/ 6742 w 9372"/>
                  <a:gd name="connsiteY5" fmla="*/ 67421 h 131866"/>
                  <a:gd name="connsiteX6" fmla="*/ 6742 w 9372"/>
                  <a:gd name="connsiteY6" fmla="*/ 59216 h 131866"/>
                  <a:gd name="connsiteX7" fmla="*/ 6742 w 9372"/>
                  <a:gd name="connsiteY7" fmla="*/ 934 h 131866"/>
                  <a:gd name="connsiteX8" fmla="*/ 6742 w 9372"/>
                  <a:gd name="connsiteY8" fmla="*/ -2615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72" h="131866">
                    <a:moveTo>
                      <a:pt x="6742" y="-2615"/>
                    </a:moveTo>
                    <a:lnTo>
                      <a:pt x="-2630" y="-2615"/>
                    </a:lnTo>
                    <a:lnTo>
                      <a:pt x="-2630" y="129251"/>
                    </a:lnTo>
                    <a:lnTo>
                      <a:pt x="6742" y="129251"/>
                    </a:lnTo>
                    <a:lnTo>
                      <a:pt x="6742" y="125702"/>
                    </a:lnTo>
                    <a:lnTo>
                      <a:pt x="6742" y="67421"/>
                    </a:lnTo>
                    <a:lnTo>
                      <a:pt x="6742" y="59216"/>
                    </a:lnTo>
                    <a:lnTo>
                      <a:pt x="6742" y="934"/>
                    </a:lnTo>
                    <a:lnTo>
                      <a:pt x="6742" y="-261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2" name="Полилиния: фигура 21291">
                <a:extLst>
                  <a:ext uri="{FF2B5EF4-FFF2-40B4-BE49-F238E27FC236}">
                    <a16:creationId xmlns:a16="http://schemas.microsoft.com/office/drawing/2014/main" id="{633DBFC1-A696-9A4C-DA64-78C1B329FA92}"/>
                  </a:ext>
                </a:extLst>
              </p:cNvPr>
              <p:cNvSpPr/>
              <p:nvPr/>
            </p:nvSpPr>
            <p:spPr>
              <a:xfrm flipV="1">
                <a:off x="-2443014" y="3199305"/>
                <a:ext cx="100968" cy="10070"/>
              </a:xfrm>
              <a:custGeom>
                <a:avLst/>
                <a:gdLst>
                  <a:gd name="connsiteX0" fmla="*/ 98339 w 100968"/>
                  <a:gd name="connsiteY0" fmla="*/ -2682 h 10070"/>
                  <a:gd name="connsiteX1" fmla="*/ 98339 w 100968"/>
                  <a:gd name="connsiteY1" fmla="*/ -2682 h 10070"/>
                  <a:gd name="connsiteX2" fmla="*/ -2630 w 100968"/>
                  <a:gd name="connsiteY2" fmla="*/ -2682 h 10070"/>
                  <a:gd name="connsiteX3" fmla="*/ -2630 w 100968"/>
                  <a:gd name="connsiteY3" fmla="*/ 7389 h 10070"/>
                  <a:gd name="connsiteX4" fmla="*/ 98339 w 100968"/>
                  <a:gd name="connsiteY4" fmla="*/ 7389 h 10070"/>
                  <a:gd name="connsiteX5" fmla="*/ 98339 w 100968"/>
                  <a:gd name="connsiteY5" fmla="*/ -2682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8" h="10070">
                    <a:moveTo>
                      <a:pt x="98339" y="-2682"/>
                    </a:moveTo>
                    <a:lnTo>
                      <a:pt x="98339" y="-2682"/>
                    </a:lnTo>
                    <a:lnTo>
                      <a:pt x="-2630" y="-2682"/>
                    </a:lnTo>
                    <a:lnTo>
                      <a:pt x="-2630" y="7389"/>
                    </a:lnTo>
                    <a:lnTo>
                      <a:pt x="98339" y="7389"/>
                    </a:lnTo>
                    <a:lnTo>
                      <a:pt x="98339" y="-2682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3" name="Полилиния: фигура 21292">
                <a:extLst>
                  <a:ext uri="{FF2B5EF4-FFF2-40B4-BE49-F238E27FC236}">
                    <a16:creationId xmlns:a16="http://schemas.microsoft.com/office/drawing/2014/main" id="{313C75E8-2545-AE13-5449-FFE8C0044E13}"/>
                  </a:ext>
                </a:extLst>
              </p:cNvPr>
              <p:cNvSpPr/>
              <p:nvPr/>
            </p:nvSpPr>
            <p:spPr>
              <a:xfrm flipV="1">
                <a:off x="-2443014" y="3342204"/>
                <a:ext cx="100968" cy="10082"/>
              </a:xfrm>
              <a:custGeom>
                <a:avLst/>
                <a:gdLst>
                  <a:gd name="connsiteX0" fmla="*/ 98339 w 100968"/>
                  <a:gd name="connsiteY0" fmla="*/ -2547 h 10082"/>
                  <a:gd name="connsiteX1" fmla="*/ -2630 w 100968"/>
                  <a:gd name="connsiteY1" fmla="*/ -2547 h 10082"/>
                  <a:gd name="connsiteX2" fmla="*/ -2630 w 100968"/>
                  <a:gd name="connsiteY2" fmla="*/ 7535 h 10082"/>
                  <a:gd name="connsiteX3" fmla="*/ 98339 w 100968"/>
                  <a:gd name="connsiteY3" fmla="*/ 7535 h 10082"/>
                  <a:gd name="connsiteX4" fmla="*/ 98339 w 100968"/>
                  <a:gd name="connsiteY4" fmla="*/ -254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68" h="10082">
                    <a:moveTo>
                      <a:pt x="98339" y="-2547"/>
                    </a:moveTo>
                    <a:lnTo>
                      <a:pt x="-2630" y="-2547"/>
                    </a:lnTo>
                    <a:lnTo>
                      <a:pt x="-2630" y="7535"/>
                    </a:lnTo>
                    <a:lnTo>
                      <a:pt x="98339" y="7535"/>
                    </a:lnTo>
                    <a:lnTo>
                      <a:pt x="98339" y="-2547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4" name="Полилиния: фигура 21293">
                <a:extLst>
                  <a:ext uri="{FF2B5EF4-FFF2-40B4-BE49-F238E27FC236}">
                    <a16:creationId xmlns:a16="http://schemas.microsoft.com/office/drawing/2014/main" id="{73CBE679-5E46-5ADE-A37F-B320F7149018}"/>
                  </a:ext>
                </a:extLst>
              </p:cNvPr>
              <p:cNvSpPr/>
              <p:nvPr/>
            </p:nvSpPr>
            <p:spPr>
              <a:xfrm flipV="1">
                <a:off x="-2746763" y="3209375"/>
                <a:ext cx="100968" cy="132828"/>
              </a:xfrm>
              <a:custGeom>
                <a:avLst/>
                <a:gdLst>
                  <a:gd name="connsiteX0" fmla="*/ 98558 w 100968"/>
                  <a:gd name="connsiteY0" fmla="*/ -2614 h 132828"/>
                  <a:gd name="connsiteX1" fmla="*/ -2411 w 100968"/>
                  <a:gd name="connsiteY1" fmla="*/ -2614 h 132828"/>
                  <a:gd name="connsiteX2" fmla="*/ -2411 w 100968"/>
                  <a:gd name="connsiteY2" fmla="*/ 60179 h 132828"/>
                  <a:gd name="connsiteX3" fmla="*/ 2870 w 100968"/>
                  <a:gd name="connsiteY3" fmla="*/ 60179 h 132828"/>
                  <a:gd name="connsiteX4" fmla="*/ 2870 w 100968"/>
                  <a:gd name="connsiteY4" fmla="*/ 1898 h 132828"/>
                  <a:gd name="connsiteX5" fmla="*/ 43381 w 100968"/>
                  <a:gd name="connsiteY5" fmla="*/ 1898 h 132828"/>
                  <a:gd name="connsiteX6" fmla="*/ 43381 w 100968"/>
                  <a:gd name="connsiteY6" fmla="*/ -1652 h 132828"/>
                  <a:gd name="connsiteX7" fmla="*/ 52753 w 100968"/>
                  <a:gd name="connsiteY7" fmla="*/ -1652 h 132828"/>
                  <a:gd name="connsiteX8" fmla="*/ 52753 w 100968"/>
                  <a:gd name="connsiteY8" fmla="*/ 1898 h 132828"/>
                  <a:gd name="connsiteX9" fmla="*/ 93264 w 100968"/>
                  <a:gd name="connsiteY9" fmla="*/ 1898 h 132828"/>
                  <a:gd name="connsiteX10" fmla="*/ 93264 w 100968"/>
                  <a:gd name="connsiteY10" fmla="*/ 60179 h 132828"/>
                  <a:gd name="connsiteX11" fmla="*/ 98558 w 100968"/>
                  <a:gd name="connsiteY11" fmla="*/ 60179 h 132828"/>
                  <a:gd name="connsiteX12" fmla="*/ 98558 w 100968"/>
                  <a:gd name="connsiteY12" fmla="*/ -2614 h 132828"/>
                  <a:gd name="connsiteX13" fmla="*/ 98558 w 100968"/>
                  <a:gd name="connsiteY13" fmla="*/ 68384 h 132828"/>
                  <a:gd name="connsiteX14" fmla="*/ 93264 w 100968"/>
                  <a:gd name="connsiteY14" fmla="*/ 68384 h 132828"/>
                  <a:gd name="connsiteX15" fmla="*/ 93264 w 100968"/>
                  <a:gd name="connsiteY15" fmla="*/ 126665 h 132828"/>
                  <a:gd name="connsiteX16" fmla="*/ 52753 w 100968"/>
                  <a:gd name="connsiteY16" fmla="*/ 126665 h 132828"/>
                  <a:gd name="connsiteX17" fmla="*/ 52753 w 100968"/>
                  <a:gd name="connsiteY17" fmla="*/ 130214 h 132828"/>
                  <a:gd name="connsiteX18" fmla="*/ 98558 w 100968"/>
                  <a:gd name="connsiteY18" fmla="*/ 130214 h 132828"/>
                  <a:gd name="connsiteX19" fmla="*/ 98558 w 100968"/>
                  <a:gd name="connsiteY19" fmla="*/ 68384 h 132828"/>
                  <a:gd name="connsiteX20" fmla="*/ 2870 w 100968"/>
                  <a:gd name="connsiteY20" fmla="*/ 68384 h 132828"/>
                  <a:gd name="connsiteX21" fmla="*/ -2411 w 100968"/>
                  <a:gd name="connsiteY21" fmla="*/ 68384 h 132828"/>
                  <a:gd name="connsiteX22" fmla="*/ -2411 w 100968"/>
                  <a:gd name="connsiteY22" fmla="*/ 130214 h 132828"/>
                  <a:gd name="connsiteX23" fmla="*/ 43381 w 100968"/>
                  <a:gd name="connsiteY23" fmla="*/ 130214 h 132828"/>
                  <a:gd name="connsiteX24" fmla="*/ 43381 w 100968"/>
                  <a:gd name="connsiteY24" fmla="*/ 126665 h 132828"/>
                  <a:gd name="connsiteX25" fmla="*/ 2870 w 100968"/>
                  <a:gd name="connsiteY25" fmla="*/ 126665 h 132828"/>
                  <a:gd name="connsiteX26" fmla="*/ 2870 w 100968"/>
                  <a:gd name="connsiteY26" fmla="*/ 68384 h 13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0968" h="132828">
                    <a:moveTo>
                      <a:pt x="98558" y="-2614"/>
                    </a:moveTo>
                    <a:lnTo>
                      <a:pt x="-2411" y="-2614"/>
                    </a:lnTo>
                    <a:lnTo>
                      <a:pt x="-2411" y="60179"/>
                    </a:lnTo>
                    <a:lnTo>
                      <a:pt x="2870" y="60179"/>
                    </a:lnTo>
                    <a:lnTo>
                      <a:pt x="2870" y="1898"/>
                    </a:lnTo>
                    <a:lnTo>
                      <a:pt x="43381" y="1898"/>
                    </a:lnTo>
                    <a:lnTo>
                      <a:pt x="43381" y="-1652"/>
                    </a:lnTo>
                    <a:lnTo>
                      <a:pt x="52753" y="-1652"/>
                    </a:lnTo>
                    <a:lnTo>
                      <a:pt x="52753" y="1898"/>
                    </a:lnTo>
                    <a:lnTo>
                      <a:pt x="93264" y="1898"/>
                    </a:lnTo>
                    <a:lnTo>
                      <a:pt x="93264" y="60179"/>
                    </a:lnTo>
                    <a:lnTo>
                      <a:pt x="98558" y="60179"/>
                    </a:lnTo>
                    <a:lnTo>
                      <a:pt x="98558" y="-2614"/>
                    </a:lnTo>
                    <a:moveTo>
                      <a:pt x="98558" y="68384"/>
                    </a:moveTo>
                    <a:lnTo>
                      <a:pt x="93264" y="68384"/>
                    </a:lnTo>
                    <a:lnTo>
                      <a:pt x="93264" y="126665"/>
                    </a:lnTo>
                    <a:lnTo>
                      <a:pt x="52753" y="126665"/>
                    </a:lnTo>
                    <a:lnTo>
                      <a:pt x="52753" y="130214"/>
                    </a:lnTo>
                    <a:lnTo>
                      <a:pt x="98558" y="130214"/>
                    </a:lnTo>
                    <a:lnTo>
                      <a:pt x="98558" y="68384"/>
                    </a:lnTo>
                    <a:moveTo>
                      <a:pt x="2870" y="68384"/>
                    </a:moveTo>
                    <a:lnTo>
                      <a:pt x="-2411" y="68384"/>
                    </a:lnTo>
                    <a:lnTo>
                      <a:pt x="-2411" y="130214"/>
                    </a:lnTo>
                    <a:lnTo>
                      <a:pt x="43381" y="130214"/>
                    </a:lnTo>
                    <a:lnTo>
                      <a:pt x="43381" y="126665"/>
                    </a:lnTo>
                    <a:lnTo>
                      <a:pt x="2870" y="126665"/>
                    </a:lnTo>
                    <a:lnTo>
                      <a:pt x="2870" y="68384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5" name="Полилиния: фигура 21294">
                <a:extLst>
                  <a:ext uri="{FF2B5EF4-FFF2-40B4-BE49-F238E27FC236}">
                    <a16:creationId xmlns:a16="http://schemas.microsoft.com/office/drawing/2014/main" id="{EF2643ED-7C42-A252-DC60-97B334B0B9C1}"/>
                  </a:ext>
                </a:extLst>
              </p:cNvPr>
              <p:cNvSpPr/>
              <p:nvPr/>
            </p:nvSpPr>
            <p:spPr>
              <a:xfrm flipV="1">
                <a:off x="-2741482" y="3212924"/>
                <a:ext cx="90393" cy="124767"/>
              </a:xfrm>
              <a:custGeom>
                <a:avLst/>
                <a:gdLst>
                  <a:gd name="connsiteX0" fmla="*/ 87982 w 90393"/>
                  <a:gd name="connsiteY0" fmla="*/ -2615 h 124767"/>
                  <a:gd name="connsiteX1" fmla="*/ 47472 w 90393"/>
                  <a:gd name="connsiteY1" fmla="*/ -2615 h 124767"/>
                  <a:gd name="connsiteX2" fmla="*/ 47472 w 90393"/>
                  <a:gd name="connsiteY2" fmla="*/ 55666 h 124767"/>
                  <a:gd name="connsiteX3" fmla="*/ 87982 w 90393"/>
                  <a:gd name="connsiteY3" fmla="*/ 55666 h 124767"/>
                  <a:gd name="connsiteX4" fmla="*/ 87982 w 90393"/>
                  <a:gd name="connsiteY4" fmla="*/ -2615 h 124767"/>
                  <a:gd name="connsiteX5" fmla="*/ 38099 w 90393"/>
                  <a:gd name="connsiteY5" fmla="*/ -2615 h 124767"/>
                  <a:gd name="connsiteX6" fmla="*/ -2411 w 90393"/>
                  <a:gd name="connsiteY6" fmla="*/ -2615 h 124767"/>
                  <a:gd name="connsiteX7" fmla="*/ -2411 w 90393"/>
                  <a:gd name="connsiteY7" fmla="*/ 55666 h 124767"/>
                  <a:gd name="connsiteX8" fmla="*/ 38099 w 90393"/>
                  <a:gd name="connsiteY8" fmla="*/ 55666 h 124767"/>
                  <a:gd name="connsiteX9" fmla="*/ 38099 w 90393"/>
                  <a:gd name="connsiteY9" fmla="*/ -2615 h 124767"/>
                  <a:gd name="connsiteX10" fmla="*/ 87982 w 90393"/>
                  <a:gd name="connsiteY10" fmla="*/ 63872 h 124767"/>
                  <a:gd name="connsiteX11" fmla="*/ 47472 w 90393"/>
                  <a:gd name="connsiteY11" fmla="*/ 63872 h 124767"/>
                  <a:gd name="connsiteX12" fmla="*/ 47472 w 90393"/>
                  <a:gd name="connsiteY12" fmla="*/ 122153 h 124767"/>
                  <a:gd name="connsiteX13" fmla="*/ 87982 w 90393"/>
                  <a:gd name="connsiteY13" fmla="*/ 122153 h 124767"/>
                  <a:gd name="connsiteX14" fmla="*/ 87982 w 90393"/>
                  <a:gd name="connsiteY14" fmla="*/ 63872 h 124767"/>
                  <a:gd name="connsiteX15" fmla="*/ 38099 w 90393"/>
                  <a:gd name="connsiteY15" fmla="*/ 63872 h 124767"/>
                  <a:gd name="connsiteX16" fmla="*/ -2411 w 90393"/>
                  <a:gd name="connsiteY16" fmla="*/ 63872 h 124767"/>
                  <a:gd name="connsiteX17" fmla="*/ -2411 w 90393"/>
                  <a:gd name="connsiteY17" fmla="*/ 122153 h 124767"/>
                  <a:gd name="connsiteX18" fmla="*/ 38099 w 90393"/>
                  <a:gd name="connsiteY18" fmla="*/ 122153 h 124767"/>
                  <a:gd name="connsiteX19" fmla="*/ 38099 w 90393"/>
                  <a:gd name="connsiteY19" fmla="*/ 6387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393" h="124767">
                    <a:moveTo>
                      <a:pt x="87982" y="-2615"/>
                    </a:moveTo>
                    <a:lnTo>
                      <a:pt x="47472" y="-2615"/>
                    </a:lnTo>
                    <a:lnTo>
                      <a:pt x="47472" y="55666"/>
                    </a:lnTo>
                    <a:lnTo>
                      <a:pt x="87982" y="55666"/>
                    </a:lnTo>
                    <a:lnTo>
                      <a:pt x="87982" y="-2615"/>
                    </a:lnTo>
                    <a:moveTo>
                      <a:pt x="38099" y="-2615"/>
                    </a:moveTo>
                    <a:lnTo>
                      <a:pt x="-2411" y="-2615"/>
                    </a:lnTo>
                    <a:lnTo>
                      <a:pt x="-2411" y="55666"/>
                    </a:lnTo>
                    <a:lnTo>
                      <a:pt x="38099" y="55666"/>
                    </a:lnTo>
                    <a:lnTo>
                      <a:pt x="38099" y="-2615"/>
                    </a:lnTo>
                    <a:moveTo>
                      <a:pt x="87982" y="63872"/>
                    </a:moveTo>
                    <a:lnTo>
                      <a:pt x="47472" y="63872"/>
                    </a:lnTo>
                    <a:lnTo>
                      <a:pt x="47472" y="122153"/>
                    </a:lnTo>
                    <a:lnTo>
                      <a:pt x="87982" y="122153"/>
                    </a:lnTo>
                    <a:lnTo>
                      <a:pt x="87982" y="63872"/>
                    </a:lnTo>
                    <a:moveTo>
                      <a:pt x="38099" y="63872"/>
                    </a:moveTo>
                    <a:lnTo>
                      <a:pt x="-2411" y="63872"/>
                    </a:lnTo>
                    <a:lnTo>
                      <a:pt x="-2411" y="122153"/>
                    </a:lnTo>
                    <a:lnTo>
                      <a:pt x="38099" y="122153"/>
                    </a:lnTo>
                    <a:lnTo>
                      <a:pt x="38099" y="63872"/>
                    </a:lnTo>
                  </a:path>
                </a:pathLst>
              </a:custGeom>
              <a:gradFill>
                <a:gsLst>
                  <a:gs pos="0">
                    <a:srgbClr val="662937"/>
                  </a:gs>
                  <a:gs pos="50000">
                    <a:srgbClr val="4C1B25"/>
                  </a:gs>
                  <a:gs pos="100000">
                    <a:srgbClr val="320D13"/>
                  </a:gs>
                </a:gsLst>
                <a:lin ang="1422269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6" name="Полилиния: фигура 21295">
                <a:extLst>
                  <a:ext uri="{FF2B5EF4-FFF2-40B4-BE49-F238E27FC236}">
                    <a16:creationId xmlns:a16="http://schemas.microsoft.com/office/drawing/2014/main" id="{4861056A-A23A-DAE6-02F9-1D4C30A1CA35}"/>
                  </a:ext>
                </a:extLst>
              </p:cNvPr>
              <p:cNvSpPr/>
              <p:nvPr/>
            </p:nvSpPr>
            <p:spPr>
              <a:xfrm flipV="1">
                <a:off x="-2746763" y="3271206"/>
                <a:ext cx="100968" cy="8205"/>
              </a:xfrm>
              <a:custGeom>
                <a:avLst/>
                <a:gdLst>
                  <a:gd name="connsiteX0" fmla="*/ 98558 w 100968"/>
                  <a:gd name="connsiteY0" fmla="*/ -2615 h 8205"/>
                  <a:gd name="connsiteX1" fmla="*/ 98558 w 100968"/>
                  <a:gd name="connsiteY1" fmla="*/ -2615 h 8205"/>
                  <a:gd name="connsiteX2" fmla="*/ 52753 w 100968"/>
                  <a:gd name="connsiteY2" fmla="*/ -2615 h 8205"/>
                  <a:gd name="connsiteX3" fmla="*/ 52753 w 100968"/>
                  <a:gd name="connsiteY3" fmla="*/ 5591 h 8205"/>
                  <a:gd name="connsiteX4" fmla="*/ 93264 w 100968"/>
                  <a:gd name="connsiteY4" fmla="*/ 5591 h 8205"/>
                  <a:gd name="connsiteX5" fmla="*/ 98558 w 100968"/>
                  <a:gd name="connsiteY5" fmla="*/ 5591 h 8205"/>
                  <a:gd name="connsiteX6" fmla="*/ 98558 w 100968"/>
                  <a:gd name="connsiteY6" fmla="*/ -2615 h 8205"/>
                  <a:gd name="connsiteX7" fmla="*/ 43381 w 100968"/>
                  <a:gd name="connsiteY7" fmla="*/ -2615 h 8205"/>
                  <a:gd name="connsiteX8" fmla="*/ 2870 w 100968"/>
                  <a:gd name="connsiteY8" fmla="*/ -2615 h 8205"/>
                  <a:gd name="connsiteX9" fmla="*/ -2411 w 100968"/>
                  <a:gd name="connsiteY9" fmla="*/ -2615 h 8205"/>
                  <a:gd name="connsiteX10" fmla="*/ -2411 w 100968"/>
                  <a:gd name="connsiteY10" fmla="*/ 5591 h 8205"/>
                  <a:gd name="connsiteX11" fmla="*/ 2870 w 100968"/>
                  <a:gd name="connsiteY11" fmla="*/ 5591 h 8205"/>
                  <a:gd name="connsiteX12" fmla="*/ 43381 w 100968"/>
                  <a:gd name="connsiteY12" fmla="*/ 5591 h 8205"/>
                  <a:gd name="connsiteX13" fmla="*/ 43381 w 100968"/>
                  <a:gd name="connsiteY13" fmla="*/ -261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968" h="8205">
                    <a:moveTo>
                      <a:pt x="98558" y="-2615"/>
                    </a:moveTo>
                    <a:lnTo>
                      <a:pt x="98558" y="-2615"/>
                    </a:lnTo>
                    <a:lnTo>
                      <a:pt x="52753" y="-2615"/>
                    </a:lnTo>
                    <a:lnTo>
                      <a:pt x="52753" y="5591"/>
                    </a:lnTo>
                    <a:lnTo>
                      <a:pt x="93264" y="5591"/>
                    </a:lnTo>
                    <a:lnTo>
                      <a:pt x="98558" y="5591"/>
                    </a:lnTo>
                    <a:lnTo>
                      <a:pt x="98558" y="-2615"/>
                    </a:lnTo>
                    <a:moveTo>
                      <a:pt x="43381" y="-2615"/>
                    </a:moveTo>
                    <a:lnTo>
                      <a:pt x="2870" y="-2615"/>
                    </a:lnTo>
                    <a:lnTo>
                      <a:pt x="-2411" y="-2615"/>
                    </a:lnTo>
                    <a:lnTo>
                      <a:pt x="-2411" y="5591"/>
                    </a:lnTo>
                    <a:lnTo>
                      <a:pt x="2870" y="5591"/>
                    </a:lnTo>
                    <a:lnTo>
                      <a:pt x="43381" y="5591"/>
                    </a:lnTo>
                    <a:lnTo>
                      <a:pt x="43381" y="-261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7" name="Полилиния: фигура 21296">
                <a:extLst>
                  <a:ext uri="{FF2B5EF4-FFF2-40B4-BE49-F238E27FC236}">
                    <a16:creationId xmlns:a16="http://schemas.microsoft.com/office/drawing/2014/main" id="{D517B03C-2924-3291-3A6E-A16F3A9081C4}"/>
                  </a:ext>
                </a:extLst>
              </p:cNvPr>
              <p:cNvSpPr/>
              <p:nvPr/>
            </p:nvSpPr>
            <p:spPr>
              <a:xfrm flipV="1">
                <a:off x="-2700972" y="3209375"/>
                <a:ext cx="9372" cy="131866"/>
              </a:xfrm>
              <a:custGeom>
                <a:avLst/>
                <a:gdLst>
                  <a:gd name="connsiteX0" fmla="*/ 6961 w 9372"/>
                  <a:gd name="connsiteY0" fmla="*/ -2615 h 131866"/>
                  <a:gd name="connsiteX1" fmla="*/ -2411 w 9372"/>
                  <a:gd name="connsiteY1" fmla="*/ -2615 h 131866"/>
                  <a:gd name="connsiteX2" fmla="*/ -2411 w 9372"/>
                  <a:gd name="connsiteY2" fmla="*/ 129251 h 131866"/>
                  <a:gd name="connsiteX3" fmla="*/ 6961 w 9372"/>
                  <a:gd name="connsiteY3" fmla="*/ 129251 h 131866"/>
                  <a:gd name="connsiteX4" fmla="*/ 6961 w 9372"/>
                  <a:gd name="connsiteY4" fmla="*/ 125702 h 131866"/>
                  <a:gd name="connsiteX5" fmla="*/ 6961 w 9372"/>
                  <a:gd name="connsiteY5" fmla="*/ 67421 h 131866"/>
                  <a:gd name="connsiteX6" fmla="*/ 6961 w 9372"/>
                  <a:gd name="connsiteY6" fmla="*/ 59216 h 131866"/>
                  <a:gd name="connsiteX7" fmla="*/ 6961 w 9372"/>
                  <a:gd name="connsiteY7" fmla="*/ 934 h 131866"/>
                  <a:gd name="connsiteX8" fmla="*/ 6961 w 9372"/>
                  <a:gd name="connsiteY8" fmla="*/ -2615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72" h="131866">
                    <a:moveTo>
                      <a:pt x="6961" y="-2615"/>
                    </a:moveTo>
                    <a:lnTo>
                      <a:pt x="-2411" y="-2615"/>
                    </a:lnTo>
                    <a:lnTo>
                      <a:pt x="-2411" y="129251"/>
                    </a:lnTo>
                    <a:lnTo>
                      <a:pt x="6961" y="129251"/>
                    </a:lnTo>
                    <a:lnTo>
                      <a:pt x="6961" y="125702"/>
                    </a:lnTo>
                    <a:lnTo>
                      <a:pt x="6961" y="67421"/>
                    </a:lnTo>
                    <a:lnTo>
                      <a:pt x="6961" y="59216"/>
                    </a:lnTo>
                    <a:lnTo>
                      <a:pt x="6961" y="934"/>
                    </a:lnTo>
                    <a:lnTo>
                      <a:pt x="6961" y="-261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8" name="Полилиния: фигура 21297">
                <a:extLst>
                  <a:ext uri="{FF2B5EF4-FFF2-40B4-BE49-F238E27FC236}">
                    <a16:creationId xmlns:a16="http://schemas.microsoft.com/office/drawing/2014/main" id="{813CDA99-57CC-5D2C-2FC0-045E40FC8D9B}"/>
                  </a:ext>
                </a:extLst>
              </p:cNvPr>
              <p:cNvSpPr/>
              <p:nvPr/>
            </p:nvSpPr>
            <p:spPr>
              <a:xfrm flipV="1">
                <a:off x="-2746763" y="3199305"/>
                <a:ext cx="100968" cy="10070"/>
              </a:xfrm>
              <a:custGeom>
                <a:avLst/>
                <a:gdLst>
                  <a:gd name="connsiteX0" fmla="*/ 98558 w 100968"/>
                  <a:gd name="connsiteY0" fmla="*/ -2682 h 10070"/>
                  <a:gd name="connsiteX1" fmla="*/ 98558 w 100968"/>
                  <a:gd name="connsiteY1" fmla="*/ -2682 h 10070"/>
                  <a:gd name="connsiteX2" fmla="*/ -2411 w 100968"/>
                  <a:gd name="connsiteY2" fmla="*/ -2682 h 10070"/>
                  <a:gd name="connsiteX3" fmla="*/ -2411 w 100968"/>
                  <a:gd name="connsiteY3" fmla="*/ 7389 h 10070"/>
                  <a:gd name="connsiteX4" fmla="*/ 98558 w 100968"/>
                  <a:gd name="connsiteY4" fmla="*/ 7389 h 10070"/>
                  <a:gd name="connsiteX5" fmla="*/ 98558 w 100968"/>
                  <a:gd name="connsiteY5" fmla="*/ -2682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68" h="10070">
                    <a:moveTo>
                      <a:pt x="98558" y="-2682"/>
                    </a:moveTo>
                    <a:lnTo>
                      <a:pt x="98558" y="-2682"/>
                    </a:lnTo>
                    <a:lnTo>
                      <a:pt x="-2411" y="-2682"/>
                    </a:lnTo>
                    <a:lnTo>
                      <a:pt x="-2411" y="7389"/>
                    </a:lnTo>
                    <a:lnTo>
                      <a:pt x="98558" y="7389"/>
                    </a:lnTo>
                    <a:lnTo>
                      <a:pt x="98558" y="-2682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299" name="Полилиния: фигура 21298">
                <a:extLst>
                  <a:ext uri="{FF2B5EF4-FFF2-40B4-BE49-F238E27FC236}">
                    <a16:creationId xmlns:a16="http://schemas.microsoft.com/office/drawing/2014/main" id="{DB65CD08-2FB4-7A05-BF8C-2275A1D4B133}"/>
                  </a:ext>
                </a:extLst>
              </p:cNvPr>
              <p:cNvSpPr/>
              <p:nvPr/>
            </p:nvSpPr>
            <p:spPr>
              <a:xfrm flipV="1">
                <a:off x="-2746763" y="3342205"/>
                <a:ext cx="100971" cy="10081"/>
              </a:xfrm>
              <a:custGeom>
                <a:avLst/>
                <a:gdLst>
                  <a:gd name="connsiteX0" fmla="*/ -2411 w 100971"/>
                  <a:gd name="connsiteY0" fmla="*/ -2547 h 10081"/>
                  <a:gd name="connsiteX1" fmla="*/ 98560 w 100971"/>
                  <a:gd name="connsiteY1" fmla="*/ -2547 h 10081"/>
                  <a:gd name="connsiteX2" fmla="*/ 98560 w 100971"/>
                  <a:gd name="connsiteY2" fmla="*/ 7534 h 10081"/>
                  <a:gd name="connsiteX3" fmla="*/ -2411 w 100971"/>
                  <a:gd name="connsiteY3" fmla="*/ 7534 h 10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71" h="10081">
                    <a:moveTo>
                      <a:pt x="-2411" y="-2547"/>
                    </a:moveTo>
                    <a:lnTo>
                      <a:pt x="98560" y="-2547"/>
                    </a:lnTo>
                    <a:lnTo>
                      <a:pt x="98560" y="7534"/>
                    </a:lnTo>
                    <a:lnTo>
                      <a:pt x="-2411" y="7534"/>
                    </a:lnTo>
                    <a:close/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0" name="Полилиния: фигура 21299">
                <a:extLst>
                  <a:ext uri="{FF2B5EF4-FFF2-40B4-BE49-F238E27FC236}">
                    <a16:creationId xmlns:a16="http://schemas.microsoft.com/office/drawing/2014/main" id="{66CE85FE-1C23-950B-43A3-77BE036B0561}"/>
                  </a:ext>
                </a:extLst>
              </p:cNvPr>
              <p:cNvSpPr/>
              <p:nvPr/>
            </p:nvSpPr>
            <p:spPr>
              <a:xfrm flipV="1">
                <a:off x="-2847745" y="3207799"/>
                <a:ext cx="100981" cy="135018"/>
              </a:xfrm>
              <a:custGeom>
                <a:avLst/>
                <a:gdLst>
                  <a:gd name="connsiteX0" fmla="*/ -2339 w 100981"/>
                  <a:gd name="connsiteY0" fmla="*/ -2615 h 135018"/>
                  <a:gd name="connsiteX1" fmla="*/ -2339 w 100981"/>
                  <a:gd name="connsiteY1" fmla="*/ -2615 h 135018"/>
                  <a:gd name="connsiteX2" fmla="*/ -2339 w 100981"/>
                  <a:gd name="connsiteY2" fmla="*/ 132404 h 135018"/>
                  <a:gd name="connsiteX3" fmla="*/ -2339 w 100981"/>
                  <a:gd name="connsiteY3" fmla="*/ 130828 h 135018"/>
                  <a:gd name="connsiteX4" fmla="*/ 43466 w 100981"/>
                  <a:gd name="connsiteY4" fmla="*/ 130828 h 135018"/>
                  <a:gd name="connsiteX5" fmla="*/ 43466 w 100981"/>
                  <a:gd name="connsiteY5" fmla="*/ 127278 h 135018"/>
                  <a:gd name="connsiteX6" fmla="*/ 2955 w 100981"/>
                  <a:gd name="connsiteY6" fmla="*/ 127278 h 135018"/>
                  <a:gd name="connsiteX7" fmla="*/ 2955 w 100981"/>
                  <a:gd name="connsiteY7" fmla="*/ 68997 h 135018"/>
                  <a:gd name="connsiteX8" fmla="*/ -2339 w 100981"/>
                  <a:gd name="connsiteY8" fmla="*/ 68997 h 135018"/>
                  <a:gd name="connsiteX9" fmla="*/ -2339 w 100981"/>
                  <a:gd name="connsiteY9" fmla="*/ 60792 h 135018"/>
                  <a:gd name="connsiteX10" fmla="*/ 2955 w 100981"/>
                  <a:gd name="connsiteY10" fmla="*/ 60792 h 135018"/>
                  <a:gd name="connsiteX11" fmla="*/ 2955 w 100981"/>
                  <a:gd name="connsiteY11" fmla="*/ 2511 h 135018"/>
                  <a:gd name="connsiteX12" fmla="*/ 43466 w 100981"/>
                  <a:gd name="connsiteY12" fmla="*/ 2511 h 135018"/>
                  <a:gd name="connsiteX13" fmla="*/ 43466 w 100981"/>
                  <a:gd name="connsiteY13" fmla="*/ -1039 h 135018"/>
                  <a:gd name="connsiteX14" fmla="*/ 52838 w 100981"/>
                  <a:gd name="connsiteY14" fmla="*/ -1039 h 135018"/>
                  <a:gd name="connsiteX15" fmla="*/ 52838 w 100981"/>
                  <a:gd name="connsiteY15" fmla="*/ 2511 h 135018"/>
                  <a:gd name="connsiteX16" fmla="*/ 93349 w 100981"/>
                  <a:gd name="connsiteY16" fmla="*/ 2511 h 135018"/>
                  <a:gd name="connsiteX17" fmla="*/ 93349 w 100981"/>
                  <a:gd name="connsiteY17" fmla="*/ 60792 h 135018"/>
                  <a:gd name="connsiteX18" fmla="*/ 98643 w 100981"/>
                  <a:gd name="connsiteY18" fmla="*/ 60792 h 135018"/>
                  <a:gd name="connsiteX19" fmla="*/ 98643 w 100981"/>
                  <a:gd name="connsiteY19" fmla="*/ -2001 h 135018"/>
                  <a:gd name="connsiteX20" fmla="*/ -2339 w 100981"/>
                  <a:gd name="connsiteY20" fmla="*/ -2001 h 135018"/>
                  <a:gd name="connsiteX21" fmla="*/ -2339 w 100981"/>
                  <a:gd name="connsiteY21" fmla="*/ -2615 h 135018"/>
                  <a:gd name="connsiteX22" fmla="*/ 98643 w 100981"/>
                  <a:gd name="connsiteY22" fmla="*/ 68997 h 135018"/>
                  <a:gd name="connsiteX23" fmla="*/ 93349 w 100981"/>
                  <a:gd name="connsiteY23" fmla="*/ 68997 h 135018"/>
                  <a:gd name="connsiteX24" fmla="*/ 93349 w 100981"/>
                  <a:gd name="connsiteY24" fmla="*/ 127278 h 135018"/>
                  <a:gd name="connsiteX25" fmla="*/ 52838 w 100981"/>
                  <a:gd name="connsiteY25" fmla="*/ 127278 h 135018"/>
                  <a:gd name="connsiteX26" fmla="*/ 52838 w 100981"/>
                  <a:gd name="connsiteY26" fmla="*/ 130828 h 135018"/>
                  <a:gd name="connsiteX27" fmla="*/ 98643 w 100981"/>
                  <a:gd name="connsiteY27" fmla="*/ 130828 h 135018"/>
                  <a:gd name="connsiteX28" fmla="*/ 98643 w 100981"/>
                  <a:gd name="connsiteY28" fmla="*/ 68997 h 13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981" h="135018">
                    <a:moveTo>
                      <a:pt x="-2339" y="-2615"/>
                    </a:moveTo>
                    <a:lnTo>
                      <a:pt x="-2339" y="-2615"/>
                    </a:lnTo>
                    <a:lnTo>
                      <a:pt x="-2339" y="132404"/>
                    </a:lnTo>
                    <a:lnTo>
                      <a:pt x="-2339" y="130828"/>
                    </a:lnTo>
                    <a:lnTo>
                      <a:pt x="43466" y="130828"/>
                    </a:lnTo>
                    <a:lnTo>
                      <a:pt x="43466" y="127278"/>
                    </a:lnTo>
                    <a:lnTo>
                      <a:pt x="2955" y="127278"/>
                    </a:lnTo>
                    <a:lnTo>
                      <a:pt x="2955" y="68997"/>
                    </a:lnTo>
                    <a:lnTo>
                      <a:pt x="-2339" y="68997"/>
                    </a:lnTo>
                    <a:lnTo>
                      <a:pt x="-2339" y="60792"/>
                    </a:lnTo>
                    <a:lnTo>
                      <a:pt x="2955" y="60792"/>
                    </a:lnTo>
                    <a:lnTo>
                      <a:pt x="2955" y="2511"/>
                    </a:lnTo>
                    <a:lnTo>
                      <a:pt x="43466" y="2511"/>
                    </a:lnTo>
                    <a:lnTo>
                      <a:pt x="43466" y="-1039"/>
                    </a:lnTo>
                    <a:lnTo>
                      <a:pt x="52838" y="-1039"/>
                    </a:lnTo>
                    <a:lnTo>
                      <a:pt x="52838" y="2511"/>
                    </a:lnTo>
                    <a:lnTo>
                      <a:pt x="93349" y="2511"/>
                    </a:lnTo>
                    <a:lnTo>
                      <a:pt x="93349" y="60792"/>
                    </a:lnTo>
                    <a:lnTo>
                      <a:pt x="98643" y="60792"/>
                    </a:lnTo>
                    <a:lnTo>
                      <a:pt x="98643" y="-2001"/>
                    </a:lnTo>
                    <a:lnTo>
                      <a:pt x="-2339" y="-2001"/>
                    </a:lnTo>
                    <a:lnTo>
                      <a:pt x="-2339" y="-2615"/>
                    </a:lnTo>
                    <a:moveTo>
                      <a:pt x="98643" y="68997"/>
                    </a:moveTo>
                    <a:lnTo>
                      <a:pt x="93349" y="68997"/>
                    </a:lnTo>
                    <a:lnTo>
                      <a:pt x="93349" y="127278"/>
                    </a:lnTo>
                    <a:lnTo>
                      <a:pt x="52838" y="127278"/>
                    </a:lnTo>
                    <a:lnTo>
                      <a:pt x="52838" y="130828"/>
                    </a:lnTo>
                    <a:lnTo>
                      <a:pt x="98643" y="130828"/>
                    </a:lnTo>
                    <a:lnTo>
                      <a:pt x="98643" y="68997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1" name="Полилиния: фигура 21300">
                <a:extLst>
                  <a:ext uri="{FF2B5EF4-FFF2-40B4-BE49-F238E27FC236}">
                    <a16:creationId xmlns:a16="http://schemas.microsoft.com/office/drawing/2014/main" id="{1686AAA7-3BF6-53D3-E7A0-8E4B614F2A7B}"/>
                  </a:ext>
                </a:extLst>
              </p:cNvPr>
              <p:cNvSpPr/>
              <p:nvPr/>
            </p:nvSpPr>
            <p:spPr>
              <a:xfrm flipV="1">
                <a:off x="-2842451" y="3212924"/>
                <a:ext cx="90393" cy="124767"/>
              </a:xfrm>
              <a:custGeom>
                <a:avLst/>
                <a:gdLst>
                  <a:gd name="connsiteX0" fmla="*/ 88055 w 90393"/>
                  <a:gd name="connsiteY0" fmla="*/ -2615 h 124767"/>
                  <a:gd name="connsiteX1" fmla="*/ 47544 w 90393"/>
                  <a:gd name="connsiteY1" fmla="*/ -2615 h 124767"/>
                  <a:gd name="connsiteX2" fmla="*/ 47544 w 90393"/>
                  <a:gd name="connsiteY2" fmla="*/ 55666 h 124767"/>
                  <a:gd name="connsiteX3" fmla="*/ 88055 w 90393"/>
                  <a:gd name="connsiteY3" fmla="*/ 55666 h 124767"/>
                  <a:gd name="connsiteX4" fmla="*/ 88055 w 90393"/>
                  <a:gd name="connsiteY4" fmla="*/ -2615 h 124767"/>
                  <a:gd name="connsiteX5" fmla="*/ 38172 w 90393"/>
                  <a:gd name="connsiteY5" fmla="*/ -2615 h 124767"/>
                  <a:gd name="connsiteX6" fmla="*/ -2339 w 90393"/>
                  <a:gd name="connsiteY6" fmla="*/ -2615 h 124767"/>
                  <a:gd name="connsiteX7" fmla="*/ -2339 w 90393"/>
                  <a:gd name="connsiteY7" fmla="*/ 55666 h 124767"/>
                  <a:gd name="connsiteX8" fmla="*/ 38172 w 90393"/>
                  <a:gd name="connsiteY8" fmla="*/ 55666 h 124767"/>
                  <a:gd name="connsiteX9" fmla="*/ 38172 w 90393"/>
                  <a:gd name="connsiteY9" fmla="*/ -2615 h 124767"/>
                  <a:gd name="connsiteX10" fmla="*/ 88055 w 90393"/>
                  <a:gd name="connsiteY10" fmla="*/ 63872 h 124767"/>
                  <a:gd name="connsiteX11" fmla="*/ 47544 w 90393"/>
                  <a:gd name="connsiteY11" fmla="*/ 63872 h 124767"/>
                  <a:gd name="connsiteX12" fmla="*/ 47544 w 90393"/>
                  <a:gd name="connsiteY12" fmla="*/ 122153 h 124767"/>
                  <a:gd name="connsiteX13" fmla="*/ 88055 w 90393"/>
                  <a:gd name="connsiteY13" fmla="*/ 122153 h 124767"/>
                  <a:gd name="connsiteX14" fmla="*/ 88055 w 90393"/>
                  <a:gd name="connsiteY14" fmla="*/ 63872 h 124767"/>
                  <a:gd name="connsiteX15" fmla="*/ 38172 w 90393"/>
                  <a:gd name="connsiteY15" fmla="*/ 63872 h 124767"/>
                  <a:gd name="connsiteX16" fmla="*/ -2339 w 90393"/>
                  <a:gd name="connsiteY16" fmla="*/ 63872 h 124767"/>
                  <a:gd name="connsiteX17" fmla="*/ -2339 w 90393"/>
                  <a:gd name="connsiteY17" fmla="*/ 122153 h 124767"/>
                  <a:gd name="connsiteX18" fmla="*/ 38172 w 90393"/>
                  <a:gd name="connsiteY18" fmla="*/ 122153 h 124767"/>
                  <a:gd name="connsiteX19" fmla="*/ 38172 w 90393"/>
                  <a:gd name="connsiteY19" fmla="*/ 63872 h 12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393" h="124767">
                    <a:moveTo>
                      <a:pt x="88055" y="-2615"/>
                    </a:moveTo>
                    <a:lnTo>
                      <a:pt x="47544" y="-2615"/>
                    </a:lnTo>
                    <a:lnTo>
                      <a:pt x="47544" y="55666"/>
                    </a:lnTo>
                    <a:lnTo>
                      <a:pt x="88055" y="55666"/>
                    </a:lnTo>
                    <a:lnTo>
                      <a:pt x="88055" y="-2615"/>
                    </a:lnTo>
                    <a:moveTo>
                      <a:pt x="38172" y="-2615"/>
                    </a:moveTo>
                    <a:lnTo>
                      <a:pt x="-2339" y="-2615"/>
                    </a:lnTo>
                    <a:lnTo>
                      <a:pt x="-2339" y="55666"/>
                    </a:lnTo>
                    <a:lnTo>
                      <a:pt x="38172" y="55666"/>
                    </a:lnTo>
                    <a:lnTo>
                      <a:pt x="38172" y="-2615"/>
                    </a:lnTo>
                    <a:moveTo>
                      <a:pt x="88055" y="63872"/>
                    </a:moveTo>
                    <a:lnTo>
                      <a:pt x="47544" y="63872"/>
                    </a:lnTo>
                    <a:lnTo>
                      <a:pt x="47544" y="122153"/>
                    </a:lnTo>
                    <a:lnTo>
                      <a:pt x="88055" y="122153"/>
                    </a:lnTo>
                    <a:lnTo>
                      <a:pt x="88055" y="63872"/>
                    </a:lnTo>
                    <a:moveTo>
                      <a:pt x="38172" y="63872"/>
                    </a:moveTo>
                    <a:lnTo>
                      <a:pt x="-2339" y="63872"/>
                    </a:lnTo>
                    <a:lnTo>
                      <a:pt x="-2339" y="122153"/>
                    </a:lnTo>
                    <a:lnTo>
                      <a:pt x="38172" y="122153"/>
                    </a:lnTo>
                    <a:lnTo>
                      <a:pt x="38172" y="63872"/>
                    </a:lnTo>
                  </a:path>
                </a:pathLst>
              </a:custGeom>
              <a:gradFill>
                <a:gsLst>
                  <a:gs pos="0">
                    <a:srgbClr val="662937"/>
                  </a:gs>
                  <a:gs pos="50000">
                    <a:srgbClr val="4C1B25"/>
                  </a:gs>
                  <a:gs pos="100000">
                    <a:srgbClr val="320D13"/>
                  </a:gs>
                </a:gsLst>
                <a:lin ang="14222689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2" name="Полилиния: фигура 21301">
                <a:extLst>
                  <a:ext uri="{FF2B5EF4-FFF2-40B4-BE49-F238E27FC236}">
                    <a16:creationId xmlns:a16="http://schemas.microsoft.com/office/drawing/2014/main" id="{562D503C-88B1-BF74-2579-121918B549B6}"/>
                  </a:ext>
                </a:extLst>
              </p:cNvPr>
              <p:cNvSpPr/>
              <p:nvPr/>
            </p:nvSpPr>
            <p:spPr>
              <a:xfrm flipV="1">
                <a:off x="-2847745" y="3271206"/>
                <a:ext cx="100981" cy="8205"/>
              </a:xfrm>
              <a:custGeom>
                <a:avLst/>
                <a:gdLst>
                  <a:gd name="connsiteX0" fmla="*/ 98643 w 100981"/>
                  <a:gd name="connsiteY0" fmla="*/ -2615 h 8205"/>
                  <a:gd name="connsiteX1" fmla="*/ 98643 w 100981"/>
                  <a:gd name="connsiteY1" fmla="*/ -2615 h 8205"/>
                  <a:gd name="connsiteX2" fmla="*/ 52838 w 100981"/>
                  <a:gd name="connsiteY2" fmla="*/ -2615 h 8205"/>
                  <a:gd name="connsiteX3" fmla="*/ 52838 w 100981"/>
                  <a:gd name="connsiteY3" fmla="*/ 5591 h 8205"/>
                  <a:gd name="connsiteX4" fmla="*/ 93349 w 100981"/>
                  <a:gd name="connsiteY4" fmla="*/ 5591 h 8205"/>
                  <a:gd name="connsiteX5" fmla="*/ 98643 w 100981"/>
                  <a:gd name="connsiteY5" fmla="*/ 5591 h 8205"/>
                  <a:gd name="connsiteX6" fmla="*/ 98643 w 100981"/>
                  <a:gd name="connsiteY6" fmla="*/ -2615 h 8205"/>
                  <a:gd name="connsiteX7" fmla="*/ 43466 w 100981"/>
                  <a:gd name="connsiteY7" fmla="*/ -2615 h 8205"/>
                  <a:gd name="connsiteX8" fmla="*/ 2955 w 100981"/>
                  <a:gd name="connsiteY8" fmla="*/ -2615 h 8205"/>
                  <a:gd name="connsiteX9" fmla="*/ -2339 w 100981"/>
                  <a:gd name="connsiteY9" fmla="*/ -2615 h 8205"/>
                  <a:gd name="connsiteX10" fmla="*/ -2339 w 100981"/>
                  <a:gd name="connsiteY10" fmla="*/ 5591 h 8205"/>
                  <a:gd name="connsiteX11" fmla="*/ 2955 w 100981"/>
                  <a:gd name="connsiteY11" fmla="*/ 5591 h 8205"/>
                  <a:gd name="connsiteX12" fmla="*/ 43466 w 100981"/>
                  <a:gd name="connsiteY12" fmla="*/ 5591 h 8205"/>
                  <a:gd name="connsiteX13" fmla="*/ 43466 w 100981"/>
                  <a:gd name="connsiteY13" fmla="*/ -2615 h 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981" h="8205">
                    <a:moveTo>
                      <a:pt x="98643" y="-2615"/>
                    </a:moveTo>
                    <a:lnTo>
                      <a:pt x="98643" y="-2615"/>
                    </a:lnTo>
                    <a:lnTo>
                      <a:pt x="52838" y="-2615"/>
                    </a:lnTo>
                    <a:lnTo>
                      <a:pt x="52838" y="5591"/>
                    </a:lnTo>
                    <a:lnTo>
                      <a:pt x="93349" y="5591"/>
                    </a:lnTo>
                    <a:lnTo>
                      <a:pt x="98643" y="5591"/>
                    </a:lnTo>
                    <a:lnTo>
                      <a:pt x="98643" y="-2615"/>
                    </a:lnTo>
                    <a:moveTo>
                      <a:pt x="43466" y="-2615"/>
                    </a:moveTo>
                    <a:lnTo>
                      <a:pt x="2955" y="-2615"/>
                    </a:lnTo>
                    <a:lnTo>
                      <a:pt x="-2339" y="-2615"/>
                    </a:lnTo>
                    <a:lnTo>
                      <a:pt x="-2339" y="5591"/>
                    </a:lnTo>
                    <a:lnTo>
                      <a:pt x="2955" y="5591"/>
                    </a:lnTo>
                    <a:lnTo>
                      <a:pt x="43466" y="5591"/>
                    </a:lnTo>
                    <a:lnTo>
                      <a:pt x="43466" y="-261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3" name="Полилиния: фигура 21302">
                <a:extLst>
                  <a:ext uri="{FF2B5EF4-FFF2-40B4-BE49-F238E27FC236}">
                    <a16:creationId xmlns:a16="http://schemas.microsoft.com/office/drawing/2014/main" id="{92211BC4-94FF-0CA0-5670-14ABAF5433D9}"/>
                  </a:ext>
                </a:extLst>
              </p:cNvPr>
              <p:cNvSpPr/>
              <p:nvPr/>
            </p:nvSpPr>
            <p:spPr>
              <a:xfrm flipV="1">
                <a:off x="-2801940" y="3209375"/>
                <a:ext cx="9372" cy="131866"/>
              </a:xfrm>
              <a:custGeom>
                <a:avLst/>
                <a:gdLst>
                  <a:gd name="connsiteX0" fmla="*/ 7034 w 9372"/>
                  <a:gd name="connsiteY0" fmla="*/ -2615 h 131866"/>
                  <a:gd name="connsiteX1" fmla="*/ -2339 w 9372"/>
                  <a:gd name="connsiteY1" fmla="*/ -2615 h 131866"/>
                  <a:gd name="connsiteX2" fmla="*/ -2339 w 9372"/>
                  <a:gd name="connsiteY2" fmla="*/ 129251 h 131866"/>
                  <a:gd name="connsiteX3" fmla="*/ 7034 w 9372"/>
                  <a:gd name="connsiteY3" fmla="*/ 129251 h 131866"/>
                  <a:gd name="connsiteX4" fmla="*/ 7034 w 9372"/>
                  <a:gd name="connsiteY4" fmla="*/ 125702 h 131866"/>
                  <a:gd name="connsiteX5" fmla="*/ 7034 w 9372"/>
                  <a:gd name="connsiteY5" fmla="*/ 67421 h 131866"/>
                  <a:gd name="connsiteX6" fmla="*/ 7034 w 9372"/>
                  <a:gd name="connsiteY6" fmla="*/ 59216 h 131866"/>
                  <a:gd name="connsiteX7" fmla="*/ 7034 w 9372"/>
                  <a:gd name="connsiteY7" fmla="*/ 934 h 131866"/>
                  <a:gd name="connsiteX8" fmla="*/ 7034 w 9372"/>
                  <a:gd name="connsiteY8" fmla="*/ -2615 h 13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72" h="131866">
                    <a:moveTo>
                      <a:pt x="7034" y="-2615"/>
                    </a:moveTo>
                    <a:lnTo>
                      <a:pt x="-2339" y="-2615"/>
                    </a:lnTo>
                    <a:lnTo>
                      <a:pt x="-2339" y="129251"/>
                    </a:lnTo>
                    <a:lnTo>
                      <a:pt x="7034" y="129251"/>
                    </a:lnTo>
                    <a:lnTo>
                      <a:pt x="7034" y="125702"/>
                    </a:lnTo>
                    <a:lnTo>
                      <a:pt x="7034" y="67421"/>
                    </a:lnTo>
                    <a:lnTo>
                      <a:pt x="7034" y="59216"/>
                    </a:lnTo>
                    <a:lnTo>
                      <a:pt x="7034" y="934"/>
                    </a:lnTo>
                    <a:lnTo>
                      <a:pt x="7034" y="-261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4" name="Полилиния: фигура 21303">
                <a:extLst>
                  <a:ext uri="{FF2B5EF4-FFF2-40B4-BE49-F238E27FC236}">
                    <a16:creationId xmlns:a16="http://schemas.microsoft.com/office/drawing/2014/main" id="{39514503-CEB5-DE20-BA4F-736821B424E8}"/>
                  </a:ext>
                </a:extLst>
              </p:cNvPr>
              <p:cNvSpPr/>
              <p:nvPr/>
            </p:nvSpPr>
            <p:spPr>
              <a:xfrm flipV="1">
                <a:off x="-2847745" y="3199305"/>
                <a:ext cx="100981" cy="10070"/>
              </a:xfrm>
              <a:custGeom>
                <a:avLst/>
                <a:gdLst>
                  <a:gd name="connsiteX0" fmla="*/ 98643 w 100981"/>
                  <a:gd name="connsiteY0" fmla="*/ -2682 h 10070"/>
                  <a:gd name="connsiteX1" fmla="*/ 98643 w 100981"/>
                  <a:gd name="connsiteY1" fmla="*/ -2682 h 10070"/>
                  <a:gd name="connsiteX2" fmla="*/ -2339 w 100981"/>
                  <a:gd name="connsiteY2" fmla="*/ -2682 h 10070"/>
                  <a:gd name="connsiteX3" fmla="*/ -2339 w 100981"/>
                  <a:gd name="connsiteY3" fmla="*/ 7389 h 10070"/>
                  <a:gd name="connsiteX4" fmla="*/ 98643 w 100981"/>
                  <a:gd name="connsiteY4" fmla="*/ 7389 h 10070"/>
                  <a:gd name="connsiteX5" fmla="*/ 98643 w 100981"/>
                  <a:gd name="connsiteY5" fmla="*/ -2682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81" h="10070">
                    <a:moveTo>
                      <a:pt x="98643" y="-2682"/>
                    </a:moveTo>
                    <a:lnTo>
                      <a:pt x="98643" y="-2682"/>
                    </a:lnTo>
                    <a:lnTo>
                      <a:pt x="-2339" y="-2682"/>
                    </a:lnTo>
                    <a:lnTo>
                      <a:pt x="-2339" y="7389"/>
                    </a:lnTo>
                    <a:lnTo>
                      <a:pt x="98643" y="7389"/>
                    </a:lnTo>
                    <a:lnTo>
                      <a:pt x="98643" y="-2682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5" name="Полилиния: фигура 21304">
                <a:extLst>
                  <a:ext uri="{FF2B5EF4-FFF2-40B4-BE49-F238E27FC236}">
                    <a16:creationId xmlns:a16="http://schemas.microsoft.com/office/drawing/2014/main" id="{23D6001E-9288-81F0-F280-3AC557AF2C35}"/>
                  </a:ext>
                </a:extLst>
              </p:cNvPr>
              <p:cNvSpPr/>
              <p:nvPr/>
            </p:nvSpPr>
            <p:spPr>
              <a:xfrm flipV="1">
                <a:off x="-2847745" y="3342204"/>
                <a:ext cx="100981" cy="10082"/>
              </a:xfrm>
              <a:custGeom>
                <a:avLst/>
                <a:gdLst>
                  <a:gd name="connsiteX0" fmla="*/ 98643 w 100981"/>
                  <a:gd name="connsiteY0" fmla="*/ -2547 h 10082"/>
                  <a:gd name="connsiteX1" fmla="*/ -2339 w 100981"/>
                  <a:gd name="connsiteY1" fmla="*/ -2547 h 10082"/>
                  <a:gd name="connsiteX2" fmla="*/ -2339 w 100981"/>
                  <a:gd name="connsiteY2" fmla="*/ 7535 h 10082"/>
                  <a:gd name="connsiteX3" fmla="*/ 98643 w 100981"/>
                  <a:gd name="connsiteY3" fmla="*/ 7535 h 10082"/>
                  <a:gd name="connsiteX4" fmla="*/ 98643 w 100981"/>
                  <a:gd name="connsiteY4" fmla="*/ -2547 h 1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81" h="10082">
                    <a:moveTo>
                      <a:pt x="98643" y="-2547"/>
                    </a:moveTo>
                    <a:lnTo>
                      <a:pt x="-2339" y="-2547"/>
                    </a:lnTo>
                    <a:lnTo>
                      <a:pt x="-2339" y="7535"/>
                    </a:lnTo>
                    <a:lnTo>
                      <a:pt x="98643" y="7535"/>
                    </a:lnTo>
                    <a:lnTo>
                      <a:pt x="98643" y="-2547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6" name="Полилиния: фигура 21305">
                <a:extLst>
                  <a:ext uri="{FF2B5EF4-FFF2-40B4-BE49-F238E27FC236}">
                    <a16:creationId xmlns:a16="http://schemas.microsoft.com/office/drawing/2014/main" id="{CBAF05BF-5ED8-22CE-E73C-61DCE4FFD6C0}"/>
                  </a:ext>
                </a:extLst>
              </p:cNvPr>
              <p:cNvSpPr/>
              <p:nvPr/>
            </p:nvSpPr>
            <p:spPr>
              <a:xfrm flipV="1">
                <a:off x="-2609387" y="3199305"/>
                <a:ext cx="135547" cy="171846"/>
              </a:xfrm>
              <a:custGeom>
                <a:avLst/>
                <a:gdLst>
                  <a:gd name="connsiteX0" fmla="*/ 133025 w 135547"/>
                  <a:gd name="connsiteY0" fmla="*/ -2605 h 171846"/>
                  <a:gd name="connsiteX1" fmla="*/ 119261 w 135547"/>
                  <a:gd name="connsiteY1" fmla="*/ -2605 h 171846"/>
                  <a:gd name="connsiteX2" fmla="*/ 119261 w 135547"/>
                  <a:gd name="connsiteY2" fmla="*/ 147019 h 171846"/>
                  <a:gd name="connsiteX3" fmla="*/ 11241 w 135547"/>
                  <a:gd name="connsiteY3" fmla="*/ 147019 h 171846"/>
                  <a:gd name="connsiteX4" fmla="*/ 11241 w 135547"/>
                  <a:gd name="connsiteY4" fmla="*/ -2605 h 171846"/>
                  <a:gd name="connsiteX5" fmla="*/ -2523 w 135547"/>
                  <a:gd name="connsiteY5" fmla="*/ -2605 h 171846"/>
                  <a:gd name="connsiteX6" fmla="*/ -2523 w 135547"/>
                  <a:gd name="connsiteY6" fmla="*/ 169241 h 171846"/>
                  <a:gd name="connsiteX7" fmla="*/ 133025 w 135547"/>
                  <a:gd name="connsiteY7" fmla="*/ 169241 h 171846"/>
                  <a:gd name="connsiteX8" fmla="*/ 133025 w 135547"/>
                  <a:gd name="connsiteY8" fmla="*/ -2605 h 17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547" h="171846">
                    <a:moveTo>
                      <a:pt x="133025" y="-2605"/>
                    </a:moveTo>
                    <a:lnTo>
                      <a:pt x="119261" y="-2605"/>
                    </a:lnTo>
                    <a:lnTo>
                      <a:pt x="119261" y="147019"/>
                    </a:lnTo>
                    <a:lnTo>
                      <a:pt x="11241" y="147019"/>
                    </a:lnTo>
                    <a:lnTo>
                      <a:pt x="11241" y="-2605"/>
                    </a:lnTo>
                    <a:lnTo>
                      <a:pt x="-2523" y="-2605"/>
                    </a:lnTo>
                    <a:lnTo>
                      <a:pt x="-2523" y="169241"/>
                    </a:lnTo>
                    <a:lnTo>
                      <a:pt x="133025" y="169241"/>
                    </a:lnTo>
                    <a:lnTo>
                      <a:pt x="133025" y="-2605"/>
                    </a:lnTo>
                  </a:path>
                </a:pathLst>
              </a:custGeom>
              <a:solidFill>
                <a:srgbClr val="195135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7" name="Полилиния: фигура 21306">
                <a:extLst>
                  <a:ext uri="{FF2B5EF4-FFF2-40B4-BE49-F238E27FC236}">
                    <a16:creationId xmlns:a16="http://schemas.microsoft.com/office/drawing/2014/main" id="{DC7E54E0-E00F-4A4B-6D54-930EAF0E56CF}"/>
                  </a:ext>
                </a:extLst>
              </p:cNvPr>
              <p:cNvSpPr/>
              <p:nvPr/>
            </p:nvSpPr>
            <p:spPr>
              <a:xfrm flipV="1">
                <a:off x="-2595623" y="3221527"/>
                <a:ext cx="108019" cy="149624"/>
              </a:xfrm>
              <a:custGeom>
                <a:avLst/>
                <a:gdLst>
                  <a:gd name="connsiteX0" fmla="*/ 105497 w 108019"/>
                  <a:gd name="connsiteY0" fmla="*/ -2595 h 149624"/>
                  <a:gd name="connsiteX1" fmla="*/ 90926 w 108019"/>
                  <a:gd name="connsiteY1" fmla="*/ -2595 h 149624"/>
                  <a:gd name="connsiteX2" fmla="*/ 90926 w 108019"/>
                  <a:gd name="connsiteY2" fmla="*/ 12504 h 149624"/>
                  <a:gd name="connsiteX3" fmla="*/ 12048 w 108019"/>
                  <a:gd name="connsiteY3" fmla="*/ 12504 h 149624"/>
                  <a:gd name="connsiteX4" fmla="*/ 12048 w 108019"/>
                  <a:gd name="connsiteY4" fmla="*/ -2595 h 149624"/>
                  <a:gd name="connsiteX5" fmla="*/ -2523 w 108019"/>
                  <a:gd name="connsiteY5" fmla="*/ -2595 h 149624"/>
                  <a:gd name="connsiteX6" fmla="*/ -2523 w 108019"/>
                  <a:gd name="connsiteY6" fmla="*/ 147030 h 149624"/>
                  <a:gd name="connsiteX7" fmla="*/ 105497 w 108019"/>
                  <a:gd name="connsiteY7" fmla="*/ 147030 h 149624"/>
                  <a:gd name="connsiteX8" fmla="*/ 105497 w 108019"/>
                  <a:gd name="connsiteY8" fmla="*/ -2595 h 149624"/>
                  <a:gd name="connsiteX9" fmla="*/ 12048 w 108019"/>
                  <a:gd name="connsiteY9" fmla="*/ 133386 h 149624"/>
                  <a:gd name="connsiteX10" fmla="*/ 12048 w 108019"/>
                  <a:gd name="connsiteY10" fmla="*/ 23032 h 149624"/>
                  <a:gd name="connsiteX11" fmla="*/ 90926 w 108019"/>
                  <a:gd name="connsiteY11" fmla="*/ 23032 h 149624"/>
                  <a:gd name="connsiteX12" fmla="*/ 90926 w 108019"/>
                  <a:gd name="connsiteY12" fmla="*/ 133386 h 149624"/>
                  <a:gd name="connsiteX13" fmla="*/ 12048 w 108019"/>
                  <a:gd name="connsiteY13" fmla="*/ 133386 h 149624"/>
                  <a:gd name="connsiteX14" fmla="*/ 98266 w 108019"/>
                  <a:gd name="connsiteY14" fmla="*/ 55481 h 149624"/>
                  <a:gd name="connsiteX15" fmla="*/ 94103 w 108019"/>
                  <a:gd name="connsiteY15" fmla="*/ 51318 h 149624"/>
                  <a:gd name="connsiteX16" fmla="*/ 98266 w 108019"/>
                  <a:gd name="connsiteY16" fmla="*/ 47155 h 149624"/>
                  <a:gd name="connsiteX17" fmla="*/ 102441 w 108019"/>
                  <a:gd name="connsiteY17" fmla="*/ 51318 h 149624"/>
                  <a:gd name="connsiteX18" fmla="*/ 98266 w 108019"/>
                  <a:gd name="connsiteY18" fmla="*/ 55481 h 14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8019" h="149624">
                    <a:moveTo>
                      <a:pt x="105497" y="-2595"/>
                    </a:moveTo>
                    <a:lnTo>
                      <a:pt x="90926" y="-2595"/>
                    </a:lnTo>
                    <a:lnTo>
                      <a:pt x="90926" y="12504"/>
                    </a:lnTo>
                    <a:lnTo>
                      <a:pt x="12048" y="12504"/>
                    </a:lnTo>
                    <a:lnTo>
                      <a:pt x="12048" y="-2595"/>
                    </a:lnTo>
                    <a:lnTo>
                      <a:pt x="-2523" y="-2595"/>
                    </a:lnTo>
                    <a:lnTo>
                      <a:pt x="-2523" y="147030"/>
                    </a:lnTo>
                    <a:lnTo>
                      <a:pt x="105497" y="147030"/>
                    </a:lnTo>
                    <a:lnTo>
                      <a:pt x="105497" y="-2595"/>
                    </a:lnTo>
                    <a:moveTo>
                      <a:pt x="12048" y="133386"/>
                    </a:moveTo>
                    <a:lnTo>
                      <a:pt x="12048" y="23032"/>
                    </a:lnTo>
                    <a:lnTo>
                      <a:pt x="90926" y="23032"/>
                    </a:lnTo>
                    <a:lnTo>
                      <a:pt x="90926" y="133386"/>
                    </a:lnTo>
                    <a:lnTo>
                      <a:pt x="12048" y="133386"/>
                    </a:lnTo>
                    <a:moveTo>
                      <a:pt x="98266" y="55481"/>
                    </a:moveTo>
                    <a:cubicBezTo>
                      <a:pt x="95968" y="55481"/>
                      <a:pt x="94103" y="53617"/>
                      <a:pt x="94103" y="51318"/>
                    </a:cubicBezTo>
                    <a:cubicBezTo>
                      <a:pt x="94103" y="49020"/>
                      <a:pt x="95968" y="47155"/>
                      <a:pt x="98266" y="47155"/>
                    </a:cubicBezTo>
                    <a:cubicBezTo>
                      <a:pt x="100576" y="47155"/>
                      <a:pt x="102441" y="49020"/>
                      <a:pt x="102441" y="51318"/>
                    </a:cubicBezTo>
                    <a:cubicBezTo>
                      <a:pt x="102441" y="53617"/>
                      <a:pt x="100576" y="55481"/>
                      <a:pt x="98266" y="55481"/>
                    </a:cubicBezTo>
                  </a:path>
                </a:pathLst>
              </a:custGeom>
              <a:solidFill>
                <a:srgbClr val="16111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8" name="Полилиния: фигура 21307">
                <a:extLst>
                  <a:ext uri="{FF2B5EF4-FFF2-40B4-BE49-F238E27FC236}">
                    <a16:creationId xmlns:a16="http://schemas.microsoft.com/office/drawing/2014/main" id="{E539FB75-61B9-2869-F183-C7A2B7EFB654}"/>
                  </a:ext>
                </a:extLst>
              </p:cNvPr>
              <p:cNvSpPr/>
              <p:nvPr/>
            </p:nvSpPr>
            <p:spPr>
              <a:xfrm flipV="1">
                <a:off x="-2581053" y="3356056"/>
                <a:ext cx="78877" cy="15095"/>
              </a:xfrm>
              <a:custGeom>
                <a:avLst/>
                <a:gdLst>
                  <a:gd name="connsiteX0" fmla="*/ -2523 w 78877"/>
                  <a:gd name="connsiteY0" fmla="*/ -2532 h 15095"/>
                  <a:gd name="connsiteX1" fmla="*/ 76355 w 78877"/>
                  <a:gd name="connsiteY1" fmla="*/ -2532 h 15095"/>
                  <a:gd name="connsiteX2" fmla="*/ 76355 w 78877"/>
                  <a:gd name="connsiteY2" fmla="*/ 12564 h 15095"/>
                  <a:gd name="connsiteX3" fmla="*/ -2523 w 78877"/>
                  <a:gd name="connsiteY3" fmla="*/ 12564 h 15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877" h="15095">
                    <a:moveTo>
                      <a:pt x="-2523" y="-2532"/>
                    </a:moveTo>
                    <a:lnTo>
                      <a:pt x="76355" y="-2532"/>
                    </a:lnTo>
                    <a:lnTo>
                      <a:pt x="76355" y="12564"/>
                    </a:lnTo>
                    <a:lnTo>
                      <a:pt x="-2523" y="12564"/>
                    </a:lnTo>
                    <a:close/>
                  </a:path>
                </a:pathLst>
              </a:custGeom>
              <a:solidFill>
                <a:srgbClr val="25242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09" name="Полилиния: фигура 21308">
                <a:extLst>
                  <a:ext uri="{FF2B5EF4-FFF2-40B4-BE49-F238E27FC236}">
                    <a16:creationId xmlns:a16="http://schemas.microsoft.com/office/drawing/2014/main" id="{538001B3-5B6A-3327-0A40-1B54DD20E0A5}"/>
                  </a:ext>
                </a:extLst>
              </p:cNvPr>
              <p:cNvSpPr/>
              <p:nvPr/>
            </p:nvSpPr>
            <p:spPr>
              <a:xfrm flipV="1">
                <a:off x="-2581053" y="3235171"/>
                <a:ext cx="78878" cy="110353"/>
              </a:xfrm>
              <a:custGeom>
                <a:avLst/>
                <a:gdLst>
                  <a:gd name="connsiteX0" fmla="*/ 76356 w 78878"/>
                  <a:gd name="connsiteY0" fmla="*/ -2601 h 110353"/>
                  <a:gd name="connsiteX1" fmla="*/ -2523 w 78878"/>
                  <a:gd name="connsiteY1" fmla="*/ -2601 h 110353"/>
                  <a:gd name="connsiteX2" fmla="*/ -2523 w 78878"/>
                  <a:gd name="connsiteY2" fmla="*/ 107753 h 110353"/>
                  <a:gd name="connsiteX3" fmla="*/ 76356 w 78878"/>
                  <a:gd name="connsiteY3" fmla="*/ 107753 h 110353"/>
                  <a:gd name="connsiteX4" fmla="*/ 76356 w 78878"/>
                  <a:gd name="connsiteY4" fmla="*/ -2601 h 110353"/>
                  <a:gd name="connsiteX5" fmla="*/ 5322 w 78878"/>
                  <a:gd name="connsiteY5" fmla="*/ 86626 h 110353"/>
                  <a:gd name="connsiteX6" fmla="*/ 5322 w 78878"/>
                  <a:gd name="connsiteY6" fmla="*/ 67580 h 110353"/>
                  <a:gd name="connsiteX7" fmla="*/ 68512 w 78878"/>
                  <a:gd name="connsiteY7" fmla="*/ 67580 h 110353"/>
                  <a:gd name="connsiteX8" fmla="*/ 68512 w 78878"/>
                  <a:gd name="connsiteY8" fmla="*/ 86626 h 110353"/>
                  <a:gd name="connsiteX9" fmla="*/ 58899 w 78878"/>
                  <a:gd name="connsiteY9" fmla="*/ 86626 h 110353"/>
                  <a:gd name="connsiteX10" fmla="*/ 39732 w 78878"/>
                  <a:gd name="connsiteY10" fmla="*/ 100450 h 110353"/>
                  <a:gd name="connsiteX11" fmla="*/ 39816 w 78878"/>
                  <a:gd name="connsiteY11" fmla="*/ 101160 h 110353"/>
                  <a:gd name="connsiteX12" fmla="*/ 36917 w 78878"/>
                  <a:gd name="connsiteY12" fmla="*/ 104072 h 110353"/>
                  <a:gd name="connsiteX13" fmla="*/ 34017 w 78878"/>
                  <a:gd name="connsiteY13" fmla="*/ 101160 h 110353"/>
                  <a:gd name="connsiteX14" fmla="*/ 34101 w 78878"/>
                  <a:gd name="connsiteY14" fmla="*/ 100450 h 110353"/>
                  <a:gd name="connsiteX15" fmla="*/ 14935 w 78878"/>
                  <a:gd name="connsiteY15" fmla="*/ 86626 h 110353"/>
                  <a:gd name="connsiteX16" fmla="*/ 5322 w 78878"/>
                  <a:gd name="connsiteY16" fmla="*/ 86626 h 110353"/>
                  <a:gd name="connsiteX17" fmla="*/ 54363 w 78878"/>
                  <a:gd name="connsiteY17" fmla="*/ 86626 h 110353"/>
                  <a:gd name="connsiteX18" fmla="*/ 19471 w 78878"/>
                  <a:gd name="connsiteY18" fmla="*/ 86626 h 110353"/>
                  <a:gd name="connsiteX19" fmla="*/ 34691 w 78878"/>
                  <a:gd name="connsiteY19" fmla="*/ 99307 h 110353"/>
                  <a:gd name="connsiteX20" fmla="*/ 36917 w 78878"/>
                  <a:gd name="connsiteY20" fmla="*/ 98260 h 110353"/>
                  <a:gd name="connsiteX21" fmla="*/ 39155 w 78878"/>
                  <a:gd name="connsiteY21" fmla="*/ 99307 h 110353"/>
                  <a:gd name="connsiteX22" fmla="*/ 54363 w 78878"/>
                  <a:gd name="connsiteY22" fmla="*/ 86626 h 110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8878" h="110353">
                    <a:moveTo>
                      <a:pt x="76356" y="-2601"/>
                    </a:moveTo>
                    <a:lnTo>
                      <a:pt x="-2523" y="-2601"/>
                    </a:lnTo>
                    <a:lnTo>
                      <a:pt x="-2523" y="107753"/>
                    </a:lnTo>
                    <a:lnTo>
                      <a:pt x="76356" y="107753"/>
                    </a:lnTo>
                    <a:lnTo>
                      <a:pt x="76356" y="-2601"/>
                    </a:lnTo>
                    <a:moveTo>
                      <a:pt x="5322" y="86626"/>
                    </a:moveTo>
                    <a:lnTo>
                      <a:pt x="5322" y="67580"/>
                    </a:lnTo>
                    <a:lnTo>
                      <a:pt x="68512" y="67580"/>
                    </a:lnTo>
                    <a:lnTo>
                      <a:pt x="68512" y="86626"/>
                    </a:lnTo>
                    <a:lnTo>
                      <a:pt x="58899" y="86626"/>
                    </a:lnTo>
                    <a:lnTo>
                      <a:pt x="39732" y="100450"/>
                    </a:lnTo>
                    <a:cubicBezTo>
                      <a:pt x="39792" y="100679"/>
                      <a:pt x="39816" y="100919"/>
                      <a:pt x="39816" y="101160"/>
                    </a:cubicBezTo>
                    <a:cubicBezTo>
                      <a:pt x="39816" y="102772"/>
                      <a:pt x="38517" y="104072"/>
                      <a:pt x="36917" y="104072"/>
                    </a:cubicBezTo>
                    <a:cubicBezTo>
                      <a:pt x="35317" y="104072"/>
                      <a:pt x="34017" y="102772"/>
                      <a:pt x="34017" y="101160"/>
                    </a:cubicBezTo>
                    <a:cubicBezTo>
                      <a:pt x="34017" y="100919"/>
                      <a:pt x="34041" y="100679"/>
                      <a:pt x="34101" y="100450"/>
                    </a:cubicBezTo>
                    <a:lnTo>
                      <a:pt x="14935" y="86626"/>
                    </a:lnTo>
                    <a:lnTo>
                      <a:pt x="5322" y="86626"/>
                    </a:lnTo>
                    <a:moveTo>
                      <a:pt x="54363" y="86626"/>
                    </a:moveTo>
                    <a:lnTo>
                      <a:pt x="19471" y="86626"/>
                    </a:lnTo>
                    <a:lnTo>
                      <a:pt x="34691" y="99307"/>
                    </a:lnTo>
                    <a:cubicBezTo>
                      <a:pt x="35220" y="98669"/>
                      <a:pt x="36026" y="98260"/>
                      <a:pt x="36917" y="98260"/>
                    </a:cubicBezTo>
                    <a:cubicBezTo>
                      <a:pt x="37819" y="98260"/>
                      <a:pt x="38613" y="98669"/>
                      <a:pt x="39155" y="99307"/>
                    </a:cubicBezTo>
                    <a:lnTo>
                      <a:pt x="54363" y="86626"/>
                    </a:lnTo>
                  </a:path>
                </a:pathLst>
              </a:custGeom>
              <a:gradFill>
                <a:gsLst>
                  <a:gs pos="0">
                    <a:srgbClr val="662937"/>
                  </a:gs>
                  <a:gs pos="50000">
                    <a:srgbClr val="4C1B25"/>
                  </a:gs>
                  <a:gs pos="100000">
                    <a:srgbClr val="320D13"/>
                  </a:gs>
                </a:gsLst>
                <a:lin ang="1540341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0" name="Полилиния: фигура 21309">
                <a:extLst>
                  <a:ext uri="{FF2B5EF4-FFF2-40B4-BE49-F238E27FC236}">
                    <a16:creationId xmlns:a16="http://schemas.microsoft.com/office/drawing/2014/main" id="{4502F31F-7004-2A37-A983-C4A75A17B066}"/>
                  </a:ext>
                </a:extLst>
              </p:cNvPr>
              <p:cNvSpPr/>
              <p:nvPr/>
            </p:nvSpPr>
            <p:spPr>
              <a:xfrm flipV="1">
                <a:off x="-2498997" y="3313075"/>
                <a:ext cx="8337" cy="8326"/>
              </a:xfrm>
              <a:custGeom>
                <a:avLst/>
                <a:gdLst>
                  <a:gd name="connsiteX0" fmla="*/ 1606 w 8337"/>
                  <a:gd name="connsiteY0" fmla="*/ -2575 h 8326"/>
                  <a:gd name="connsiteX1" fmla="*/ -2556 w 8337"/>
                  <a:gd name="connsiteY1" fmla="*/ 1588 h 8326"/>
                  <a:gd name="connsiteX2" fmla="*/ 1606 w 8337"/>
                  <a:gd name="connsiteY2" fmla="*/ 5751 h 8326"/>
                  <a:gd name="connsiteX3" fmla="*/ 5781 w 8337"/>
                  <a:gd name="connsiteY3" fmla="*/ 1588 h 8326"/>
                  <a:gd name="connsiteX4" fmla="*/ 1606 w 8337"/>
                  <a:gd name="connsiteY4" fmla="*/ -2575 h 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7" h="8326">
                    <a:moveTo>
                      <a:pt x="1606" y="-2575"/>
                    </a:moveTo>
                    <a:cubicBezTo>
                      <a:pt x="-691" y="-2575"/>
                      <a:pt x="-2556" y="-710"/>
                      <a:pt x="-2556" y="1588"/>
                    </a:cubicBezTo>
                    <a:cubicBezTo>
                      <a:pt x="-2556" y="3886"/>
                      <a:pt x="-691" y="5751"/>
                      <a:pt x="1606" y="5751"/>
                    </a:cubicBezTo>
                    <a:cubicBezTo>
                      <a:pt x="3916" y="5751"/>
                      <a:pt x="5781" y="3886"/>
                      <a:pt x="5781" y="1588"/>
                    </a:cubicBezTo>
                    <a:cubicBezTo>
                      <a:pt x="5781" y="-710"/>
                      <a:pt x="3916" y="-2575"/>
                      <a:pt x="1606" y="-2575"/>
                    </a:cubicBezTo>
                  </a:path>
                </a:pathLst>
              </a:custGeom>
              <a:solidFill>
                <a:srgbClr val="58505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1" name="Полилиния: фигура 21310">
                <a:extLst>
                  <a:ext uri="{FF2B5EF4-FFF2-40B4-BE49-F238E27FC236}">
                    <a16:creationId xmlns:a16="http://schemas.microsoft.com/office/drawing/2014/main" id="{5D87FD1B-6F24-2AC6-FBA6-63BF213E3346}"/>
                  </a:ext>
                </a:extLst>
              </p:cNvPr>
              <p:cNvSpPr/>
              <p:nvPr/>
            </p:nvSpPr>
            <p:spPr>
              <a:xfrm flipV="1">
                <a:off x="-2573208" y="3256298"/>
                <a:ext cx="63189" cy="19046"/>
              </a:xfrm>
              <a:custGeom>
                <a:avLst/>
                <a:gdLst>
                  <a:gd name="connsiteX0" fmla="*/ 60667 w 63189"/>
                  <a:gd name="connsiteY0" fmla="*/ -2624 h 19046"/>
                  <a:gd name="connsiteX1" fmla="*/ -2523 w 63189"/>
                  <a:gd name="connsiteY1" fmla="*/ -2624 h 19046"/>
                  <a:gd name="connsiteX2" fmla="*/ -2523 w 63189"/>
                  <a:gd name="connsiteY2" fmla="*/ 16422 h 19046"/>
                  <a:gd name="connsiteX3" fmla="*/ 7090 w 63189"/>
                  <a:gd name="connsiteY3" fmla="*/ 16422 h 19046"/>
                  <a:gd name="connsiteX4" fmla="*/ 3012 w 63189"/>
                  <a:gd name="connsiteY4" fmla="*/ 13475 h 19046"/>
                  <a:gd name="connsiteX5" fmla="*/ 8089 w 63189"/>
                  <a:gd name="connsiteY5" fmla="*/ 13475 h 19046"/>
                  <a:gd name="connsiteX6" fmla="*/ 11626 w 63189"/>
                  <a:gd name="connsiteY6" fmla="*/ 16422 h 19046"/>
                  <a:gd name="connsiteX7" fmla="*/ 46518 w 63189"/>
                  <a:gd name="connsiteY7" fmla="*/ 16422 h 19046"/>
                  <a:gd name="connsiteX8" fmla="*/ 50055 w 63189"/>
                  <a:gd name="connsiteY8" fmla="*/ 13475 h 19046"/>
                  <a:gd name="connsiteX9" fmla="*/ 55133 w 63189"/>
                  <a:gd name="connsiteY9" fmla="*/ 13475 h 19046"/>
                  <a:gd name="connsiteX10" fmla="*/ 51054 w 63189"/>
                  <a:gd name="connsiteY10" fmla="*/ 16422 h 19046"/>
                  <a:gd name="connsiteX11" fmla="*/ 60667 w 63189"/>
                  <a:gd name="connsiteY11" fmla="*/ 16422 h 19046"/>
                  <a:gd name="connsiteX12" fmla="*/ 60667 w 63189"/>
                  <a:gd name="connsiteY12" fmla="*/ -2624 h 19046"/>
                  <a:gd name="connsiteX13" fmla="*/ 19411 w 63189"/>
                  <a:gd name="connsiteY13" fmla="*/ 10707 h 19046"/>
                  <a:gd name="connsiteX14" fmla="*/ 19411 w 63189"/>
                  <a:gd name="connsiteY14" fmla="*/ 71 h 19046"/>
                  <a:gd name="connsiteX15" fmla="*/ 22334 w 63189"/>
                  <a:gd name="connsiteY15" fmla="*/ 71 h 19046"/>
                  <a:gd name="connsiteX16" fmla="*/ 22334 w 63189"/>
                  <a:gd name="connsiteY16" fmla="*/ 3669 h 19046"/>
                  <a:gd name="connsiteX17" fmla="*/ 24500 w 63189"/>
                  <a:gd name="connsiteY17" fmla="*/ 2778 h 19046"/>
                  <a:gd name="connsiteX18" fmla="*/ 27773 w 63189"/>
                  <a:gd name="connsiteY18" fmla="*/ 6821 h 19046"/>
                  <a:gd name="connsiteX19" fmla="*/ 24500 w 63189"/>
                  <a:gd name="connsiteY19" fmla="*/ 10876 h 19046"/>
                  <a:gd name="connsiteX20" fmla="*/ 22034 w 63189"/>
                  <a:gd name="connsiteY20" fmla="*/ 9601 h 19046"/>
                  <a:gd name="connsiteX21" fmla="*/ 21793 w 63189"/>
                  <a:gd name="connsiteY21" fmla="*/ 10707 h 19046"/>
                  <a:gd name="connsiteX22" fmla="*/ 19411 w 63189"/>
                  <a:gd name="connsiteY22" fmla="*/ 10707 h 19046"/>
                  <a:gd name="connsiteX23" fmla="*/ 33187 w 63189"/>
                  <a:gd name="connsiteY23" fmla="*/ 10876 h 19046"/>
                  <a:gd name="connsiteX24" fmla="*/ 28831 w 63189"/>
                  <a:gd name="connsiteY24" fmla="*/ 6833 h 19046"/>
                  <a:gd name="connsiteX25" fmla="*/ 33367 w 63189"/>
                  <a:gd name="connsiteY25" fmla="*/ 2778 h 19046"/>
                  <a:gd name="connsiteX26" fmla="*/ 37554 w 63189"/>
                  <a:gd name="connsiteY26" fmla="*/ 5774 h 19046"/>
                  <a:gd name="connsiteX27" fmla="*/ 34727 w 63189"/>
                  <a:gd name="connsiteY27" fmla="*/ 5774 h 19046"/>
                  <a:gd name="connsiteX28" fmla="*/ 33307 w 63189"/>
                  <a:gd name="connsiteY28" fmla="*/ 4643 h 19046"/>
                  <a:gd name="connsiteX29" fmla="*/ 31755 w 63189"/>
                  <a:gd name="connsiteY29" fmla="*/ 6340 h 19046"/>
                  <a:gd name="connsiteX30" fmla="*/ 37554 w 63189"/>
                  <a:gd name="connsiteY30" fmla="*/ 6340 h 19046"/>
                  <a:gd name="connsiteX31" fmla="*/ 37554 w 63189"/>
                  <a:gd name="connsiteY31" fmla="*/ 6833 h 19046"/>
                  <a:gd name="connsiteX32" fmla="*/ 33187 w 63189"/>
                  <a:gd name="connsiteY32" fmla="*/ 10876 h 19046"/>
                  <a:gd name="connsiteX33" fmla="*/ 13624 w 63189"/>
                  <a:gd name="connsiteY33" fmla="*/ 10876 h 19046"/>
                  <a:gd name="connsiteX34" fmla="*/ 9268 w 63189"/>
                  <a:gd name="connsiteY34" fmla="*/ 6833 h 19046"/>
                  <a:gd name="connsiteX35" fmla="*/ 13624 w 63189"/>
                  <a:gd name="connsiteY35" fmla="*/ 2778 h 19046"/>
                  <a:gd name="connsiteX36" fmla="*/ 17991 w 63189"/>
                  <a:gd name="connsiteY36" fmla="*/ 6833 h 19046"/>
                  <a:gd name="connsiteX37" fmla="*/ 13624 w 63189"/>
                  <a:gd name="connsiteY37" fmla="*/ 10876 h 19046"/>
                  <a:gd name="connsiteX38" fmla="*/ 43101 w 63189"/>
                  <a:gd name="connsiteY38" fmla="*/ 8722 h 19046"/>
                  <a:gd name="connsiteX39" fmla="*/ 44088 w 63189"/>
                  <a:gd name="connsiteY39" fmla="*/ 7627 h 19046"/>
                  <a:gd name="connsiteX40" fmla="*/ 44088 w 63189"/>
                  <a:gd name="connsiteY40" fmla="*/ 2959 h 19046"/>
                  <a:gd name="connsiteX41" fmla="*/ 46999 w 63189"/>
                  <a:gd name="connsiteY41" fmla="*/ 2959 h 19046"/>
                  <a:gd name="connsiteX42" fmla="*/ 46999 w 63189"/>
                  <a:gd name="connsiteY42" fmla="*/ 7976 h 19046"/>
                  <a:gd name="connsiteX43" fmla="*/ 44304 w 63189"/>
                  <a:gd name="connsiteY43" fmla="*/ 10876 h 19046"/>
                  <a:gd name="connsiteX44" fmla="*/ 41549 w 63189"/>
                  <a:gd name="connsiteY44" fmla="*/ 9528 h 19046"/>
                  <a:gd name="connsiteX45" fmla="*/ 41356 w 63189"/>
                  <a:gd name="connsiteY45" fmla="*/ 10707 h 19046"/>
                  <a:gd name="connsiteX46" fmla="*/ 38962 w 63189"/>
                  <a:gd name="connsiteY46" fmla="*/ 10707 h 19046"/>
                  <a:gd name="connsiteX47" fmla="*/ 38962 w 63189"/>
                  <a:gd name="connsiteY47" fmla="*/ 2959 h 19046"/>
                  <a:gd name="connsiteX48" fmla="*/ 41886 w 63189"/>
                  <a:gd name="connsiteY48" fmla="*/ 2959 h 19046"/>
                  <a:gd name="connsiteX49" fmla="*/ 41886 w 63189"/>
                  <a:gd name="connsiteY49" fmla="*/ 7507 h 19046"/>
                  <a:gd name="connsiteX50" fmla="*/ 43101 w 63189"/>
                  <a:gd name="connsiteY50" fmla="*/ 8722 h 19046"/>
                  <a:gd name="connsiteX51" fmla="*/ 13624 w 63189"/>
                  <a:gd name="connsiteY51" fmla="*/ 4764 h 19046"/>
                  <a:gd name="connsiteX52" fmla="*/ 12180 w 63189"/>
                  <a:gd name="connsiteY52" fmla="*/ 6412 h 19046"/>
                  <a:gd name="connsiteX53" fmla="*/ 12180 w 63189"/>
                  <a:gd name="connsiteY53" fmla="*/ 7242 h 19046"/>
                  <a:gd name="connsiteX54" fmla="*/ 13624 w 63189"/>
                  <a:gd name="connsiteY54" fmla="*/ 8903 h 19046"/>
                  <a:gd name="connsiteX55" fmla="*/ 15079 w 63189"/>
                  <a:gd name="connsiteY55" fmla="*/ 7242 h 19046"/>
                  <a:gd name="connsiteX56" fmla="*/ 15079 w 63189"/>
                  <a:gd name="connsiteY56" fmla="*/ 6412 h 19046"/>
                  <a:gd name="connsiteX57" fmla="*/ 13624 w 63189"/>
                  <a:gd name="connsiteY57" fmla="*/ 4764 h 19046"/>
                  <a:gd name="connsiteX58" fmla="*/ 23598 w 63189"/>
                  <a:gd name="connsiteY58" fmla="*/ 4944 h 19046"/>
                  <a:gd name="connsiteX59" fmla="*/ 22298 w 63189"/>
                  <a:gd name="connsiteY59" fmla="*/ 6593 h 19046"/>
                  <a:gd name="connsiteX60" fmla="*/ 22298 w 63189"/>
                  <a:gd name="connsiteY60" fmla="*/ 7086 h 19046"/>
                  <a:gd name="connsiteX61" fmla="*/ 23598 w 63189"/>
                  <a:gd name="connsiteY61" fmla="*/ 8722 h 19046"/>
                  <a:gd name="connsiteX62" fmla="*/ 24861 w 63189"/>
                  <a:gd name="connsiteY62" fmla="*/ 7230 h 19046"/>
                  <a:gd name="connsiteX63" fmla="*/ 24861 w 63189"/>
                  <a:gd name="connsiteY63" fmla="*/ 6448 h 19046"/>
                  <a:gd name="connsiteX64" fmla="*/ 23598 w 63189"/>
                  <a:gd name="connsiteY64" fmla="*/ 4944 h 19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63189" h="19046">
                    <a:moveTo>
                      <a:pt x="60667" y="-2624"/>
                    </a:moveTo>
                    <a:lnTo>
                      <a:pt x="-2523" y="-2624"/>
                    </a:lnTo>
                    <a:lnTo>
                      <a:pt x="-2523" y="16422"/>
                    </a:lnTo>
                    <a:lnTo>
                      <a:pt x="7090" y="16422"/>
                    </a:lnTo>
                    <a:lnTo>
                      <a:pt x="3012" y="13475"/>
                    </a:lnTo>
                    <a:lnTo>
                      <a:pt x="8089" y="13475"/>
                    </a:lnTo>
                    <a:lnTo>
                      <a:pt x="11626" y="16422"/>
                    </a:lnTo>
                    <a:lnTo>
                      <a:pt x="46518" y="16422"/>
                    </a:lnTo>
                    <a:lnTo>
                      <a:pt x="50055" y="13475"/>
                    </a:lnTo>
                    <a:lnTo>
                      <a:pt x="55133" y="13475"/>
                    </a:lnTo>
                    <a:lnTo>
                      <a:pt x="51054" y="16422"/>
                    </a:lnTo>
                    <a:lnTo>
                      <a:pt x="60667" y="16422"/>
                    </a:lnTo>
                    <a:lnTo>
                      <a:pt x="60667" y="-2624"/>
                    </a:lnTo>
                    <a:moveTo>
                      <a:pt x="19411" y="10707"/>
                    </a:moveTo>
                    <a:lnTo>
                      <a:pt x="19411" y="71"/>
                    </a:lnTo>
                    <a:lnTo>
                      <a:pt x="22334" y="71"/>
                    </a:lnTo>
                    <a:lnTo>
                      <a:pt x="22334" y="3669"/>
                    </a:lnTo>
                    <a:lnTo>
                      <a:pt x="24500" y="2778"/>
                    </a:lnTo>
                    <a:cubicBezTo>
                      <a:pt x="26557" y="2778"/>
                      <a:pt x="27773" y="4114"/>
                      <a:pt x="27773" y="6821"/>
                    </a:cubicBezTo>
                    <a:cubicBezTo>
                      <a:pt x="27773" y="9552"/>
                      <a:pt x="26557" y="10876"/>
                      <a:pt x="24500" y="10876"/>
                    </a:cubicBezTo>
                    <a:lnTo>
                      <a:pt x="22034" y="9601"/>
                    </a:lnTo>
                    <a:lnTo>
                      <a:pt x="21793" y="10707"/>
                    </a:lnTo>
                    <a:lnTo>
                      <a:pt x="19411" y="10707"/>
                    </a:lnTo>
                    <a:moveTo>
                      <a:pt x="33187" y="10876"/>
                    </a:moveTo>
                    <a:cubicBezTo>
                      <a:pt x="30552" y="10876"/>
                      <a:pt x="28831" y="9552"/>
                      <a:pt x="28831" y="6833"/>
                    </a:cubicBezTo>
                    <a:cubicBezTo>
                      <a:pt x="28831" y="4042"/>
                      <a:pt x="30576" y="2778"/>
                      <a:pt x="33367" y="2778"/>
                    </a:cubicBezTo>
                    <a:cubicBezTo>
                      <a:pt x="36147" y="2778"/>
                      <a:pt x="37554" y="3933"/>
                      <a:pt x="37554" y="5774"/>
                    </a:cubicBezTo>
                    <a:lnTo>
                      <a:pt x="34727" y="5774"/>
                    </a:lnTo>
                    <a:lnTo>
                      <a:pt x="33307" y="4643"/>
                    </a:lnTo>
                    <a:cubicBezTo>
                      <a:pt x="32188" y="4643"/>
                      <a:pt x="31755" y="5269"/>
                      <a:pt x="31755" y="6340"/>
                    </a:cubicBezTo>
                    <a:lnTo>
                      <a:pt x="37554" y="6340"/>
                    </a:lnTo>
                    <a:lnTo>
                      <a:pt x="37554" y="6833"/>
                    </a:lnTo>
                    <a:cubicBezTo>
                      <a:pt x="37554" y="9624"/>
                      <a:pt x="35978" y="10876"/>
                      <a:pt x="33187" y="10876"/>
                    </a:cubicBezTo>
                    <a:moveTo>
                      <a:pt x="13624" y="10876"/>
                    </a:moveTo>
                    <a:cubicBezTo>
                      <a:pt x="10977" y="10876"/>
                      <a:pt x="9268" y="9552"/>
                      <a:pt x="9268" y="6833"/>
                    </a:cubicBezTo>
                    <a:cubicBezTo>
                      <a:pt x="9268" y="4114"/>
                      <a:pt x="10977" y="2778"/>
                      <a:pt x="13624" y="2778"/>
                    </a:cubicBezTo>
                    <a:cubicBezTo>
                      <a:pt x="16258" y="2778"/>
                      <a:pt x="17991" y="4114"/>
                      <a:pt x="17991" y="6833"/>
                    </a:cubicBezTo>
                    <a:cubicBezTo>
                      <a:pt x="17991" y="9552"/>
                      <a:pt x="16258" y="10876"/>
                      <a:pt x="13624" y="10876"/>
                    </a:cubicBezTo>
                    <a:moveTo>
                      <a:pt x="43101" y="8722"/>
                    </a:moveTo>
                    <a:lnTo>
                      <a:pt x="44088" y="7627"/>
                    </a:lnTo>
                    <a:lnTo>
                      <a:pt x="44088" y="2959"/>
                    </a:lnTo>
                    <a:lnTo>
                      <a:pt x="46999" y="2959"/>
                    </a:lnTo>
                    <a:lnTo>
                      <a:pt x="46999" y="7976"/>
                    </a:lnTo>
                    <a:cubicBezTo>
                      <a:pt x="46999" y="9805"/>
                      <a:pt x="46133" y="10876"/>
                      <a:pt x="44304" y="10876"/>
                    </a:cubicBezTo>
                    <a:cubicBezTo>
                      <a:pt x="43209" y="10876"/>
                      <a:pt x="42150" y="10346"/>
                      <a:pt x="41549" y="9528"/>
                    </a:cubicBezTo>
                    <a:lnTo>
                      <a:pt x="41356" y="10707"/>
                    </a:lnTo>
                    <a:lnTo>
                      <a:pt x="38962" y="10707"/>
                    </a:lnTo>
                    <a:lnTo>
                      <a:pt x="38962" y="2959"/>
                    </a:lnTo>
                    <a:lnTo>
                      <a:pt x="41886" y="2959"/>
                    </a:lnTo>
                    <a:lnTo>
                      <a:pt x="41886" y="7507"/>
                    </a:lnTo>
                    <a:lnTo>
                      <a:pt x="43101" y="8722"/>
                    </a:lnTo>
                    <a:moveTo>
                      <a:pt x="13624" y="4764"/>
                    </a:moveTo>
                    <a:lnTo>
                      <a:pt x="12180" y="6412"/>
                    </a:lnTo>
                    <a:lnTo>
                      <a:pt x="12180" y="7242"/>
                    </a:lnTo>
                    <a:lnTo>
                      <a:pt x="13624" y="8903"/>
                    </a:lnTo>
                    <a:lnTo>
                      <a:pt x="15079" y="7242"/>
                    </a:lnTo>
                    <a:lnTo>
                      <a:pt x="15079" y="6412"/>
                    </a:lnTo>
                    <a:lnTo>
                      <a:pt x="13624" y="4764"/>
                    </a:lnTo>
                    <a:moveTo>
                      <a:pt x="23598" y="4944"/>
                    </a:moveTo>
                    <a:lnTo>
                      <a:pt x="22298" y="6593"/>
                    </a:lnTo>
                    <a:lnTo>
                      <a:pt x="22298" y="7086"/>
                    </a:lnTo>
                    <a:lnTo>
                      <a:pt x="23598" y="8722"/>
                    </a:lnTo>
                    <a:lnTo>
                      <a:pt x="24861" y="7230"/>
                    </a:lnTo>
                    <a:lnTo>
                      <a:pt x="24861" y="6448"/>
                    </a:lnTo>
                    <a:lnTo>
                      <a:pt x="23598" y="4944"/>
                    </a:lnTo>
                  </a:path>
                </a:pathLst>
              </a:custGeom>
              <a:solidFill>
                <a:srgbClr val="16111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2" name="Полилиния: фигура 21311">
                <a:extLst>
                  <a:ext uri="{FF2B5EF4-FFF2-40B4-BE49-F238E27FC236}">
                    <a16:creationId xmlns:a16="http://schemas.microsoft.com/office/drawing/2014/main" id="{BE8B766F-E9B7-864B-650E-AD212987C862}"/>
                  </a:ext>
                </a:extLst>
              </p:cNvPr>
              <p:cNvSpPr/>
              <p:nvPr/>
            </p:nvSpPr>
            <p:spPr>
              <a:xfrm flipV="1">
                <a:off x="-2561417" y="3261845"/>
                <a:ext cx="8722" cy="8097"/>
              </a:xfrm>
              <a:custGeom>
                <a:avLst/>
                <a:gdLst>
                  <a:gd name="connsiteX0" fmla="*/ 1844 w 8722"/>
                  <a:gd name="connsiteY0" fmla="*/ -2624 h 8097"/>
                  <a:gd name="connsiteX1" fmla="*/ -2512 w 8722"/>
                  <a:gd name="connsiteY1" fmla="*/ 1431 h 8097"/>
                  <a:gd name="connsiteX2" fmla="*/ 1844 w 8722"/>
                  <a:gd name="connsiteY2" fmla="*/ 5474 h 8097"/>
                  <a:gd name="connsiteX3" fmla="*/ 6211 w 8722"/>
                  <a:gd name="connsiteY3" fmla="*/ 1431 h 8097"/>
                  <a:gd name="connsiteX4" fmla="*/ 1844 w 8722"/>
                  <a:gd name="connsiteY4" fmla="*/ -2624 h 8097"/>
                  <a:gd name="connsiteX5" fmla="*/ 1844 w 8722"/>
                  <a:gd name="connsiteY5" fmla="*/ 3501 h 8097"/>
                  <a:gd name="connsiteX6" fmla="*/ 400 w 8722"/>
                  <a:gd name="connsiteY6" fmla="*/ 1840 h 8097"/>
                  <a:gd name="connsiteX7" fmla="*/ 400 w 8722"/>
                  <a:gd name="connsiteY7" fmla="*/ 1010 h 8097"/>
                  <a:gd name="connsiteX8" fmla="*/ 1844 w 8722"/>
                  <a:gd name="connsiteY8" fmla="*/ -638 h 8097"/>
                  <a:gd name="connsiteX9" fmla="*/ 3300 w 8722"/>
                  <a:gd name="connsiteY9" fmla="*/ 1010 h 8097"/>
                  <a:gd name="connsiteX10" fmla="*/ 3300 w 8722"/>
                  <a:gd name="connsiteY10" fmla="*/ 1840 h 8097"/>
                  <a:gd name="connsiteX11" fmla="*/ 1844 w 8722"/>
                  <a:gd name="connsiteY11" fmla="*/ 3501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22" h="8097">
                    <a:moveTo>
                      <a:pt x="1844" y="-2624"/>
                    </a:moveTo>
                    <a:cubicBezTo>
                      <a:pt x="-803" y="-2624"/>
                      <a:pt x="-2512" y="-1288"/>
                      <a:pt x="-2512" y="1431"/>
                    </a:cubicBezTo>
                    <a:cubicBezTo>
                      <a:pt x="-2512" y="4150"/>
                      <a:pt x="-803" y="5474"/>
                      <a:pt x="1844" y="5474"/>
                    </a:cubicBezTo>
                    <a:cubicBezTo>
                      <a:pt x="4479" y="5474"/>
                      <a:pt x="6211" y="4150"/>
                      <a:pt x="6211" y="1431"/>
                    </a:cubicBezTo>
                    <a:cubicBezTo>
                      <a:pt x="6211" y="-1288"/>
                      <a:pt x="4479" y="-2624"/>
                      <a:pt x="1844" y="-2624"/>
                    </a:cubicBezTo>
                    <a:moveTo>
                      <a:pt x="1844" y="3501"/>
                    </a:moveTo>
                    <a:lnTo>
                      <a:pt x="400" y="1840"/>
                    </a:lnTo>
                    <a:lnTo>
                      <a:pt x="400" y="1010"/>
                    </a:lnTo>
                    <a:lnTo>
                      <a:pt x="1844" y="-638"/>
                    </a:lnTo>
                    <a:lnTo>
                      <a:pt x="3300" y="1010"/>
                    </a:lnTo>
                    <a:lnTo>
                      <a:pt x="3300" y="1840"/>
                    </a:lnTo>
                    <a:lnTo>
                      <a:pt x="1844" y="3501"/>
                    </a:lnTo>
                  </a:path>
                </a:pathLst>
              </a:custGeom>
              <a:solidFill>
                <a:srgbClr val="A7A2A2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3" name="Полилиния: фигура 21312">
                <a:extLst>
                  <a:ext uri="{FF2B5EF4-FFF2-40B4-BE49-F238E27FC236}">
                    <a16:creationId xmlns:a16="http://schemas.microsoft.com/office/drawing/2014/main" id="{FB78C204-E557-284B-D61C-B07A21AEE9C6}"/>
                  </a:ext>
                </a:extLst>
              </p:cNvPr>
              <p:cNvSpPr/>
              <p:nvPr/>
            </p:nvSpPr>
            <p:spPr>
              <a:xfrm flipV="1">
                <a:off x="-2551274" y="3261845"/>
                <a:ext cx="8361" cy="10804"/>
              </a:xfrm>
              <a:custGeom>
                <a:avLst/>
                <a:gdLst>
                  <a:gd name="connsiteX0" fmla="*/ 405 w 8361"/>
                  <a:gd name="connsiteY0" fmla="*/ -2622 h 10804"/>
                  <a:gd name="connsiteX1" fmla="*/ -2519 w 8361"/>
                  <a:gd name="connsiteY1" fmla="*/ -2622 h 10804"/>
                  <a:gd name="connsiteX2" fmla="*/ -2519 w 8361"/>
                  <a:gd name="connsiteY2" fmla="*/ 8014 h 10804"/>
                  <a:gd name="connsiteX3" fmla="*/ -137 w 8361"/>
                  <a:gd name="connsiteY3" fmla="*/ 8014 h 10804"/>
                  <a:gd name="connsiteX4" fmla="*/ 104 w 8361"/>
                  <a:gd name="connsiteY4" fmla="*/ 6907 h 10804"/>
                  <a:gd name="connsiteX5" fmla="*/ 2571 w 8361"/>
                  <a:gd name="connsiteY5" fmla="*/ 8182 h 10804"/>
                  <a:gd name="connsiteX6" fmla="*/ 5843 w 8361"/>
                  <a:gd name="connsiteY6" fmla="*/ 4127 h 10804"/>
                  <a:gd name="connsiteX7" fmla="*/ 2571 w 8361"/>
                  <a:gd name="connsiteY7" fmla="*/ 85 h 10804"/>
                  <a:gd name="connsiteX8" fmla="*/ 405 w 8361"/>
                  <a:gd name="connsiteY8" fmla="*/ 975 h 10804"/>
                  <a:gd name="connsiteX9" fmla="*/ 405 w 8361"/>
                  <a:gd name="connsiteY9" fmla="*/ -2622 h 10804"/>
                  <a:gd name="connsiteX10" fmla="*/ 1668 w 8361"/>
                  <a:gd name="connsiteY10" fmla="*/ 6028 h 10804"/>
                  <a:gd name="connsiteX11" fmla="*/ 369 w 8361"/>
                  <a:gd name="connsiteY11" fmla="*/ 4392 h 10804"/>
                  <a:gd name="connsiteX12" fmla="*/ 369 w 8361"/>
                  <a:gd name="connsiteY12" fmla="*/ 3899 h 10804"/>
                  <a:gd name="connsiteX13" fmla="*/ 1668 w 8361"/>
                  <a:gd name="connsiteY13" fmla="*/ 2250 h 10804"/>
                  <a:gd name="connsiteX14" fmla="*/ 2932 w 8361"/>
                  <a:gd name="connsiteY14" fmla="*/ 3754 h 10804"/>
                  <a:gd name="connsiteX15" fmla="*/ 2932 w 8361"/>
                  <a:gd name="connsiteY15" fmla="*/ 4536 h 10804"/>
                  <a:gd name="connsiteX16" fmla="*/ 1668 w 8361"/>
                  <a:gd name="connsiteY16" fmla="*/ 6028 h 10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361" h="10804">
                    <a:moveTo>
                      <a:pt x="405" y="-2622"/>
                    </a:moveTo>
                    <a:lnTo>
                      <a:pt x="-2519" y="-2622"/>
                    </a:lnTo>
                    <a:lnTo>
                      <a:pt x="-2519" y="8014"/>
                    </a:lnTo>
                    <a:lnTo>
                      <a:pt x="-137" y="8014"/>
                    </a:lnTo>
                    <a:lnTo>
                      <a:pt x="104" y="6907"/>
                    </a:lnTo>
                    <a:lnTo>
                      <a:pt x="2571" y="8182"/>
                    </a:lnTo>
                    <a:cubicBezTo>
                      <a:pt x="4628" y="8182"/>
                      <a:pt x="5843" y="6859"/>
                      <a:pt x="5843" y="4127"/>
                    </a:cubicBezTo>
                    <a:cubicBezTo>
                      <a:pt x="5843" y="1420"/>
                      <a:pt x="4628" y="85"/>
                      <a:pt x="2571" y="85"/>
                    </a:cubicBezTo>
                    <a:lnTo>
                      <a:pt x="405" y="975"/>
                    </a:lnTo>
                    <a:lnTo>
                      <a:pt x="405" y="-2622"/>
                    </a:lnTo>
                    <a:moveTo>
                      <a:pt x="1668" y="6028"/>
                    </a:moveTo>
                    <a:lnTo>
                      <a:pt x="369" y="4392"/>
                    </a:lnTo>
                    <a:lnTo>
                      <a:pt x="369" y="3899"/>
                    </a:lnTo>
                    <a:lnTo>
                      <a:pt x="1668" y="2250"/>
                    </a:lnTo>
                    <a:lnTo>
                      <a:pt x="2932" y="3754"/>
                    </a:lnTo>
                    <a:lnTo>
                      <a:pt x="2932" y="4536"/>
                    </a:lnTo>
                    <a:lnTo>
                      <a:pt x="1668" y="6028"/>
                    </a:lnTo>
                  </a:path>
                </a:pathLst>
              </a:custGeom>
              <a:solidFill>
                <a:srgbClr val="A7A2A2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4" name="Полилиния: фигура 21313">
                <a:extLst>
                  <a:ext uri="{FF2B5EF4-FFF2-40B4-BE49-F238E27FC236}">
                    <a16:creationId xmlns:a16="http://schemas.microsoft.com/office/drawing/2014/main" id="{380F5D40-D969-6C29-E903-5EC1C1140380}"/>
                  </a:ext>
                </a:extLst>
              </p:cNvPr>
              <p:cNvSpPr/>
              <p:nvPr/>
            </p:nvSpPr>
            <p:spPr>
              <a:xfrm flipV="1">
                <a:off x="-2538918" y="3263698"/>
                <a:ext cx="2839" cy="1311"/>
              </a:xfrm>
              <a:custGeom>
                <a:avLst/>
                <a:gdLst>
                  <a:gd name="connsiteX0" fmla="*/ 314 w 2839"/>
                  <a:gd name="connsiteY0" fmla="*/ -2625 h 1311"/>
                  <a:gd name="connsiteX1" fmla="*/ -2526 w 2839"/>
                  <a:gd name="connsiteY1" fmla="*/ -2625 h 1311"/>
                  <a:gd name="connsiteX2" fmla="*/ -986 w 2839"/>
                  <a:gd name="connsiteY2" fmla="*/ -1314 h 1311"/>
                  <a:gd name="connsiteX3" fmla="*/ 314 w 2839"/>
                  <a:gd name="connsiteY3" fmla="*/ -2625 h 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9" h="1311">
                    <a:moveTo>
                      <a:pt x="314" y="-2625"/>
                    </a:moveTo>
                    <a:lnTo>
                      <a:pt x="-2526" y="-2625"/>
                    </a:lnTo>
                    <a:lnTo>
                      <a:pt x="-986" y="-1314"/>
                    </a:lnTo>
                    <a:lnTo>
                      <a:pt x="314" y="-2625"/>
                    </a:lnTo>
                  </a:path>
                </a:pathLst>
              </a:custGeom>
              <a:solidFill>
                <a:srgbClr val="16111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5" name="Полилиния: фигура 21314">
                <a:extLst>
                  <a:ext uri="{FF2B5EF4-FFF2-40B4-BE49-F238E27FC236}">
                    <a16:creationId xmlns:a16="http://schemas.microsoft.com/office/drawing/2014/main" id="{D5D77A51-E8FD-E8E6-11D2-5324BE96CCD9}"/>
                  </a:ext>
                </a:extLst>
              </p:cNvPr>
              <p:cNvSpPr/>
              <p:nvPr/>
            </p:nvSpPr>
            <p:spPr>
              <a:xfrm flipV="1">
                <a:off x="-2541854" y="3261845"/>
                <a:ext cx="8722" cy="8097"/>
              </a:xfrm>
              <a:custGeom>
                <a:avLst/>
                <a:gdLst>
                  <a:gd name="connsiteX0" fmla="*/ 2010 w 8722"/>
                  <a:gd name="connsiteY0" fmla="*/ -2624 h 8097"/>
                  <a:gd name="connsiteX1" fmla="*/ -2526 w 8722"/>
                  <a:gd name="connsiteY1" fmla="*/ 1431 h 8097"/>
                  <a:gd name="connsiteX2" fmla="*/ 1830 w 8722"/>
                  <a:gd name="connsiteY2" fmla="*/ 5474 h 8097"/>
                  <a:gd name="connsiteX3" fmla="*/ 6197 w 8722"/>
                  <a:gd name="connsiteY3" fmla="*/ 1431 h 8097"/>
                  <a:gd name="connsiteX4" fmla="*/ 6197 w 8722"/>
                  <a:gd name="connsiteY4" fmla="*/ 938 h 8097"/>
                  <a:gd name="connsiteX5" fmla="*/ 398 w 8722"/>
                  <a:gd name="connsiteY5" fmla="*/ 938 h 8097"/>
                  <a:gd name="connsiteX6" fmla="*/ 1950 w 8722"/>
                  <a:gd name="connsiteY6" fmla="*/ -759 h 8097"/>
                  <a:gd name="connsiteX7" fmla="*/ 3370 w 8722"/>
                  <a:gd name="connsiteY7" fmla="*/ 372 h 8097"/>
                  <a:gd name="connsiteX8" fmla="*/ 6197 w 8722"/>
                  <a:gd name="connsiteY8" fmla="*/ 372 h 8097"/>
                  <a:gd name="connsiteX9" fmla="*/ 2010 w 8722"/>
                  <a:gd name="connsiteY9" fmla="*/ -2624 h 8097"/>
                  <a:gd name="connsiteX10" fmla="*/ 1950 w 8722"/>
                  <a:gd name="connsiteY10" fmla="*/ 3621 h 8097"/>
                  <a:gd name="connsiteX11" fmla="*/ 410 w 8722"/>
                  <a:gd name="connsiteY11" fmla="*/ 2309 h 8097"/>
                  <a:gd name="connsiteX12" fmla="*/ 3250 w 8722"/>
                  <a:gd name="connsiteY12" fmla="*/ 2309 h 8097"/>
                  <a:gd name="connsiteX13" fmla="*/ 1950 w 8722"/>
                  <a:gd name="connsiteY13" fmla="*/ 3621 h 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22" h="8097">
                    <a:moveTo>
                      <a:pt x="2010" y="-2624"/>
                    </a:moveTo>
                    <a:cubicBezTo>
                      <a:pt x="-781" y="-2624"/>
                      <a:pt x="-2526" y="-1360"/>
                      <a:pt x="-2526" y="1431"/>
                    </a:cubicBezTo>
                    <a:cubicBezTo>
                      <a:pt x="-2526" y="4150"/>
                      <a:pt x="-805" y="5474"/>
                      <a:pt x="1830" y="5474"/>
                    </a:cubicBezTo>
                    <a:cubicBezTo>
                      <a:pt x="4621" y="5474"/>
                      <a:pt x="6197" y="4222"/>
                      <a:pt x="6197" y="1431"/>
                    </a:cubicBezTo>
                    <a:lnTo>
                      <a:pt x="6197" y="938"/>
                    </a:lnTo>
                    <a:lnTo>
                      <a:pt x="398" y="938"/>
                    </a:lnTo>
                    <a:cubicBezTo>
                      <a:pt x="398" y="-133"/>
                      <a:pt x="831" y="-759"/>
                      <a:pt x="1950" y="-759"/>
                    </a:cubicBezTo>
                    <a:lnTo>
                      <a:pt x="3370" y="372"/>
                    </a:lnTo>
                    <a:lnTo>
                      <a:pt x="6197" y="372"/>
                    </a:lnTo>
                    <a:cubicBezTo>
                      <a:pt x="6197" y="-1469"/>
                      <a:pt x="4790" y="-2624"/>
                      <a:pt x="2010" y="-2624"/>
                    </a:cubicBezTo>
                    <a:moveTo>
                      <a:pt x="1950" y="3621"/>
                    </a:moveTo>
                    <a:lnTo>
                      <a:pt x="410" y="2309"/>
                    </a:lnTo>
                    <a:lnTo>
                      <a:pt x="3250" y="2309"/>
                    </a:lnTo>
                    <a:lnTo>
                      <a:pt x="1950" y="3621"/>
                    </a:lnTo>
                  </a:path>
                </a:pathLst>
              </a:custGeom>
              <a:solidFill>
                <a:srgbClr val="A7A2A2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6" name="Полилиния: фигура 21315">
                <a:extLst>
                  <a:ext uri="{FF2B5EF4-FFF2-40B4-BE49-F238E27FC236}">
                    <a16:creationId xmlns:a16="http://schemas.microsoft.com/office/drawing/2014/main" id="{401E4B25-4C22-2F8E-C0CD-14D8605BB4D0}"/>
                  </a:ext>
                </a:extLst>
              </p:cNvPr>
              <p:cNvSpPr/>
              <p:nvPr/>
            </p:nvSpPr>
            <p:spPr>
              <a:xfrm flipV="1">
                <a:off x="-2531723" y="3261845"/>
                <a:ext cx="8037" cy="7916"/>
              </a:xfrm>
              <a:custGeom>
                <a:avLst/>
                <a:gdLst>
                  <a:gd name="connsiteX0" fmla="*/ 5504 w 8037"/>
                  <a:gd name="connsiteY0" fmla="*/ -2624 h 7916"/>
                  <a:gd name="connsiteX1" fmla="*/ 2593 w 8037"/>
                  <a:gd name="connsiteY1" fmla="*/ -2624 h 7916"/>
                  <a:gd name="connsiteX2" fmla="*/ 2593 w 8037"/>
                  <a:gd name="connsiteY2" fmla="*/ 2044 h 7916"/>
                  <a:gd name="connsiteX3" fmla="*/ 1606 w 8037"/>
                  <a:gd name="connsiteY3" fmla="*/ 3139 h 7916"/>
                  <a:gd name="connsiteX4" fmla="*/ 391 w 8037"/>
                  <a:gd name="connsiteY4" fmla="*/ 1924 h 7916"/>
                  <a:gd name="connsiteX5" fmla="*/ 391 w 8037"/>
                  <a:gd name="connsiteY5" fmla="*/ -2624 h 7916"/>
                  <a:gd name="connsiteX6" fmla="*/ -2533 w 8037"/>
                  <a:gd name="connsiteY6" fmla="*/ -2624 h 7916"/>
                  <a:gd name="connsiteX7" fmla="*/ -2533 w 8037"/>
                  <a:gd name="connsiteY7" fmla="*/ 5125 h 7916"/>
                  <a:gd name="connsiteX8" fmla="*/ -138 w 8037"/>
                  <a:gd name="connsiteY8" fmla="*/ 5125 h 7916"/>
                  <a:gd name="connsiteX9" fmla="*/ 54 w 8037"/>
                  <a:gd name="connsiteY9" fmla="*/ 3945 h 7916"/>
                  <a:gd name="connsiteX10" fmla="*/ 2809 w 8037"/>
                  <a:gd name="connsiteY10" fmla="*/ 5293 h 7916"/>
                  <a:gd name="connsiteX11" fmla="*/ 5504 w 8037"/>
                  <a:gd name="connsiteY11" fmla="*/ 2393 h 7916"/>
                  <a:gd name="connsiteX12" fmla="*/ 5504 w 8037"/>
                  <a:gd name="connsiteY12" fmla="*/ -2624 h 7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37" h="7916">
                    <a:moveTo>
                      <a:pt x="5504" y="-2624"/>
                    </a:moveTo>
                    <a:lnTo>
                      <a:pt x="2593" y="-2624"/>
                    </a:lnTo>
                    <a:lnTo>
                      <a:pt x="2593" y="2044"/>
                    </a:lnTo>
                    <a:lnTo>
                      <a:pt x="1606" y="3139"/>
                    </a:lnTo>
                    <a:lnTo>
                      <a:pt x="391" y="1924"/>
                    </a:lnTo>
                    <a:lnTo>
                      <a:pt x="391" y="-2624"/>
                    </a:lnTo>
                    <a:lnTo>
                      <a:pt x="-2533" y="-2624"/>
                    </a:lnTo>
                    <a:lnTo>
                      <a:pt x="-2533" y="5125"/>
                    </a:lnTo>
                    <a:lnTo>
                      <a:pt x="-138" y="5125"/>
                    </a:lnTo>
                    <a:lnTo>
                      <a:pt x="54" y="3945"/>
                    </a:lnTo>
                    <a:cubicBezTo>
                      <a:pt x="655" y="4764"/>
                      <a:pt x="1714" y="5293"/>
                      <a:pt x="2809" y="5293"/>
                    </a:cubicBezTo>
                    <a:cubicBezTo>
                      <a:pt x="4638" y="5293"/>
                      <a:pt x="5504" y="4222"/>
                      <a:pt x="5504" y="2393"/>
                    </a:cubicBezTo>
                    <a:lnTo>
                      <a:pt x="5504" y="-2624"/>
                    </a:lnTo>
                  </a:path>
                </a:pathLst>
              </a:custGeom>
              <a:solidFill>
                <a:srgbClr val="A7A2A2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7" name="Полилиния: фигура 21316">
                <a:extLst>
                  <a:ext uri="{FF2B5EF4-FFF2-40B4-BE49-F238E27FC236}">
                    <a16:creationId xmlns:a16="http://schemas.microsoft.com/office/drawing/2014/main" id="{FC5BE485-D150-F98F-377F-68EF6334463D}"/>
                  </a:ext>
                </a:extLst>
              </p:cNvPr>
              <p:cNvSpPr/>
              <p:nvPr/>
            </p:nvSpPr>
            <p:spPr>
              <a:xfrm flipV="1">
                <a:off x="-2567674" y="3242474"/>
                <a:ext cx="52120" cy="16771"/>
              </a:xfrm>
              <a:custGeom>
                <a:avLst/>
                <a:gdLst>
                  <a:gd name="connsiteX0" fmla="*/ 49598 w 52120"/>
                  <a:gd name="connsiteY0" fmla="*/ -2638 h 16771"/>
                  <a:gd name="connsiteX1" fmla="*/ 44521 w 52120"/>
                  <a:gd name="connsiteY1" fmla="*/ -2638 h 16771"/>
                  <a:gd name="connsiteX2" fmla="*/ 40984 w 52120"/>
                  <a:gd name="connsiteY2" fmla="*/ 310 h 16771"/>
                  <a:gd name="connsiteX3" fmla="*/ 25776 w 52120"/>
                  <a:gd name="connsiteY3" fmla="*/ 12991 h 16771"/>
                  <a:gd name="connsiteX4" fmla="*/ 26353 w 52120"/>
                  <a:gd name="connsiteY4" fmla="*/ 14134 h 16771"/>
                  <a:gd name="connsiteX5" fmla="*/ 45520 w 52120"/>
                  <a:gd name="connsiteY5" fmla="*/ 310 h 16771"/>
                  <a:gd name="connsiteX6" fmla="*/ 49598 w 52120"/>
                  <a:gd name="connsiteY6" fmla="*/ -2638 h 16771"/>
                  <a:gd name="connsiteX7" fmla="*/ 2555 w 52120"/>
                  <a:gd name="connsiteY7" fmla="*/ -2638 h 16771"/>
                  <a:gd name="connsiteX8" fmla="*/ -2523 w 52120"/>
                  <a:gd name="connsiteY8" fmla="*/ -2638 h 16771"/>
                  <a:gd name="connsiteX9" fmla="*/ 1556 w 52120"/>
                  <a:gd name="connsiteY9" fmla="*/ 310 h 16771"/>
                  <a:gd name="connsiteX10" fmla="*/ 20722 w 52120"/>
                  <a:gd name="connsiteY10" fmla="*/ 14134 h 16771"/>
                  <a:gd name="connsiteX11" fmla="*/ 21312 w 52120"/>
                  <a:gd name="connsiteY11" fmla="*/ 12991 h 16771"/>
                  <a:gd name="connsiteX12" fmla="*/ 6092 w 52120"/>
                  <a:gd name="connsiteY12" fmla="*/ 310 h 16771"/>
                  <a:gd name="connsiteX13" fmla="*/ 2555 w 52120"/>
                  <a:gd name="connsiteY13" fmla="*/ -2638 h 16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120" h="16771">
                    <a:moveTo>
                      <a:pt x="49598" y="-2638"/>
                    </a:moveTo>
                    <a:lnTo>
                      <a:pt x="44521" y="-2638"/>
                    </a:lnTo>
                    <a:lnTo>
                      <a:pt x="40984" y="310"/>
                    </a:lnTo>
                    <a:lnTo>
                      <a:pt x="25776" y="12991"/>
                    </a:lnTo>
                    <a:cubicBezTo>
                      <a:pt x="26040" y="13316"/>
                      <a:pt x="26245" y="13713"/>
                      <a:pt x="26353" y="14134"/>
                    </a:cubicBezTo>
                    <a:lnTo>
                      <a:pt x="45520" y="310"/>
                    </a:lnTo>
                    <a:lnTo>
                      <a:pt x="49598" y="-2638"/>
                    </a:lnTo>
                    <a:moveTo>
                      <a:pt x="2555" y="-2638"/>
                    </a:moveTo>
                    <a:lnTo>
                      <a:pt x="-2523" y="-2638"/>
                    </a:lnTo>
                    <a:lnTo>
                      <a:pt x="1556" y="310"/>
                    </a:lnTo>
                    <a:lnTo>
                      <a:pt x="20722" y="14134"/>
                    </a:lnTo>
                    <a:cubicBezTo>
                      <a:pt x="20831" y="13713"/>
                      <a:pt x="21035" y="13316"/>
                      <a:pt x="21312" y="12991"/>
                    </a:cubicBezTo>
                    <a:lnTo>
                      <a:pt x="6092" y="310"/>
                    </a:lnTo>
                    <a:lnTo>
                      <a:pt x="2555" y="-2638"/>
                    </a:lnTo>
                  </a:path>
                </a:pathLst>
              </a:custGeom>
              <a:solidFill>
                <a:srgbClr val="16111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8" name="Полилиния: фигура 21317">
                <a:extLst>
                  <a:ext uri="{FF2B5EF4-FFF2-40B4-BE49-F238E27FC236}">
                    <a16:creationId xmlns:a16="http://schemas.microsoft.com/office/drawing/2014/main" id="{1AB3EF32-FFD7-FF6B-C0B2-40B748105C74}"/>
                  </a:ext>
                </a:extLst>
              </p:cNvPr>
              <p:cNvSpPr/>
              <p:nvPr/>
            </p:nvSpPr>
            <p:spPr>
              <a:xfrm flipV="1">
                <a:off x="-2544513" y="3238852"/>
                <a:ext cx="5799" cy="5811"/>
              </a:xfrm>
              <a:custGeom>
                <a:avLst/>
                <a:gdLst>
                  <a:gd name="connsiteX0" fmla="*/ 377 w 5799"/>
                  <a:gd name="connsiteY0" fmla="*/ -2646 h 5811"/>
                  <a:gd name="connsiteX1" fmla="*/ -1849 w 5799"/>
                  <a:gd name="connsiteY1" fmla="*/ -1599 h 5811"/>
                  <a:gd name="connsiteX2" fmla="*/ -2438 w 5799"/>
                  <a:gd name="connsiteY2" fmla="*/ -457 h 5811"/>
                  <a:gd name="connsiteX3" fmla="*/ -2523 w 5799"/>
                  <a:gd name="connsiteY3" fmla="*/ 253 h 5811"/>
                  <a:gd name="connsiteX4" fmla="*/ 377 w 5799"/>
                  <a:gd name="connsiteY4" fmla="*/ 3165 h 5811"/>
                  <a:gd name="connsiteX5" fmla="*/ 3277 w 5799"/>
                  <a:gd name="connsiteY5" fmla="*/ 253 h 5811"/>
                  <a:gd name="connsiteX6" fmla="*/ 3192 w 5799"/>
                  <a:gd name="connsiteY6" fmla="*/ -457 h 5811"/>
                  <a:gd name="connsiteX7" fmla="*/ 2615 w 5799"/>
                  <a:gd name="connsiteY7" fmla="*/ -1599 h 5811"/>
                  <a:gd name="connsiteX8" fmla="*/ 377 w 5799"/>
                  <a:gd name="connsiteY8" fmla="*/ -2646 h 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9" h="5811">
                    <a:moveTo>
                      <a:pt x="377" y="-2646"/>
                    </a:moveTo>
                    <a:cubicBezTo>
                      <a:pt x="-513" y="-2646"/>
                      <a:pt x="-1320" y="-2237"/>
                      <a:pt x="-1849" y="-1599"/>
                    </a:cubicBezTo>
                    <a:cubicBezTo>
                      <a:pt x="-2126" y="-1275"/>
                      <a:pt x="-2330" y="-878"/>
                      <a:pt x="-2438" y="-457"/>
                    </a:cubicBezTo>
                    <a:cubicBezTo>
                      <a:pt x="-2499" y="-228"/>
                      <a:pt x="-2523" y="13"/>
                      <a:pt x="-2523" y="253"/>
                    </a:cubicBezTo>
                    <a:cubicBezTo>
                      <a:pt x="-2523" y="1865"/>
                      <a:pt x="-1223" y="3165"/>
                      <a:pt x="377" y="3165"/>
                    </a:cubicBezTo>
                    <a:cubicBezTo>
                      <a:pt x="1977" y="3165"/>
                      <a:pt x="3277" y="1865"/>
                      <a:pt x="3277" y="253"/>
                    </a:cubicBezTo>
                    <a:cubicBezTo>
                      <a:pt x="3277" y="13"/>
                      <a:pt x="3252" y="-228"/>
                      <a:pt x="3192" y="-457"/>
                    </a:cubicBezTo>
                    <a:cubicBezTo>
                      <a:pt x="3084" y="-878"/>
                      <a:pt x="2879" y="-1275"/>
                      <a:pt x="2615" y="-1599"/>
                    </a:cubicBezTo>
                    <a:cubicBezTo>
                      <a:pt x="2073" y="-2237"/>
                      <a:pt x="1279" y="-2646"/>
                      <a:pt x="377" y="-2646"/>
                    </a:cubicBezTo>
                  </a:path>
                </a:pathLst>
              </a:custGeom>
              <a:solidFill>
                <a:srgbClr val="161118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19" name="Полилиния: фигура 21318">
                <a:extLst>
                  <a:ext uri="{FF2B5EF4-FFF2-40B4-BE49-F238E27FC236}">
                    <a16:creationId xmlns:a16="http://schemas.microsoft.com/office/drawing/2014/main" id="{E8048E63-04D1-8E2E-A7B5-26F0F2743CC6}"/>
                  </a:ext>
                </a:extLst>
              </p:cNvPr>
              <p:cNvSpPr/>
              <p:nvPr/>
            </p:nvSpPr>
            <p:spPr>
              <a:xfrm flipV="1">
                <a:off x="-2835027" y="2978284"/>
                <a:ext cx="185081" cy="204861"/>
              </a:xfrm>
              <a:custGeom>
                <a:avLst/>
                <a:gdLst>
                  <a:gd name="connsiteX0" fmla="*/ 182704 w 185081"/>
                  <a:gd name="connsiteY0" fmla="*/ -2798 h 204861"/>
                  <a:gd name="connsiteX1" fmla="*/ -2378 w 185081"/>
                  <a:gd name="connsiteY1" fmla="*/ -2798 h 204861"/>
                  <a:gd name="connsiteX2" fmla="*/ -2378 w 185081"/>
                  <a:gd name="connsiteY2" fmla="*/ 202064 h 204861"/>
                  <a:gd name="connsiteX3" fmla="*/ 182704 w 185081"/>
                  <a:gd name="connsiteY3" fmla="*/ 105582 h 204861"/>
                  <a:gd name="connsiteX4" fmla="*/ 182704 w 185081"/>
                  <a:gd name="connsiteY4" fmla="*/ -2798 h 204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081" h="204861">
                    <a:moveTo>
                      <a:pt x="182704" y="-2798"/>
                    </a:moveTo>
                    <a:lnTo>
                      <a:pt x="-2378" y="-2798"/>
                    </a:lnTo>
                    <a:lnTo>
                      <a:pt x="-2378" y="202064"/>
                    </a:lnTo>
                    <a:lnTo>
                      <a:pt x="182704" y="105582"/>
                    </a:lnTo>
                    <a:lnTo>
                      <a:pt x="182704" y="-2798"/>
                    </a:lnTo>
                  </a:path>
                </a:pathLst>
              </a:custGeom>
              <a:solidFill>
                <a:srgbClr val="204E3D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20" name="Полилиния: фигура 21319">
                <a:extLst>
                  <a:ext uri="{FF2B5EF4-FFF2-40B4-BE49-F238E27FC236}">
                    <a16:creationId xmlns:a16="http://schemas.microsoft.com/office/drawing/2014/main" id="{6792E042-F8E6-D5CA-338D-1E30BA95C432}"/>
                  </a:ext>
                </a:extLst>
              </p:cNvPr>
              <p:cNvSpPr/>
              <p:nvPr/>
            </p:nvSpPr>
            <p:spPr>
              <a:xfrm flipV="1">
                <a:off x="-2835027" y="2978284"/>
                <a:ext cx="758651" cy="96481"/>
              </a:xfrm>
              <a:custGeom>
                <a:avLst/>
                <a:gdLst>
                  <a:gd name="connsiteX0" fmla="*/ 756067 w 758651"/>
                  <a:gd name="connsiteY0" fmla="*/ -2849 h 96481"/>
                  <a:gd name="connsiteX1" fmla="*/ 182497 w 758651"/>
                  <a:gd name="connsiteY1" fmla="*/ -2849 h 96481"/>
                  <a:gd name="connsiteX2" fmla="*/ -2585 w 758651"/>
                  <a:gd name="connsiteY2" fmla="*/ 93632 h 96481"/>
                  <a:gd name="connsiteX3" fmla="*/ 570985 w 758651"/>
                  <a:gd name="connsiteY3" fmla="*/ 93632 h 96481"/>
                  <a:gd name="connsiteX4" fmla="*/ 756067 w 758651"/>
                  <a:gd name="connsiteY4" fmla="*/ -2849 h 9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651" h="96481">
                    <a:moveTo>
                      <a:pt x="756067" y="-2849"/>
                    </a:moveTo>
                    <a:lnTo>
                      <a:pt x="182497" y="-2849"/>
                    </a:lnTo>
                    <a:lnTo>
                      <a:pt x="-2585" y="93632"/>
                    </a:lnTo>
                    <a:lnTo>
                      <a:pt x="570985" y="93632"/>
                    </a:lnTo>
                    <a:lnTo>
                      <a:pt x="756067" y="-2849"/>
                    </a:lnTo>
                  </a:path>
                </a:pathLst>
              </a:custGeom>
              <a:solidFill>
                <a:srgbClr val="569F4B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21" name="Полилиния: фигура 21320">
                <a:extLst>
                  <a:ext uri="{FF2B5EF4-FFF2-40B4-BE49-F238E27FC236}">
                    <a16:creationId xmlns:a16="http://schemas.microsoft.com/office/drawing/2014/main" id="{EA4200BD-CBF5-CF49-DA68-0263D6E54413}"/>
                  </a:ext>
                </a:extLst>
              </p:cNvPr>
              <p:cNvSpPr/>
              <p:nvPr/>
            </p:nvSpPr>
            <p:spPr>
              <a:xfrm flipV="1">
                <a:off x="-2652893" y="3074766"/>
                <a:ext cx="576517" cy="108380"/>
              </a:xfrm>
              <a:custGeom>
                <a:avLst/>
                <a:gdLst>
                  <a:gd name="connsiteX0" fmla="*/ 573867 w 576517"/>
                  <a:gd name="connsiteY0" fmla="*/ -2753 h 108380"/>
                  <a:gd name="connsiteX1" fmla="*/ -2650 w 576517"/>
                  <a:gd name="connsiteY1" fmla="*/ -2753 h 108380"/>
                  <a:gd name="connsiteX2" fmla="*/ -2650 w 576517"/>
                  <a:gd name="connsiteY2" fmla="*/ 105628 h 108380"/>
                  <a:gd name="connsiteX3" fmla="*/ 573867 w 576517"/>
                  <a:gd name="connsiteY3" fmla="*/ 105628 h 108380"/>
                  <a:gd name="connsiteX4" fmla="*/ 573867 w 576517"/>
                  <a:gd name="connsiteY4" fmla="*/ -2753 h 10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517" h="108380">
                    <a:moveTo>
                      <a:pt x="573867" y="-2753"/>
                    </a:moveTo>
                    <a:lnTo>
                      <a:pt x="-2650" y="-2753"/>
                    </a:lnTo>
                    <a:lnTo>
                      <a:pt x="-2650" y="105628"/>
                    </a:lnTo>
                    <a:lnTo>
                      <a:pt x="573867" y="105628"/>
                    </a:lnTo>
                    <a:lnTo>
                      <a:pt x="573867" y="-2753"/>
                    </a:lnTo>
                  </a:path>
                </a:pathLst>
              </a:custGeom>
              <a:solidFill>
                <a:srgbClr val="28815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  <p:grpSp>
          <p:nvGrpSpPr>
            <p:cNvPr id="21335" name="Группа 21334">
              <a:extLst>
                <a:ext uri="{FF2B5EF4-FFF2-40B4-BE49-F238E27FC236}">
                  <a16:creationId xmlns:a16="http://schemas.microsoft.com/office/drawing/2014/main" id="{57D0E0E7-2BD0-176E-0BF4-4999ABCE49E1}"/>
                </a:ext>
              </a:extLst>
            </p:cNvPr>
            <p:cNvGrpSpPr/>
            <p:nvPr/>
          </p:nvGrpSpPr>
          <p:grpSpPr>
            <a:xfrm>
              <a:off x="9122393" y="1528512"/>
              <a:ext cx="1511412" cy="1952873"/>
              <a:chOff x="9585846" y="571206"/>
              <a:chExt cx="1806674" cy="2334377"/>
            </a:xfrm>
          </p:grpSpPr>
          <p:grpSp>
            <p:nvGrpSpPr>
              <p:cNvPr id="21332" name="Группа 21331">
                <a:extLst>
                  <a:ext uri="{FF2B5EF4-FFF2-40B4-BE49-F238E27FC236}">
                    <a16:creationId xmlns:a16="http://schemas.microsoft.com/office/drawing/2014/main" id="{3DC203BC-DE95-7D56-5BFB-24992C43946F}"/>
                  </a:ext>
                </a:extLst>
              </p:cNvPr>
              <p:cNvGrpSpPr/>
              <p:nvPr/>
            </p:nvGrpSpPr>
            <p:grpSpPr>
              <a:xfrm flipH="1">
                <a:off x="9756204" y="1236917"/>
                <a:ext cx="1636316" cy="1668666"/>
                <a:chOff x="-2027576" y="3913271"/>
                <a:chExt cx="1221241" cy="1177301"/>
              </a:xfrm>
            </p:grpSpPr>
            <p:sp>
              <p:nvSpPr>
                <p:cNvPr id="20659" name="Полилиния: фигура 20658">
                  <a:extLst>
                    <a:ext uri="{FF2B5EF4-FFF2-40B4-BE49-F238E27FC236}">
                      <a16:creationId xmlns:a16="http://schemas.microsoft.com/office/drawing/2014/main" id="{54836B73-5AC4-29EC-6D52-683F9060779A}"/>
                    </a:ext>
                  </a:extLst>
                </p:cNvPr>
                <p:cNvSpPr/>
                <p:nvPr/>
              </p:nvSpPr>
              <p:spPr>
                <a:xfrm flipV="1">
                  <a:off x="-1557406" y="3969675"/>
                  <a:ext cx="17902" cy="59400"/>
                </a:xfrm>
                <a:custGeom>
                  <a:avLst/>
                  <a:gdLst>
                    <a:gd name="connsiteX0" fmla="*/ 14665 w 17902"/>
                    <a:gd name="connsiteY0" fmla="*/ -1933 h 59400"/>
                    <a:gd name="connsiteX1" fmla="*/ -3238 w 17902"/>
                    <a:gd name="connsiteY1" fmla="*/ -1933 h 59400"/>
                    <a:gd name="connsiteX2" fmla="*/ -3238 w 17902"/>
                    <a:gd name="connsiteY2" fmla="*/ 57467 h 59400"/>
                    <a:gd name="connsiteX3" fmla="*/ 14665 w 17902"/>
                    <a:gd name="connsiteY3" fmla="*/ 57467 h 59400"/>
                    <a:gd name="connsiteX4" fmla="*/ 14665 w 17902"/>
                    <a:gd name="connsiteY4" fmla="*/ -1933 h 5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02" h="59400">
                      <a:moveTo>
                        <a:pt x="14665" y="-1933"/>
                      </a:moveTo>
                      <a:lnTo>
                        <a:pt x="-3238" y="-1933"/>
                      </a:lnTo>
                      <a:lnTo>
                        <a:pt x="-3238" y="57467"/>
                      </a:lnTo>
                      <a:lnTo>
                        <a:pt x="14665" y="57467"/>
                      </a:lnTo>
                      <a:lnTo>
                        <a:pt x="14665" y="-1933"/>
                      </a:lnTo>
                    </a:path>
                  </a:pathLst>
                </a:custGeom>
                <a:solidFill>
                  <a:srgbClr val="A29BA3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60" name="Полилиния: фигура 20659">
                  <a:extLst>
                    <a:ext uri="{FF2B5EF4-FFF2-40B4-BE49-F238E27FC236}">
                      <a16:creationId xmlns:a16="http://schemas.microsoft.com/office/drawing/2014/main" id="{7433328B-CE55-CB24-1FE6-6057888FF5DF}"/>
                    </a:ext>
                  </a:extLst>
                </p:cNvPr>
                <p:cNvSpPr/>
                <p:nvPr/>
              </p:nvSpPr>
              <p:spPr>
                <a:xfrm flipV="1">
                  <a:off x="-1654116" y="3913271"/>
                  <a:ext cx="91764" cy="119136"/>
                </a:xfrm>
                <a:custGeom>
                  <a:avLst/>
                  <a:gdLst>
                    <a:gd name="connsiteX0" fmla="*/ 11411 w 91764"/>
                    <a:gd name="connsiteY0" fmla="*/ -1958 h 119136"/>
                    <a:gd name="connsiteX1" fmla="*/ -3195 w 91764"/>
                    <a:gd name="connsiteY1" fmla="*/ 8402 h 119136"/>
                    <a:gd name="connsiteX2" fmla="*/ 73975 w 91764"/>
                    <a:gd name="connsiteY2" fmla="*/ 117179 h 119136"/>
                    <a:gd name="connsiteX3" fmla="*/ 88570 w 91764"/>
                    <a:gd name="connsiteY3" fmla="*/ 106820 h 119136"/>
                    <a:gd name="connsiteX4" fmla="*/ 11411 w 91764"/>
                    <a:gd name="connsiteY4" fmla="*/ -1958 h 119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764" h="119136">
                      <a:moveTo>
                        <a:pt x="11411" y="-1958"/>
                      </a:moveTo>
                      <a:lnTo>
                        <a:pt x="-3195" y="8402"/>
                      </a:lnTo>
                      <a:lnTo>
                        <a:pt x="73975" y="117179"/>
                      </a:lnTo>
                      <a:lnTo>
                        <a:pt x="88570" y="106820"/>
                      </a:lnTo>
                      <a:lnTo>
                        <a:pt x="11411" y="-1958"/>
                      </a:lnTo>
                    </a:path>
                  </a:pathLst>
                </a:custGeom>
                <a:solidFill>
                  <a:srgbClr val="A29BA3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61" name="Полилиния: фигура 20660">
                  <a:extLst>
                    <a:ext uri="{FF2B5EF4-FFF2-40B4-BE49-F238E27FC236}">
                      <a16:creationId xmlns:a16="http://schemas.microsoft.com/office/drawing/2014/main" id="{B9B873B2-193E-FA52-6065-0A3C81C2D65F}"/>
                    </a:ext>
                  </a:extLst>
                </p:cNvPr>
                <p:cNvSpPr/>
                <p:nvPr/>
              </p:nvSpPr>
              <p:spPr>
                <a:xfrm flipV="1">
                  <a:off x="-1046821" y="3913271"/>
                  <a:ext cx="91764" cy="119136"/>
                </a:xfrm>
                <a:custGeom>
                  <a:avLst/>
                  <a:gdLst>
                    <a:gd name="connsiteX0" fmla="*/ 73526 w 91764"/>
                    <a:gd name="connsiteY0" fmla="*/ -1958 h 119136"/>
                    <a:gd name="connsiteX1" fmla="*/ 88132 w 91764"/>
                    <a:gd name="connsiteY1" fmla="*/ 8402 h 119136"/>
                    <a:gd name="connsiteX2" fmla="*/ 10962 w 91764"/>
                    <a:gd name="connsiteY2" fmla="*/ 117179 h 119136"/>
                    <a:gd name="connsiteX3" fmla="*/ -3633 w 91764"/>
                    <a:gd name="connsiteY3" fmla="*/ 106820 h 119136"/>
                    <a:gd name="connsiteX4" fmla="*/ 73526 w 91764"/>
                    <a:gd name="connsiteY4" fmla="*/ -1958 h 119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764" h="119136">
                      <a:moveTo>
                        <a:pt x="73526" y="-1958"/>
                      </a:moveTo>
                      <a:lnTo>
                        <a:pt x="88132" y="8402"/>
                      </a:lnTo>
                      <a:lnTo>
                        <a:pt x="10962" y="117179"/>
                      </a:lnTo>
                      <a:lnTo>
                        <a:pt x="-3633" y="106820"/>
                      </a:lnTo>
                      <a:lnTo>
                        <a:pt x="73526" y="-1958"/>
                      </a:lnTo>
                    </a:path>
                  </a:pathLst>
                </a:custGeom>
                <a:solidFill>
                  <a:srgbClr val="A29BA3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62" name="Полилиния: фигура 20661">
                  <a:extLst>
                    <a:ext uri="{FF2B5EF4-FFF2-40B4-BE49-F238E27FC236}">
                      <a16:creationId xmlns:a16="http://schemas.microsoft.com/office/drawing/2014/main" id="{A6D791D5-CB90-85B8-BD64-25AE9F0D806E}"/>
                    </a:ext>
                  </a:extLst>
                </p:cNvPr>
                <p:cNvSpPr/>
                <p:nvPr/>
              </p:nvSpPr>
              <p:spPr>
                <a:xfrm flipV="1">
                  <a:off x="-1388158" y="3969675"/>
                  <a:ext cx="17902" cy="59400"/>
                </a:xfrm>
                <a:custGeom>
                  <a:avLst/>
                  <a:gdLst>
                    <a:gd name="connsiteX0" fmla="*/ 14543 w 17902"/>
                    <a:gd name="connsiteY0" fmla="*/ -1933 h 59400"/>
                    <a:gd name="connsiteX1" fmla="*/ -3360 w 17902"/>
                    <a:gd name="connsiteY1" fmla="*/ -1933 h 59400"/>
                    <a:gd name="connsiteX2" fmla="*/ -3360 w 17902"/>
                    <a:gd name="connsiteY2" fmla="*/ 57467 h 59400"/>
                    <a:gd name="connsiteX3" fmla="*/ 14543 w 17902"/>
                    <a:gd name="connsiteY3" fmla="*/ 57467 h 59400"/>
                    <a:gd name="connsiteX4" fmla="*/ 14543 w 17902"/>
                    <a:gd name="connsiteY4" fmla="*/ -1933 h 5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02" h="59400">
                      <a:moveTo>
                        <a:pt x="14543" y="-1933"/>
                      </a:moveTo>
                      <a:lnTo>
                        <a:pt x="-3360" y="-1933"/>
                      </a:lnTo>
                      <a:lnTo>
                        <a:pt x="-3360" y="57467"/>
                      </a:lnTo>
                      <a:lnTo>
                        <a:pt x="14543" y="57467"/>
                      </a:lnTo>
                      <a:lnTo>
                        <a:pt x="14543" y="-1933"/>
                      </a:lnTo>
                    </a:path>
                  </a:pathLst>
                </a:custGeom>
                <a:solidFill>
                  <a:srgbClr val="A29BA3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63" name="Полилиния: фигура 20662">
                  <a:extLst>
                    <a:ext uri="{FF2B5EF4-FFF2-40B4-BE49-F238E27FC236}">
                      <a16:creationId xmlns:a16="http://schemas.microsoft.com/office/drawing/2014/main" id="{279E127E-B6E8-AFD8-EF96-BFEA9E05F73B}"/>
                    </a:ext>
                  </a:extLst>
                </p:cNvPr>
                <p:cNvSpPr/>
                <p:nvPr/>
              </p:nvSpPr>
              <p:spPr>
                <a:xfrm flipV="1">
                  <a:off x="-1227861" y="3969675"/>
                  <a:ext cx="17902" cy="59400"/>
                </a:xfrm>
                <a:custGeom>
                  <a:avLst/>
                  <a:gdLst>
                    <a:gd name="connsiteX0" fmla="*/ 14427 w 17902"/>
                    <a:gd name="connsiteY0" fmla="*/ -1933 h 59400"/>
                    <a:gd name="connsiteX1" fmla="*/ -3476 w 17902"/>
                    <a:gd name="connsiteY1" fmla="*/ -1933 h 59400"/>
                    <a:gd name="connsiteX2" fmla="*/ -3476 w 17902"/>
                    <a:gd name="connsiteY2" fmla="*/ 57467 h 59400"/>
                    <a:gd name="connsiteX3" fmla="*/ 14427 w 17902"/>
                    <a:gd name="connsiteY3" fmla="*/ 57467 h 59400"/>
                    <a:gd name="connsiteX4" fmla="*/ 14427 w 17902"/>
                    <a:gd name="connsiteY4" fmla="*/ -1933 h 5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02" h="59400">
                      <a:moveTo>
                        <a:pt x="14427" y="-1933"/>
                      </a:moveTo>
                      <a:lnTo>
                        <a:pt x="-3476" y="-1933"/>
                      </a:lnTo>
                      <a:lnTo>
                        <a:pt x="-3476" y="57467"/>
                      </a:lnTo>
                      <a:lnTo>
                        <a:pt x="14427" y="57467"/>
                      </a:lnTo>
                      <a:lnTo>
                        <a:pt x="14427" y="-1933"/>
                      </a:lnTo>
                    </a:path>
                  </a:pathLst>
                </a:custGeom>
                <a:solidFill>
                  <a:srgbClr val="A29BA3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64" name="Полилиния: фигура 20663">
                  <a:extLst>
                    <a:ext uri="{FF2B5EF4-FFF2-40B4-BE49-F238E27FC236}">
                      <a16:creationId xmlns:a16="http://schemas.microsoft.com/office/drawing/2014/main" id="{3082B6BB-42E1-3415-0CDF-923C03E84C11}"/>
                    </a:ext>
                  </a:extLst>
                </p:cNvPr>
                <p:cNvSpPr/>
                <p:nvPr/>
              </p:nvSpPr>
              <p:spPr>
                <a:xfrm flipV="1">
                  <a:off x="-1077984" y="3969675"/>
                  <a:ext cx="17891" cy="59400"/>
                </a:xfrm>
                <a:custGeom>
                  <a:avLst/>
                  <a:gdLst>
                    <a:gd name="connsiteX0" fmla="*/ 14308 w 17891"/>
                    <a:gd name="connsiteY0" fmla="*/ -1933 h 59400"/>
                    <a:gd name="connsiteX1" fmla="*/ -3583 w 17891"/>
                    <a:gd name="connsiteY1" fmla="*/ -1933 h 59400"/>
                    <a:gd name="connsiteX2" fmla="*/ -3583 w 17891"/>
                    <a:gd name="connsiteY2" fmla="*/ 57467 h 59400"/>
                    <a:gd name="connsiteX3" fmla="*/ 14308 w 17891"/>
                    <a:gd name="connsiteY3" fmla="*/ 57467 h 59400"/>
                    <a:gd name="connsiteX4" fmla="*/ 14308 w 17891"/>
                    <a:gd name="connsiteY4" fmla="*/ -1933 h 5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91" h="59400">
                      <a:moveTo>
                        <a:pt x="14308" y="-1933"/>
                      </a:moveTo>
                      <a:lnTo>
                        <a:pt x="-3583" y="-1933"/>
                      </a:lnTo>
                      <a:lnTo>
                        <a:pt x="-3583" y="57467"/>
                      </a:lnTo>
                      <a:lnTo>
                        <a:pt x="14308" y="57467"/>
                      </a:lnTo>
                      <a:lnTo>
                        <a:pt x="14308" y="-1933"/>
                      </a:lnTo>
                    </a:path>
                  </a:pathLst>
                </a:custGeom>
                <a:solidFill>
                  <a:srgbClr val="A29BA3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65" name="Полилиния: фигура 20664">
                  <a:extLst>
                    <a:ext uri="{FF2B5EF4-FFF2-40B4-BE49-F238E27FC236}">
                      <a16:creationId xmlns:a16="http://schemas.microsoft.com/office/drawing/2014/main" id="{1D5B25B0-7124-AD86-3277-B05CAA0041C1}"/>
                    </a:ext>
                  </a:extLst>
                </p:cNvPr>
                <p:cNvSpPr/>
                <p:nvPr/>
              </p:nvSpPr>
              <p:spPr>
                <a:xfrm flipV="1">
                  <a:off x="-1995873" y="4077261"/>
                  <a:ext cx="336956" cy="1013311"/>
                </a:xfrm>
                <a:custGeom>
                  <a:avLst/>
                  <a:gdLst>
                    <a:gd name="connsiteX0" fmla="*/ 333919 w 336956"/>
                    <a:gd name="connsiteY0" fmla="*/ -1382 h 1013311"/>
                    <a:gd name="connsiteX1" fmla="*/ -3037 w 336956"/>
                    <a:gd name="connsiteY1" fmla="*/ -1382 h 1013311"/>
                    <a:gd name="connsiteX2" fmla="*/ -3037 w 336956"/>
                    <a:gd name="connsiteY2" fmla="*/ 540003 h 1013311"/>
                    <a:gd name="connsiteX3" fmla="*/ -3037 w 336956"/>
                    <a:gd name="connsiteY3" fmla="*/ 467055 h 1013311"/>
                    <a:gd name="connsiteX4" fmla="*/ 187471 w 336956"/>
                    <a:gd name="connsiteY4" fmla="*/ 467055 h 1013311"/>
                    <a:gd name="connsiteX5" fmla="*/ 187471 w 336956"/>
                    <a:gd name="connsiteY5" fmla="*/ 460462 h 1013311"/>
                    <a:gd name="connsiteX6" fmla="*/ 248591 w 336956"/>
                    <a:gd name="connsiteY6" fmla="*/ 460462 h 1013311"/>
                    <a:gd name="connsiteX7" fmla="*/ 248591 w 336956"/>
                    <a:gd name="connsiteY7" fmla="*/ 467055 h 1013311"/>
                    <a:gd name="connsiteX8" fmla="*/ 333919 w 336956"/>
                    <a:gd name="connsiteY8" fmla="*/ 467055 h 1013311"/>
                    <a:gd name="connsiteX9" fmla="*/ 333919 w 336956"/>
                    <a:gd name="connsiteY9" fmla="*/ 219650 h 1013311"/>
                    <a:gd name="connsiteX10" fmla="*/ 289595 w 336956"/>
                    <a:gd name="connsiteY10" fmla="*/ 219650 h 1013311"/>
                    <a:gd name="connsiteX11" fmla="*/ 289595 w 336956"/>
                    <a:gd name="connsiteY11" fmla="*/ 192711 h 1013311"/>
                    <a:gd name="connsiteX12" fmla="*/ 333919 w 336956"/>
                    <a:gd name="connsiteY12" fmla="*/ 192711 h 1013311"/>
                    <a:gd name="connsiteX13" fmla="*/ 333919 w 336956"/>
                    <a:gd name="connsiteY13" fmla="*/ -1382 h 1013311"/>
                    <a:gd name="connsiteX14" fmla="*/ 225803 w 336956"/>
                    <a:gd name="connsiteY14" fmla="*/ 55732 h 1013311"/>
                    <a:gd name="connsiteX15" fmla="*/ 225803 w 336956"/>
                    <a:gd name="connsiteY15" fmla="*/ 32932 h 1013311"/>
                    <a:gd name="connsiteX16" fmla="*/ 283808 w 336956"/>
                    <a:gd name="connsiteY16" fmla="*/ 32932 h 1013311"/>
                    <a:gd name="connsiteX17" fmla="*/ 283808 w 336956"/>
                    <a:gd name="connsiteY17" fmla="*/ 55732 h 1013311"/>
                    <a:gd name="connsiteX18" fmla="*/ 225803 w 336956"/>
                    <a:gd name="connsiteY18" fmla="*/ 55732 h 1013311"/>
                    <a:gd name="connsiteX19" fmla="*/ 47832 w 336956"/>
                    <a:gd name="connsiteY19" fmla="*/ 71265 h 1013311"/>
                    <a:gd name="connsiteX20" fmla="*/ 47832 w 336956"/>
                    <a:gd name="connsiteY20" fmla="*/ 48477 h 1013311"/>
                    <a:gd name="connsiteX21" fmla="*/ 105849 w 336956"/>
                    <a:gd name="connsiteY21" fmla="*/ 48477 h 1013311"/>
                    <a:gd name="connsiteX22" fmla="*/ 105849 w 336956"/>
                    <a:gd name="connsiteY22" fmla="*/ 71265 h 1013311"/>
                    <a:gd name="connsiteX23" fmla="*/ 47832 w 336956"/>
                    <a:gd name="connsiteY23" fmla="*/ 71265 h 1013311"/>
                    <a:gd name="connsiteX24" fmla="*/ 247557 w 336956"/>
                    <a:gd name="connsiteY24" fmla="*/ 98203 h 1013311"/>
                    <a:gd name="connsiteX25" fmla="*/ 247557 w 336956"/>
                    <a:gd name="connsiteY25" fmla="*/ 71265 h 1013311"/>
                    <a:gd name="connsiteX26" fmla="*/ 310746 w 336956"/>
                    <a:gd name="connsiteY26" fmla="*/ 71265 h 1013311"/>
                    <a:gd name="connsiteX27" fmla="*/ 310746 w 336956"/>
                    <a:gd name="connsiteY27" fmla="*/ 98203 h 1013311"/>
                    <a:gd name="connsiteX28" fmla="*/ 247557 w 336956"/>
                    <a:gd name="connsiteY28" fmla="*/ 98203 h 1013311"/>
                    <a:gd name="connsiteX29" fmla="*/ 123728 w 336956"/>
                    <a:gd name="connsiteY29" fmla="*/ 150841 h 1013311"/>
                    <a:gd name="connsiteX30" fmla="*/ 123728 w 336956"/>
                    <a:gd name="connsiteY30" fmla="*/ 123903 h 1013311"/>
                    <a:gd name="connsiteX31" fmla="*/ 186930 w 336956"/>
                    <a:gd name="connsiteY31" fmla="*/ 123903 h 1013311"/>
                    <a:gd name="connsiteX32" fmla="*/ 186930 w 336956"/>
                    <a:gd name="connsiteY32" fmla="*/ 150841 h 1013311"/>
                    <a:gd name="connsiteX33" fmla="*/ 123728 w 336956"/>
                    <a:gd name="connsiteY33" fmla="*/ 150841 h 1013311"/>
                    <a:gd name="connsiteX34" fmla="*/ 7202 w 336956"/>
                    <a:gd name="connsiteY34" fmla="*/ 198354 h 1013311"/>
                    <a:gd name="connsiteX35" fmla="*/ 7202 w 336956"/>
                    <a:gd name="connsiteY35" fmla="*/ 172450 h 1013311"/>
                    <a:gd name="connsiteX36" fmla="*/ 64183 w 336956"/>
                    <a:gd name="connsiteY36" fmla="*/ 172450 h 1013311"/>
                    <a:gd name="connsiteX37" fmla="*/ 64183 w 336956"/>
                    <a:gd name="connsiteY37" fmla="*/ 198354 h 1013311"/>
                    <a:gd name="connsiteX38" fmla="*/ 7202 w 336956"/>
                    <a:gd name="connsiteY38" fmla="*/ 198354 h 1013311"/>
                    <a:gd name="connsiteX39" fmla="*/ 113392 w 336956"/>
                    <a:gd name="connsiteY39" fmla="*/ 254554 h 1013311"/>
                    <a:gd name="connsiteX40" fmla="*/ 113392 w 336956"/>
                    <a:gd name="connsiteY40" fmla="*/ 232801 h 1013311"/>
                    <a:gd name="connsiteX41" fmla="*/ 174513 w 336956"/>
                    <a:gd name="connsiteY41" fmla="*/ 232801 h 1013311"/>
                    <a:gd name="connsiteX42" fmla="*/ 174513 w 336956"/>
                    <a:gd name="connsiteY42" fmla="*/ 254554 h 1013311"/>
                    <a:gd name="connsiteX43" fmla="*/ 113392 w 336956"/>
                    <a:gd name="connsiteY43" fmla="*/ 254554 h 1013311"/>
                    <a:gd name="connsiteX44" fmla="*/ 79933 w 336956"/>
                    <a:gd name="connsiteY44" fmla="*/ 286678 h 1013311"/>
                    <a:gd name="connsiteX45" fmla="*/ 79933 w 336956"/>
                    <a:gd name="connsiteY45" fmla="*/ 264925 h 1013311"/>
                    <a:gd name="connsiteX46" fmla="*/ 141053 w 336956"/>
                    <a:gd name="connsiteY46" fmla="*/ 264925 h 1013311"/>
                    <a:gd name="connsiteX47" fmla="*/ 141053 w 336956"/>
                    <a:gd name="connsiteY47" fmla="*/ 286678 h 1013311"/>
                    <a:gd name="connsiteX48" fmla="*/ 79933 w 336956"/>
                    <a:gd name="connsiteY48" fmla="*/ 286678 h 1013311"/>
                    <a:gd name="connsiteX49" fmla="*/ 248591 w 336956"/>
                    <a:gd name="connsiteY49" fmla="*/ 345464 h 1013311"/>
                    <a:gd name="connsiteX50" fmla="*/ 248591 w 336956"/>
                    <a:gd name="connsiteY50" fmla="*/ 321642 h 1013311"/>
                    <a:gd name="connsiteX51" fmla="*/ 302457 w 336956"/>
                    <a:gd name="connsiteY51" fmla="*/ 321642 h 1013311"/>
                    <a:gd name="connsiteX52" fmla="*/ 302457 w 336956"/>
                    <a:gd name="connsiteY52" fmla="*/ 345464 h 1013311"/>
                    <a:gd name="connsiteX53" fmla="*/ 248591 w 336956"/>
                    <a:gd name="connsiteY53" fmla="*/ 345464 h 1013311"/>
                    <a:gd name="connsiteX54" fmla="*/ 118217 w 336956"/>
                    <a:gd name="connsiteY54" fmla="*/ 406513 h 1013311"/>
                    <a:gd name="connsiteX55" fmla="*/ 118217 w 336956"/>
                    <a:gd name="connsiteY55" fmla="*/ 379574 h 1013311"/>
                    <a:gd name="connsiteX56" fmla="*/ 181407 w 336956"/>
                    <a:gd name="connsiteY56" fmla="*/ 379574 h 1013311"/>
                    <a:gd name="connsiteX57" fmla="*/ 181407 w 336956"/>
                    <a:gd name="connsiteY57" fmla="*/ 406513 h 1013311"/>
                    <a:gd name="connsiteX58" fmla="*/ 118217 w 336956"/>
                    <a:gd name="connsiteY58" fmla="*/ 406513 h 1013311"/>
                    <a:gd name="connsiteX59" fmla="*/ 333919 w 336956"/>
                    <a:gd name="connsiteY59" fmla="*/ 610436 h 1013311"/>
                    <a:gd name="connsiteX60" fmla="*/ -3037 w 336956"/>
                    <a:gd name="connsiteY60" fmla="*/ 610436 h 1013311"/>
                    <a:gd name="connsiteX61" fmla="*/ -3037 w 336956"/>
                    <a:gd name="connsiteY61" fmla="*/ 1011929 h 1013311"/>
                    <a:gd name="connsiteX62" fmla="*/ -3037 w 336956"/>
                    <a:gd name="connsiteY62" fmla="*/ 968375 h 1013311"/>
                    <a:gd name="connsiteX63" fmla="*/ 333919 w 336956"/>
                    <a:gd name="connsiteY63" fmla="*/ 968375 h 1013311"/>
                    <a:gd name="connsiteX64" fmla="*/ 333919 w 336956"/>
                    <a:gd name="connsiteY64" fmla="*/ 847097 h 1013311"/>
                    <a:gd name="connsiteX65" fmla="*/ 281738 w 336956"/>
                    <a:gd name="connsiteY65" fmla="*/ 847097 h 1013311"/>
                    <a:gd name="connsiteX66" fmla="*/ 281738 w 336956"/>
                    <a:gd name="connsiteY66" fmla="*/ 822240 h 1013311"/>
                    <a:gd name="connsiteX67" fmla="*/ 333919 w 336956"/>
                    <a:gd name="connsiteY67" fmla="*/ 822240 h 1013311"/>
                    <a:gd name="connsiteX68" fmla="*/ 333919 w 336956"/>
                    <a:gd name="connsiteY68" fmla="*/ 610436 h 1013311"/>
                    <a:gd name="connsiteX69" fmla="*/ 93191 w 336956"/>
                    <a:gd name="connsiteY69" fmla="*/ 638866 h 1013311"/>
                    <a:gd name="connsiteX70" fmla="*/ 93191 w 336956"/>
                    <a:gd name="connsiteY70" fmla="*/ 616078 h 1013311"/>
                    <a:gd name="connsiteX71" fmla="*/ 143953 w 336956"/>
                    <a:gd name="connsiteY71" fmla="*/ 616078 h 1013311"/>
                    <a:gd name="connsiteX72" fmla="*/ 143953 w 336956"/>
                    <a:gd name="connsiteY72" fmla="*/ 638866 h 1013311"/>
                    <a:gd name="connsiteX73" fmla="*/ 93191 w 336956"/>
                    <a:gd name="connsiteY73" fmla="*/ 638866 h 1013311"/>
                    <a:gd name="connsiteX74" fmla="*/ 203004 w 336956"/>
                    <a:gd name="connsiteY74" fmla="*/ 675130 h 1013311"/>
                    <a:gd name="connsiteX75" fmla="*/ 203004 w 336956"/>
                    <a:gd name="connsiteY75" fmla="*/ 650260 h 1013311"/>
                    <a:gd name="connsiteX76" fmla="*/ 268275 w 336956"/>
                    <a:gd name="connsiteY76" fmla="*/ 650260 h 1013311"/>
                    <a:gd name="connsiteX77" fmla="*/ 268275 w 336956"/>
                    <a:gd name="connsiteY77" fmla="*/ 675130 h 1013311"/>
                    <a:gd name="connsiteX78" fmla="*/ 203004 w 336956"/>
                    <a:gd name="connsiteY78" fmla="*/ 675130 h 1013311"/>
                    <a:gd name="connsiteX79" fmla="*/ 235645 w 336956"/>
                    <a:gd name="connsiteY79" fmla="*/ 718636 h 1013311"/>
                    <a:gd name="connsiteX80" fmla="*/ 235645 w 336956"/>
                    <a:gd name="connsiteY80" fmla="*/ 692732 h 1013311"/>
                    <a:gd name="connsiteX81" fmla="*/ 302457 w 336956"/>
                    <a:gd name="connsiteY81" fmla="*/ 692732 h 1013311"/>
                    <a:gd name="connsiteX82" fmla="*/ 302457 w 336956"/>
                    <a:gd name="connsiteY82" fmla="*/ 718636 h 1013311"/>
                    <a:gd name="connsiteX83" fmla="*/ 235645 w 336956"/>
                    <a:gd name="connsiteY83" fmla="*/ 718636 h 1013311"/>
                    <a:gd name="connsiteX84" fmla="*/ 93191 w 336956"/>
                    <a:gd name="connsiteY84" fmla="*/ 751783 h 1013311"/>
                    <a:gd name="connsiteX85" fmla="*/ 93191 w 336956"/>
                    <a:gd name="connsiteY85" fmla="*/ 731064 h 1013311"/>
                    <a:gd name="connsiteX86" fmla="*/ 149138 w 336956"/>
                    <a:gd name="connsiteY86" fmla="*/ 731064 h 1013311"/>
                    <a:gd name="connsiteX87" fmla="*/ 149138 w 336956"/>
                    <a:gd name="connsiteY87" fmla="*/ 751783 h 1013311"/>
                    <a:gd name="connsiteX88" fmla="*/ 93191 w 336956"/>
                    <a:gd name="connsiteY88" fmla="*/ 751783 h 1013311"/>
                    <a:gd name="connsiteX89" fmla="*/ 35692 w 336956"/>
                    <a:gd name="connsiteY89" fmla="*/ 858106 h 1013311"/>
                    <a:gd name="connsiteX90" fmla="*/ 35692 w 336956"/>
                    <a:gd name="connsiteY90" fmla="*/ 833248 h 1013311"/>
                    <a:gd name="connsiteX91" fmla="*/ 100964 w 336956"/>
                    <a:gd name="connsiteY91" fmla="*/ 833248 h 1013311"/>
                    <a:gd name="connsiteX92" fmla="*/ 100964 w 336956"/>
                    <a:gd name="connsiteY92" fmla="*/ 858106 h 1013311"/>
                    <a:gd name="connsiteX93" fmla="*/ 35692 w 336956"/>
                    <a:gd name="connsiteY93" fmla="*/ 858106 h 1013311"/>
                    <a:gd name="connsiteX94" fmla="*/ 68322 w 336956"/>
                    <a:gd name="connsiteY94" fmla="*/ 901624 h 1013311"/>
                    <a:gd name="connsiteX95" fmla="*/ 68322 w 336956"/>
                    <a:gd name="connsiteY95" fmla="*/ 875720 h 1013311"/>
                    <a:gd name="connsiteX96" fmla="*/ 135146 w 336956"/>
                    <a:gd name="connsiteY96" fmla="*/ 875720 h 1013311"/>
                    <a:gd name="connsiteX97" fmla="*/ 135146 w 336956"/>
                    <a:gd name="connsiteY97" fmla="*/ 901624 h 1013311"/>
                    <a:gd name="connsiteX98" fmla="*/ 68322 w 336956"/>
                    <a:gd name="connsiteY98" fmla="*/ 901624 h 1013311"/>
                    <a:gd name="connsiteX99" fmla="*/ 220100 w 336956"/>
                    <a:gd name="connsiteY99" fmla="*/ 922162 h 1013311"/>
                    <a:gd name="connsiteX100" fmla="*/ 220100 w 336956"/>
                    <a:gd name="connsiteY100" fmla="*/ 897305 h 1013311"/>
                    <a:gd name="connsiteX101" fmla="*/ 277082 w 336956"/>
                    <a:gd name="connsiteY101" fmla="*/ 897305 h 1013311"/>
                    <a:gd name="connsiteX102" fmla="*/ 277082 w 336956"/>
                    <a:gd name="connsiteY102" fmla="*/ 922162 h 1013311"/>
                    <a:gd name="connsiteX103" fmla="*/ 220100 w 336956"/>
                    <a:gd name="connsiteY103" fmla="*/ 922162 h 1013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336956" h="1013311">
                      <a:moveTo>
                        <a:pt x="333919" y="-1382"/>
                      </a:moveTo>
                      <a:lnTo>
                        <a:pt x="-3037" y="-1382"/>
                      </a:lnTo>
                      <a:lnTo>
                        <a:pt x="-3037" y="540003"/>
                      </a:lnTo>
                      <a:lnTo>
                        <a:pt x="-3037" y="467055"/>
                      </a:lnTo>
                      <a:lnTo>
                        <a:pt x="187471" y="467055"/>
                      </a:lnTo>
                      <a:lnTo>
                        <a:pt x="187471" y="460462"/>
                      </a:lnTo>
                      <a:lnTo>
                        <a:pt x="248591" y="460462"/>
                      </a:lnTo>
                      <a:lnTo>
                        <a:pt x="248591" y="467055"/>
                      </a:lnTo>
                      <a:lnTo>
                        <a:pt x="333919" y="467055"/>
                      </a:lnTo>
                      <a:lnTo>
                        <a:pt x="333919" y="219650"/>
                      </a:lnTo>
                      <a:lnTo>
                        <a:pt x="289595" y="219650"/>
                      </a:lnTo>
                      <a:lnTo>
                        <a:pt x="289595" y="192711"/>
                      </a:lnTo>
                      <a:lnTo>
                        <a:pt x="333919" y="192711"/>
                      </a:lnTo>
                      <a:lnTo>
                        <a:pt x="333919" y="-1382"/>
                      </a:lnTo>
                      <a:moveTo>
                        <a:pt x="225803" y="55732"/>
                      </a:moveTo>
                      <a:lnTo>
                        <a:pt x="225803" y="32932"/>
                      </a:lnTo>
                      <a:lnTo>
                        <a:pt x="283808" y="32932"/>
                      </a:lnTo>
                      <a:lnTo>
                        <a:pt x="283808" y="55732"/>
                      </a:lnTo>
                      <a:lnTo>
                        <a:pt x="225803" y="55732"/>
                      </a:lnTo>
                      <a:moveTo>
                        <a:pt x="47832" y="71265"/>
                      </a:moveTo>
                      <a:lnTo>
                        <a:pt x="47832" y="48477"/>
                      </a:lnTo>
                      <a:lnTo>
                        <a:pt x="105849" y="48477"/>
                      </a:lnTo>
                      <a:lnTo>
                        <a:pt x="105849" y="71265"/>
                      </a:lnTo>
                      <a:lnTo>
                        <a:pt x="47832" y="71265"/>
                      </a:lnTo>
                      <a:moveTo>
                        <a:pt x="247557" y="98203"/>
                      </a:moveTo>
                      <a:lnTo>
                        <a:pt x="247557" y="71265"/>
                      </a:lnTo>
                      <a:lnTo>
                        <a:pt x="310746" y="71265"/>
                      </a:lnTo>
                      <a:lnTo>
                        <a:pt x="310746" y="98203"/>
                      </a:lnTo>
                      <a:lnTo>
                        <a:pt x="247557" y="98203"/>
                      </a:lnTo>
                      <a:moveTo>
                        <a:pt x="123728" y="150841"/>
                      </a:moveTo>
                      <a:lnTo>
                        <a:pt x="123728" y="123903"/>
                      </a:lnTo>
                      <a:lnTo>
                        <a:pt x="186930" y="123903"/>
                      </a:lnTo>
                      <a:lnTo>
                        <a:pt x="186930" y="150841"/>
                      </a:lnTo>
                      <a:lnTo>
                        <a:pt x="123728" y="150841"/>
                      </a:lnTo>
                      <a:moveTo>
                        <a:pt x="7202" y="198354"/>
                      </a:moveTo>
                      <a:lnTo>
                        <a:pt x="7202" y="172450"/>
                      </a:lnTo>
                      <a:lnTo>
                        <a:pt x="64183" y="172450"/>
                      </a:lnTo>
                      <a:lnTo>
                        <a:pt x="64183" y="198354"/>
                      </a:lnTo>
                      <a:lnTo>
                        <a:pt x="7202" y="198354"/>
                      </a:lnTo>
                      <a:moveTo>
                        <a:pt x="113392" y="254554"/>
                      </a:moveTo>
                      <a:lnTo>
                        <a:pt x="113392" y="232801"/>
                      </a:lnTo>
                      <a:lnTo>
                        <a:pt x="174513" y="232801"/>
                      </a:lnTo>
                      <a:lnTo>
                        <a:pt x="174513" y="254554"/>
                      </a:lnTo>
                      <a:lnTo>
                        <a:pt x="113392" y="254554"/>
                      </a:lnTo>
                      <a:moveTo>
                        <a:pt x="79933" y="286678"/>
                      </a:moveTo>
                      <a:lnTo>
                        <a:pt x="79933" y="264925"/>
                      </a:lnTo>
                      <a:lnTo>
                        <a:pt x="141053" y="264925"/>
                      </a:lnTo>
                      <a:lnTo>
                        <a:pt x="141053" y="286678"/>
                      </a:lnTo>
                      <a:lnTo>
                        <a:pt x="79933" y="286678"/>
                      </a:lnTo>
                      <a:moveTo>
                        <a:pt x="248591" y="345464"/>
                      </a:moveTo>
                      <a:lnTo>
                        <a:pt x="248591" y="321642"/>
                      </a:lnTo>
                      <a:lnTo>
                        <a:pt x="302457" y="321642"/>
                      </a:lnTo>
                      <a:lnTo>
                        <a:pt x="302457" y="345464"/>
                      </a:lnTo>
                      <a:lnTo>
                        <a:pt x="248591" y="345464"/>
                      </a:lnTo>
                      <a:moveTo>
                        <a:pt x="118217" y="406513"/>
                      </a:moveTo>
                      <a:lnTo>
                        <a:pt x="118217" y="379574"/>
                      </a:lnTo>
                      <a:lnTo>
                        <a:pt x="181407" y="379574"/>
                      </a:lnTo>
                      <a:lnTo>
                        <a:pt x="181407" y="406513"/>
                      </a:lnTo>
                      <a:lnTo>
                        <a:pt x="118217" y="406513"/>
                      </a:lnTo>
                      <a:moveTo>
                        <a:pt x="333919" y="610436"/>
                      </a:moveTo>
                      <a:lnTo>
                        <a:pt x="-3037" y="610436"/>
                      </a:lnTo>
                      <a:lnTo>
                        <a:pt x="-3037" y="1011929"/>
                      </a:lnTo>
                      <a:lnTo>
                        <a:pt x="-3037" y="968375"/>
                      </a:lnTo>
                      <a:lnTo>
                        <a:pt x="333919" y="968375"/>
                      </a:lnTo>
                      <a:lnTo>
                        <a:pt x="333919" y="847097"/>
                      </a:lnTo>
                      <a:lnTo>
                        <a:pt x="281738" y="847097"/>
                      </a:lnTo>
                      <a:lnTo>
                        <a:pt x="281738" y="822240"/>
                      </a:lnTo>
                      <a:lnTo>
                        <a:pt x="333919" y="822240"/>
                      </a:lnTo>
                      <a:lnTo>
                        <a:pt x="333919" y="610436"/>
                      </a:lnTo>
                      <a:moveTo>
                        <a:pt x="93191" y="638866"/>
                      </a:moveTo>
                      <a:lnTo>
                        <a:pt x="93191" y="616078"/>
                      </a:lnTo>
                      <a:lnTo>
                        <a:pt x="143953" y="616078"/>
                      </a:lnTo>
                      <a:lnTo>
                        <a:pt x="143953" y="638866"/>
                      </a:lnTo>
                      <a:lnTo>
                        <a:pt x="93191" y="638866"/>
                      </a:lnTo>
                      <a:moveTo>
                        <a:pt x="203004" y="675130"/>
                      </a:moveTo>
                      <a:lnTo>
                        <a:pt x="203004" y="650260"/>
                      </a:lnTo>
                      <a:lnTo>
                        <a:pt x="268275" y="650260"/>
                      </a:lnTo>
                      <a:lnTo>
                        <a:pt x="268275" y="675130"/>
                      </a:lnTo>
                      <a:lnTo>
                        <a:pt x="203004" y="675130"/>
                      </a:lnTo>
                      <a:moveTo>
                        <a:pt x="235645" y="718636"/>
                      </a:moveTo>
                      <a:lnTo>
                        <a:pt x="235645" y="692732"/>
                      </a:lnTo>
                      <a:lnTo>
                        <a:pt x="302457" y="692732"/>
                      </a:lnTo>
                      <a:lnTo>
                        <a:pt x="302457" y="718636"/>
                      </a:lnTo>
                      <a:lnTo>
                        <a:pt x="235645" y="718636"/>
                      </a:lnTo>
                      <a:moveTo>
                        <a:pt x="93191" y="751783"/>
                      </a:moveTo>
                      <a:lnTo>
                        <a:pt x="93191" y="731064"/>
                      </a:lnTo>
                      <a:lnTo>
                        <a:pt x="149138" y="731064"/>
                      </a:lnTo>
                      <a:lnTo>
                        <a:pt x="149138" y="751783"/>
                      </a:lnTo>
                      <a:lnTo>
                        <a:pt x="93191" y="751783"/>
                      </a:lnTo>
                      <a:moveTo>
                        <a:pt x="35692" y="858106"/>
                      </a:moveTo>
                      <a:lnTo>
                        <a:pt x="35692" y="833248"/>
                      </a:lnTo>
                      <a:lnTo>
                        <a:pt x="100964" y="833248"/>
                      </a:lnTo>
                      <a:lnTo>
                        <a:pt x="100964" y="858106"/>
                      </a:lnTo>
                      <a:lnTo>
                        <a:pt x="35692" y="858106"/>
                      </a:lnTo>
                      <a:moveTo>
                        <a:pt x="68322" y="901624"/>
                      </a:moveTo>
                      <a:lnTo>
                        <a:pt x="68322" y="875720"/>
                      </a:lnTo>
                      <a:lnTo>
                        <a:pt x="135146" y="875720"/>
                      </a:lnTo>
                      <a:lnTo>
                        <a:pt x="135146" y="901624"/>
                      </a:lnTo>
                      <a:lnTo>
                        <a:pt x="68322" y="901624"/>
                      </a:lnTo>
                      <a:moveTo>
                        <a:pt x="220100" y="922162"/>
                      </a:moveTo>
                      <a:lnTo>
                        <a:pt x="220100" y="897305"/>
                      </a:lnTo>
                      <a:lnTo>
                        <a:pt x="277082" y="897305"/>
                      </a:lnTo>
                      <a:lnTo>
                        <a:pt x="277082" y="922162"/>
                      </a:lnTo>
                      <a:lnTo>
                        <a:pt x="220100" y="922162"/>
                      </a:lnTo>
                    </a:path>
                  </a:pathLst>
                </a:custGeom>
                <a:gradFill>
                  <a:gsLst>
                    <a:gs pos="0">
                      <a:srgbClr val="854B47"/>
                    </a:gs>
                    <a:gs pos="50000">
                      <a:srgbClr val="713B40"/>
                    </a:gs>
                    <a:gs pos="100000">
                      <a:srgbClr val="5E2B3A"/>
                    </a:gs>
                  </a:gsLst>
                  <a:lin ang="15688151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pic>
              <p:nvPicPr>
                <p:cNvPr id="20666" name="Рисунок 20665">
                  <a:extLst>
                    <a:ext uri="{FF2B5EF4-FFF2-40B4-BE49-F238E27FC236}">
                      <a16:creationId xmlns:a16="http://schemas.microsoft.com/office/drawing/2014/main" id="{D07754D3-76B5-C5EB-25C0-E554CB7378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-1996522" y="4879888"/>
                  <a:ext cx="77242" cy="47163"/>
                </a:xfrm>
                <a:custGeom>
                  <a:avLst/>
                  <a:gdLst>
                    <a:gd name="connsiteX0" fmla="*/ 452 w 77242"/>
                    <a:gd name="connsiteY0" fmla="*/ 543 h 47163"/>
                    <a:gd name="connsiteX1" fmla="*/ 77695 w 77242"/>
                    <a:gd name="connsiteY1" fmla="*/ 543 h 47163"/>
                    <a:gd name="connsiteX2" fmla="*/ 77695 w 77242"/>
                    <a:gd name="connsiteY2" fmla="*/ 47707 h 47163"/>
                    <a:gd name="connsiteX3" fmla="*/ 452 w 77242"/>
                    <a:gd name="connsiteY3" fmla="*/ 47707 h 4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242" h="47163">
                      <a:moveTo>
                        <a:pt x="452" y="543"/>
                      </a:moveTo>
                      <a:lnTo>
                        <a:pt x="77695" y="543"/>
                      </a:lnTo>
                      <a:lnTo>
                        <a:pt x="77695" y="47707"/>
                      </a:lnTo>
                      <a:lnTo>
                        <a:pt x="452" y="47707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67" name="Рисунок 20666">
                  <a:extLst>
                    <a:ext uri="{FF2B5EF4-FFF2-40B4-BE49-F238E27FC236}">
                      <a16:creationId xmlns:a16="http://schemas.microsoft.com/office/drawing/2014/main" id="{F3413F4E-1DBE-295E-1CA5-77C621AFD7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-1776344" y="5024267"/>
                  <a:ext cx="76039" cy="41147"/>
                </a:xfrm>
                <a:custGeom>
                  <a:avLst/>
                  <a:gdLst>
                    <a:gd name="connsiteX0" fmla="*/ 477 w 76039"/>
                    <a:gd name="connsiteY0" fmla="*/ 559 h 41147"/>
                    <a:gd name="connsiteX1" fmla="*/ 76516 w 76039"/>
                    <a:gd name="connsiteY1" fmla="*/ 559 h 41147"/>
                    <a:gd name="connsiteX2" fmla="*/ 76516 w 76039"/>
                    <a:gd name="connsiteY2" fmla="*/ 41707 h 41147"/>
                    <a:gd name="connsiteX3" fmla="*/ 477 w 76039"/>
                    <a:gd name="connsiteY3" fmla="*/ 41707 h 4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039" h="41147">
                      <a:moveTo>
                        <a:pt x="477" y="559"/>
                      </a:moveTo>
                      <a:lnTo>
                        <a:pt x="76516" y="559"/>
                      </a:lnTo>
                      <a:lnTo>
                        <a:pt x="76516" y="41707"/>
                      </a:lnTo>
                      <a:lnTo>
                        <a:pt x="477" y="41707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68" name="Рисунок 20667">
                  <a:extLst>
                    <a:ext uri="{FF2B5EF4-FFF2-40B4-BE49-F238E27FC236}">
                      <a16:creationId xmlns:a16="http://schemas.microsoft.com/office/drawing/2014/main" id="{F9FCD653-7B3D-56BD-E2B6-07D93B1C45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-1955615" y="5006219"/>
                  <a:ext cx="76039" cy="42351"/>
                </a:xfrm>
                <a:custGeom>
                  <a:avLst/>
                  <a:gdLst>
                    <a:gd name="connsiteX0" fmla="*/ 457 w 76039"/>
                    <a:gd name="connsiteY0" fmla="*/ 557 h 42351"/>
                    <a:gd name="connsiteX1" fmla="*/ 76497 w 76039"/>
                    <a:gd name="connsiteY1" fmla="*/ 557 h 42351"/>
                    <a:gd name="connsiteX2" fmla="*/ 76497 w 76039"/>
                    <a:gd name="connsiteY2" fmla="*/ 42908 h 42351"/>
                    <a:gd name="connsiteX3" fmla="*/ 457 w 76039"/>
                    <a:gd name="connsiteY3" fmla="*/ 42908 h 42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039" h="42351">
                      <a:moveTo>
                        <a:pt x="457" y="557"/>
                      </a:moveTo>
                      <a:lnTo>
                        <a:pt x="76497" y="557"/>
                      </a:lnTo>
                      <a:lnTo>
                        <a:pt x="76497" y="42908"/>
                      </a:lnTo>
                      <a:lnTo>
                        <a:pt x="457" y="4290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69" name="Рисунок 20668">
                  <a:extLst>
                    <a:ext uri="{FF2B5EF4-FFF2-40B4-BE49-F238E27FC236}">
                      <a16:creationId xmlns:a16="http://schemas.microsoft.com/office/drawing/2014/main" id="{9D00F487-9788-022E-ECC9-FB83CA52FE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-1753484" y="4983359"/>
                  <a:ext cx="82055" cy="41147"/>
                </a:xfrm>
                <a:custGeom>
                  <a:avLst/>
                  <a:gdLst>
                    <a:gd name="connsiteX0" fmla="*/ 480 w 82055"/>
                    <a:gd name="connsiteY0" fmla="*/ 554 h 41147"/>
                    <a:gd name="connsiteX1" fmla="*/ 82535 w 82055"/>
                    <a:gd name="connsiteY1" fmla="*/ 554 h 41147"/>
                    <a:gd name="connsiteX2" fmla="*/ 82535 w 82055"/>
                    <a:gd name="connsiteY2" fmla="*/ 41702 h 41147"/>
                    <a:gd name="connsiteX3" fmla="*/ 480 w 82055"/>
                    <a:gd name="connsiteY3" fmla="*/ 41702 h 4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1147">
                      <a:moveTo>
                        <a:pt x="480" y="554"/>
                      </a:moveTo>
                      <a:lnTo>
                        <a:pt x="82535" y="554"/>
                      </a:lnTo>
                      <a:lnTo>
                        <a:pt x="82535" y="41702"/>
                      </a:lnTo>
                      <a:lnTo>
                        <a:pt x="480" y="41702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0" name="Рисунок 20669">
                  <a:extLst>
                    <a:ext uri="{FF2B5EF4-FFF2-40B4-BE49-F238E27FC236}">
                      <a16:creationId xmlns:a16="http://schemas.microsoft.com/office/drawing/2014/main" id="{BC3174E0-3BE0-0F03-2838-7DA164B93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-1881019" y="4931623"/>
                  <a:ext cx="82055" cy="41147"/>
                </a:xfrm>
                <a:custGeom>
                  <a:avLst/>
                  <a:gdLst>
                    <a:gd name="connsiteX0" fmla="*/ 465 w 82055"/>
                    <a:gd name="connsiteY0" fmla="*/ 548 h 41147"/>
                    <a:gd name="connsiteX1" fmla="*/ 82521 w 82055"/>
                    <a:gd name="connsiteY1" fmla="*/ 548 h 41147"/>
                    <a:gd name="connsiteX2" fmla="*/ 82521 w 82055"/>
                    <a:gd name="connsiteY2" fmla="*/ 41696 h 41147"/>
                    <a:gd name="connsiteX3" fmla="*/ 465 w 82055"/>
                    <a:gd name="connsiteY3" fmla="*/ 41696 h 4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1147">
                      <a:moveTo>
                        <a:pt x="465" y="548"/>
                      </a:moveTo>
                      <a:lnTo>
                        <a:pt x="82521" y="548"/>
                      </a:lnTo>
                      <a:lnTo>
                        <a:pt x="82521" y="41696"/>
                      </a:lnTo>
                      <a:lnTo>
                        <a:pt x="465" y="4169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1" name="Рисунок 20670">
                  <a:extLst>
                    <a:ext uri="{FF2B5EF4-FFF2-40B4-BE49-F238E27FC236}">
                      <a16:creationId xmlns:a16="http://schemas.microsoft.com/office/drawing/2014/main" id="{616239C8-A039-3E26-0F97-B0BD0D576A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-1712577" y="4861840"/>
                  <a:ext cx="64008" cy="42351"/>
                </a:xfrm>
                <a:custGeom>
                  <a:avLst/>
                  <a:gdLst>
                    <a:gd name="connsiteX0" fmla="*/ 483 w 64008"/>
                    <a:gd name="connsiteY0" fmla="*/ 541 h 42351"/>
                    <a:gd name="connsiteX1" fmla="*/ 64491 w 64008"/>
                    <a:gd name="connsiteY1" fmla="*/ 541 h 42351"/>
                    <a:gd name="connsiteX2" fmla="*/ 64491 w 64008"/>
                    <a:gd name="connsiteY2" fmla="*/ 42892 h 42351"/>
                    <a:gd name="connsiteX3" fmla="*/ 483 w 64008"/>
                    <a:gd name="connsiteY3" fmla="*/ 42892 h 42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4008" h="42351">
                      <a:moveTo>
                        <a:pt x="483" y="541"/>
                      </a:moveTo>
                      <a:lnTo>
                        <a:pt x="64491" y="541"/>
                      </a:lnTo>
                      <a:lnTo>
                        <a:pt x="64491" y="42892"/>
                      </a:lnTo>
                      <a:lnTo>
                        <a:pt x="483" y="42892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2" name="Рисунок 20671">
                  <a:extLst>
                    <a:ext uri="{FF2B5EF4-FFF2-40B4-BE49-F238E27FC236}">
                      <a16:creationId xmlns:a16="http://schemas.microsoft.com/office/drawing/2014/main" id="{37D5E0D6-AE05-4E4A-825C-F54C2C7D6B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-1885832" y="4671741"/>
                  <a:ext cx="82055" cy="47163"/>
                </a:xfrm>
                <a:custGeom>
                  <a:avLst/>
                  <a:gdLst>
                    <a:gd name="connsiteX0" fmla="*/ 465 w 82055"/>
                    <a:gd name="connsiteY0" fmla="*/ 520 h 47163"/>
                    <a:gd name="connsiteX1" fmla="*/ 82520 w 82055"/>
                    <a:gd name="connsiteY1" fmla="*/ 520 h 47163"/>
                    <a:gd name="connsiteX2" fmla="*/ 82520 w 82055"/>
                    <a:gd name="connsiteY2" fmla="*/ 47684 h 47163"/>
                    <a:gd name="connsiteX3" fmla="*/ 465 w 82055"/>
                    <a:gd name="connsiteY3" fmla="*/ 47684 h 4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7163">
                      <a:moveTo>
                        <a:pt x="465" y="520"/>
                      </a:moveTo>
                      <a:lnTo>
                        <a:pt x="82520" y="520"/>
                      </a:lnTo>
                      <a:lnTo>
                        <a:pt x="82520" y="47684"/>
                      </a:lnTo>
                      <a:lnTo>
                        <a:pt x="465" y="47684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3" name="Рисунок 20672">
                  <a:extLst>
                    <a:ext uri="{FF2B5EF4-FFF2-40B4-BE49-F238E27FC236}">
                      <a16:creationId xmlns:a16="http://schemas.microsoft.com/office/drawing/2014/main" id="{28CEAD64-4561-A830-2576-F228B8E2B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-1909895" y="4331247"/>
                  <a:ext cx="77242" cy="35132"/>
                </a:xfrm>
                <a:custGeom>
                  <a:avLst/>
                  <a:gdLst>
                    <a:gd name="connsiteX0" fmla="*/ 462 w 77242"/>
                    <a:gd name="connsiteY0" fmla="*/ 481 h 35132"/>
                    <a:gd name="connsiteX1" fmla="*/ 77705 w 77242"/>
                    <a:gd name="connsiteY1" fmla="*/ 481 h 35132"/>
                    <a:gd name="connsiteX2" fmla="*/ 77705 w 77242"/>
                    <a:gd name="connsiteY2" fmla="*/ 35614 h 35132"/>
                    <a:gd name="connsiteX3" fmla="*/ 462 w 77242"/>
                    <a:gd name="connsiteY3" fmla="*/ 35614 h 3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242" h="35132">
                      <a:moveTo>
                        <a:pt x="462" y="481"/>
                      </a:moveTo>
                      <a:lnTo>
                        <a:pt x="77705" y="481"/>
                      </a:lnTo>
                      <a:lnTo>
                        <a:pt x="77705" y="35614"/>
                      </a:lnTo>
                      <a:lnTo>
                        <a:pt x="462" y="35614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4" name="Рисунок 20673">
                  <a:extLst>
                    <a:ext uri="{FF2B5EF4-FFF2-40B4-BE49-F238E27FC236}">
                      <a16:creationId xmlns:a16="http://schemas.microsoft.com/office/drawing/2014/main" id="{44EFB15C-7D06-5067-5684-8B6AA20ECB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-1799204" y="4405843"/>
                  <a:ext cx="82055" cy="41147"/>
                </a:xfrm>
                <a:custGeom>
                  <a:avLst/>
                  <a:gdLst>
                    <a:gd name="connsiteX0" fmla="*/ 474 w 82055"/>
                    <a:gd name="connsiteY0" fmla="*/ 490 h 41147"/>
                    <a:gd name="connsiteX1" fmla="*/ 82530 w 82055"/>
                    <a:gd name="connsiteY1" fmla="*/ 490 h 41147"/>
                    <a:gd name="connsiteX2" fmla="*/ 82530 w 82055"/>
                    <a:gd name="connsiteY2" fmla="*/ 41638 h 41147"/>
                    <a:gd name="connsiteX3" fmla="*/ 474 w 82055"/>
                    <a:gd name="connsiteY3" fmla="*/ 41638 h 4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1147">
                      <a:moveTo>
                        <a:pt x="474" y="490"/>
                      </a:moveTo>
                      <a:lnTo>
                        <a:pt x="82530" y="490"/>
                      </a:lnTo>
                      <a:lnTo>
                        <a:pt x="82530" y="41638"/>
                      </a:lnTo>
                      <a:lnTo>
                        <a:pt x="474" y="4163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5" name="Рисунок 20674">
                  <a:extLst>
                    <a:ext uri="{FF2B5EF4-FFF2-40B4-BE49-F238E27FC236}">
                      <a16:creationId xmlns:a16="http://schemas.microsoft.com/office/drawing/2014/main" id="{C3994DF7-538C-3372-13EE-6BA065157F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-1765516" y="4360123"/>
                  <a:ext cx="82055" cy="47163"/>
                </a:xfrm>
                <a:custGeom>
                  <a:avLst/>
                  <a:gdLst>
                    <a:gd name="connsiteX0" fmla="*/ 478 w 82055"/>
                    <a:gd name="connsiteY0" fmla="*/ 485 h 47163"/>
                    <a:gd name="connsiteX1" fmla="*/ 82534 w 82055"/>
                    <a:gd name="connsiteY1" fmla="*/ 485 h 47163"/>
                    <a:gd name="connsiteX2" fmla="*/ 82534 w 82055"/>
                    <a:gd name="connsiteY2" fmla="*/ 47649 h 47163"/>
                    <a:gd name="connsiteX3" fmla="*/ 478 w 82055"/>
                    <a:gd name="connsiteY3" fmla="*/ 47649 h 4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7163">
                      <a:moveTo>
                        <a:pt x="478" y="485"/>
                      </a:moveTo>
                      <a:lnTo>
                        <a:pt x="82534" y="485"/>
                      </a:lnTo>
                      <a:lnTo>
                        <a:pt x="82534" y="47649"/>
                      </a:lnTo>
                      <a:lnTo>
                        <a:pt x="478" y="47649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6" name="Рисунок 20675">
                  <a:extLst>
                    <a:ext uri="{FF2B5EF4-FFF2-40B4-BE49-F238E27FC236}">
                      <a16:creationId xmlns:a16="http://schemas.microsoft.com/office/drawing/2014/main" id="{843AA25D-5166-BAF5-7C7A-394011816F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-1967647" y="4220557"/>
                  <a:ext cx="82055" cy="42351"/>
                </a:xfrm>
                <a:custGeom>
                  <a:avLst/>
                  <a:gdLst>
                    <a:gd name="connsiteX0" fmla="*/ 456 w 82055"/>
                    <a:gd name="connsiteY0" fmla="*/ 470 h 42351"/>
                    <a:gd name="connsiteX1" fmla="*/ 82511 w 82055"/>
                    <a:gd name="connsiteY1" fmla="*/ 470 h 42351"/>
                    <a:gd name="connsiteX2" fmla="*/ 82511 w 82055"/>
                    <a:gd name="connsiteY2" fmla="*/ 42821 h 42351"/>
                    <a:gd name="connsiteX3" fmla="*/ 456 w 82055"/>
                    <a:gd name="connsiteY3" fmla="*/ 42821 h 42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2351">
                      <a:moveTo>
                        <a:pt x="456" y="470"/>
                      </a:moveTo>
                      <a:lnTo>
                        <a:pt x="82511" y="470"/>
                      </a:lnTo>
                      <a:lnTo>
                        <a:pt x="82511" y="42821"/>
                      </a:lnTo>
                      <a:lnTo>
                        <a:pt x="456" y="42821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7" name="Рисунок 20676">
                  <a:extLst>
                    <a:ext uri="{FF2B5EF4-FFF2-40B4-BE49-F238E27FC236}">
                      <a16:creationId xmlns:a16="http://schemas.microsoft.com/office/drawing/2014/main" id="{7CDB59B0-46B3-5E38-1039-3E2411624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-1932755" y="4180853"/>
                  <a:ext cx="82055" cy="41148"/>
                </a:xfrm>
                <a:custGeom>
                  <a:avLst/>
                  <a:gdLst>
                    <a:gd name="connsiteX0" fmla="*/ 460 w 82055"/>
                    <a:gd name="connsiteY0" fmla="*/ 465 h 41148"/>
                    <a:gd name="connsiteX1" fmla="*/ 82515 w 82055"/>
                    <a:gd name="connsiteY1" fmla="*/ 465 h 41148"/>
                    <a:gd name="connsiteX2" fmla="*/ 82515 w 82055"/>
                    <a:gd name="connsiteY2" fmla="*/ 41613 h 41148"/>
                    <a:gd name="connsiteX3" fmla="*/ 460 w 82055"/>
                    <a:gd name="connsiteY3" fmla="*/ 41613 h 41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1148">
                      <a:moveTo>
                        <a:pt x="460" y="465"/>
                      </a:moveTo>
                      <a:lnTo>
                        <a:pt x="82515" y="465"/>
                      </a:lnTo>
                      <a:lnTo>
                        <a:pt x="82515" y="41613"/>
                      </a:lnTo>
                      <a:lnTo>
                        <a:pt x="460" y="41613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8" name="Рисунок 20677">
                  <a:extLst>
                    <a:ext uri="{FF2B5EF4-FFF2-40B4-BE49-F238E27FC236}">
                      <a16:creationId xmlns:a16="http://schemas.microsoft.com/office/drawing/2014/main" id="{567021D0-42EA-7CD4-A30A-53F53FA8E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-1753484" y="4735509"/>
                  <a:ext cx="71227" cy="41147"/>
                </a:xfrm>
                <a:custGeom>
                  <a:avLst/>
                  <a:gdLst>
                    <a:gd name="connsiteX0" fmla="*/ 479 w 71227"/>
                    <a:gd name="connsiteY0" fmla="*/ 527 h 41147"/>
                    <a:gd name="connsiteX1" fmla="*/ 71706 w 71227"/>
                    <a:gd name="connsiteY1" fmla="*/ 527 h 41147"/>
                    <a:gd name="connsiteX2" fmla="*/ 71706 w 71227"/>
                    <a:gd name="connsiteY2" fmla="*/ 41675 h 41147"/>
                    <a:gd name="connsiteX3" fmla="*/ 479 w 71227"/>
                    <a:gd name="connsiteY3" fmla="*/ 41675 h 4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227" h="41147">
                      <a:moveTo>
                        <a:pt x="479" y="527"/>
                      </a:moveTo>
                      <a:lnTo>
                        <a:pt x="71706" y="527"/>
                      </a:lnTo>
                      <a:lnTo>
                        <a:pt x="71706" y="41675"/>
                      </a:lnTo>
                      <a:lnTo>
                        <a:pt x="479" y="4167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79" name="Рисунок 20678">
                  <a:extLst>
                    <a:ext uri="{FF2B5EF4-FFF2-40B4-BE49-F238E27FC236}">
                      <a16:creationId xmlns:a16="http://schemas.microsoft.com/office/drawing/2014/main" id="{F0E06B60-C394-65B9-A42B-07EFA0CB3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-1817252" y="4613990"/>
                  <a:ext cx="82055" cy="24303"/>
                </a:xfrm>
                <a:custGeom>
                  <a:avLst/>
                  <a:gdLst>
                    <a:gd name="connsiteX0" fmla="*/ 472 w 82055"/>
                    <a:gd name="connsiteY0" fmla="*/ 512 h 24303"/>
                    <a:gd name="connsiteX1" fmla="*/ 82528 w 82055"/>
                    <a:gd name="connsiteY1" fmla="*/ 512 h 24303"/>
                    <a:gd name="connsiteX2" fmla="*/ 82528 w 82055"/>
                    <a:gd name="connsiteY2" fmla="*/ 24816 h 24303"/>
                    <a:gd name="connsiteX3" fmla="*/ 472 w 82055"/>
                    <a:gd name="connsiteY3" fmla="*/ 24816 h 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24303">
                      <a:moveTo>
                        <a:pt x="472" y="512"/>
                      </a:moveTo>
                      <a:lnTo>
                        <a:pt x="82528" y="512"/>
                      </a:lnTo>
                      <a:lnTo>
                        <a:pt x="82528" y="24816"/>
                      </a:lnTo>
                      <a:lnTo>
                        <a:pt x="472" y="2481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0" name="Рисунок 20679">
                  <a:extLst>
                    <a:ext uri="{FF2B5EF4-FFF2-40B4-BE49-F238E27FC236}">
                      <a16:creationId xmlns:a16="http://schemas.microsoft.com/office/drawing/2014/main" id="{1EC879EC-DB8B-2125-9C93-212DD27CF3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-1885832" y="4826949"/>
                  <a:ext cx="76039" cy="36335"/>
                </a:xfrm>
                <a:custGeom>
                  <a:avLst/>
                  <a:gdLst>
                    <a:gd name="connsiteX0" fmla="*/ 465 w 76039"/>
                    <a:gd name="connsiteY0" fmla="*/ 536 h 36335"/>
                    <a:gd name="connsiteX1" fmla="*/ 76504 w 76039"/>
                    <a:gd name="connsiteY1" fmla="*/ 536 h 36335"/>
                    <a:gd name="connsiteX2" fmla="*/ 76504 w 76039"/>
                    <a:gd name="connsiteY2" fmla="*/ 36872 h 36335"/>
                    <a:gd name="connsiteX3" fmla="*/ 465 w 76039"/>
                    <a:gd name="connsiteY3" fmla="*/ 36872 h 36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039" h="36335">
                      <a:moveTo>
                        <a:pt x="465" y="536"/>
                      </a:moveTo>
                      <a:lnTo>
                        <a:pt x="76504" y="536"/>
                      </a:lnTo>
                      <a:lnTo>
                        <a:pt x="76504" y="36872"/>
                      </a:lnTo>
                      <a:lnTo>
                        <a:pt x="465" y="36872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1" name="Рисунок 20680">
                  <a:extLst>
                    <a:ext uri="{FF2B5EF4-FFF2-40B4-BE49-F238E27FC236}">
                      <a16:creationId xmlns:a16="http://schemas.microsoft.com/office/drawing/2014/main" id="{BFF5A066-B762-6123-E0D5-A2C5AC783C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-1920723" y="4793260"/>
                  <a:ext cx="76039" cy="41147"/>
                </a:xfrm>
                <a:custGeom>
                  <a:avLst/>
                  <a:gdLst>
                    <a:gd name="connsiteX0" fmla="*/ 461 w 76039"/>
                    <a:gd name="connsiteY0" fmla="*/ 533 h 41147"/>
                    <a:gd name="connsiteX1" fmla="*/ 76500 w 76039"/>
                    <a:gd name="connsiteY1" fmla="*/ 533 h 41147"/>
                    <a:gd name="connsiteX2" fmla="*/ 76500 w 76039"/>
                    <a:gd name="connsiteY2" fmla="*/ 41681 h 41147"/>
                    <a:gd name="connsiteX3" fmla="*/ 461 w 76039"/>
                    <a:gd name="connsiteY3" fmla="*/ 41681 h 4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039" h="41147">
                      <a:moveTo>
                        <a:pt x="461" y="533"/>
                      </a:moveTo>
                      <a:lnTo>
                        <a:pt x="76500" y="533"/>
                      </a:lnTo>
                      <a:lnTo>
                        <a:pt x="76500" y="41681"/>
                      </a:lnTo>
                      <a:lnTo>
                        <a:pt x="461" y="41681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2" name="Рисунок 20681">
                  <a:extLst>
                    <a:ext uri="{FF2B5EF4-FFF2-40B4-BE49-F238E27FC236}">
                      <a16:creationId xmlns:a16="http://schemas.microsoft.com/office/drawing/2014/main" id="{831374F7-17EC-4375-BA19-93DE68A9C7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-1909895" y="4440735"/>
                  <a:ext cx="71227" cy="41147"/>
                </a:xfrm>
                <a:custGeom>
                  <a:avLst/>
                  <a:gdLst>
                    <a:gd name="connsiteX0" fmla="*/ 462 w 71227"/>
                    <a:gd name="connsiteY0" fmla="*/ 494 h 41147"/>
                    <a:gd name="connsiteX1" fmla="*/ 71689 w 71227"/>
                    <a:gd name="connsiteY1" fmla="*/ 494 h 41147"/>
                    <a:gd name="connsiteX2" fmla="*/ 71689 w 71227"/>
                    <a:gd name="connsiteY2" fmla="*/ 41642 h 41147"/>
                    <a:gd name="connsiteX3" fmla="*/ 462 w 71227"/>
                    <a:gd name="connsiteY3" fmla="*/ 41642 h 4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227" h="41147">
                      <a:moveTo>
                        <a:pt x="462" y="494"/>
                      </a:moveTo>
                      <a:lnTo>
                        <a:pt x="71689" y="494"/>
                      </a:lnTo>
                      <a:lnTo>
                        <a:pt x="71689" y="41642"/>
                      </a:lnTo>
                      <a:lnTo>
                        <a:pt x="462" y="41642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3" name="Рисунок 20682">
                  <a:extLst>
                    <a:ext uri="{FF2B5EF4-FFF2-40B4-BE49-F238E27FC236}">
                      <a16:creationId xmlns:a16="http://schemas.microsoft.com/office/drawing/2014/main" id="{1CD39A77-4476-44BA-2463-ED67F1299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-1718593" y="4232588"/>
                  <a:ext cx="70024" cy="41148"/>
                </a:xfrm>
                <a:custGeom>
                  <a:avLst/>
                  <a:gdLst>
                    <a:gd name="connsiteX0" fmla="*/ 483 w 70024"/>
                    <a:gd name="connsiteY0" fmla="*/ 471 h 41148"/>
                    <a:gd name="connsiteX1" fmla="*/ 70507 w 70024"/>
                    <a:gd name="connsiteY1" fmla="*/ 471 h 41148"/>
                    <a:gd name="connsiteX2" fmla="*/ 70507 w 70024"/>
                    <a:gd name="connsiteY2" fmla="*/ 41619 h 41148"/>
                    <a:gd name="connsiteX3" fmla="*/ 483 w 70024"/>
                    <a:gd name="connsiteY3" fmla="*/ 41619 h 41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24" h="41148">
                      <a:moveTo>
                        <a:pt x="483" y="471"/>
                      </a:moveTo>
                      <a:lnTo>
                        <a:pt x="70507" y="471"/>
                      </a:lnTo>
                      <a:lnTo>
                        <a:pt x="70507" y="41619"/>
                      </a:lnTo>
                      <a:lnTo>
                        <a:pt x="483" y="41619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4" name="Рисунок 20683">
                  <a:extLst>
                    <a:ext uri="{FF2B5EF4-FFF2-40B4-BE49-F238E27FC236}">
                      <a16:creationId xmlns:a16="http://schemas.microsoft.com/office/drawing/2014/main" id="{AE2E87A8-8EDE-0AA5-D053-C1A70B9A87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-1782360" y="4157993"/>
                  <a:ext cx="76039" cy="41148"/>
                </a:xfrm>
                <a:custGeom>
                  <a:avLst/>
                  <a:gdLst>
                    <a:gd name="connsiteX0" fmla="*/ 476 w 76039"/>
                    <a:gd name="connsiteY0" fmla="*/ 463 h 41148"/>
                    <a:gd name="connsiteX1" fmla="*/ 76516 w 76039"/>
                    <a:gd name="connsiteY1" fmla="*/ 463 h 41148"/>
                    <a:gd name="connsiteX2" fmla="*/ 76516 w 76039"/>
                    <a:gd name="connsiteY2" fmla="*/ 41611 h 41148"/>
                    <a:gd name="connsiteX3" fmla="*/ 476 w 76039"/>
                    <a:gd name="connsiteY3" fmla="*/ 41611 h 41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039" h="41148">
                      <a:moveTo>
                        <a:pt x="476" y="463"/>
                      </a:moveTo>
                      <a:lnTo>
                        <a:pt x="76516" y="463"/>
                      </a:lnTo>
                      <a:lnTo>
                        <a:pt x="76516" y="41611"/>
                      </a:lnTo>
                      <a:lnTo>
                        <a:pt x="476" y="41611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5" name="Рисунок 20684">
                  <a:extLst>
                    <a:ext uri="{FF2B5EF4-FFF2-40B4-BE49-F238E27FC236}">
                      <a16:creationId xmlns:a16="http://schemas.microsoft.com/office/drawing/2014/main" id="{0D09A9E0-483D-F99A-DE0A-C60F493845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-2007351" y="4538191"/>
                  <a:ext cx="358781" cy="94086"/>
                </a:xfrm>
                <a:custGeom>
                  <a:avLst/>
                  <a:gdLst>
                    <a:gd name="connsiteX0" fmla="*/ 467 w 358781"/>
                    <a:gd name="connsiteY0" fmla="*/ 508 h 94086"/>
                    <a:gd name="connsiteX1" fmla="*/ 359248 w 358781"/>
                    <a:gd name="connsiteY1" fmla="*/ 508 h 94086"/>
                    <a:gd name="connsiteX2" fmla="*/ 359248 w 358781"/>
                    <a:gd name="connsiteY2" fmla="*/ 94595 h 94086"/>
                    <a:gd name="connsiteX3" fmla="*/ 467 w 358781"/>
                    <a:gd name="connsiteY3" fmla="*/ 94595 h 94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8781" h="94086">
                      <a:moveTo>
                        <a:pt x="467" y="508"/>
                      </a:moveTo>
                      <a:lnTo>
                        <a:pt x="359248" y="508"/>
                      </a:lnTo>
                      <a:lnTo>
                        <a:pt x="359248" y="94595"/>
                      </a:lnTo>
                      <a:lnTo>
                        <a:pt x="467" y="9459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6" name="Рисунок 20685">
                  <a:extLst>
                    <a:ext uri="{FF2B5EF4-FFF2-40B4-BE49-F238E27FC236}">
                      <a16:creationId xmlns:a16="http://schemas.microsoft.com/office/drawing/2014/main" id="{EB802B9D-EC22-1808-EFDB-603D8DDB1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-1984491" y="4567067"/>
                  <a:ext cx="82055" cy="42351"/>
                </a:xfrm>
                <a:custGeom>
                  <a:avLst/>
                  <a:gdLst>
                    <a:gd name="connsiteX0" fmla="*/ 454 w 82055"/>
                    <a:gd name="connsiteY0" fmla="*/ 508 h 42351"/>
                    <a:gd name="connsiteX1" fmla="*/ 82510 w 82055"/>
                    <a:gd name="connsiteY1" fmla="*/ 508 h 42351"/>
                    <a:gd name="connsiteX2" fmla="*/ 82510 w 82055"/>
                    <a:gd name="connsiteY2" fmla="*/ 42859 h 42351"/>
                    <a:gd name="connsiteX3" fmla="*/ 454 w 82055"/>
                    <a:gd name="connsiteY3" fmla="*/ 42859 h 42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42351">
                      <a:moveTo>
                        <a:pt x="454" y="508"/>
                      </a:moveTo>
                      <a:lnTo>
                        <a:pt x="82510" y="508"/>
                      </a:lnTo>
                      <a:lnTo>
                        <a:pt x="82510" y="42859"/>
                      </a:lnTo>
                      <a:lnTo>
                        <a:pt x="454" y="42859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87" name="Рисунок 20686">
                  <a:extLst>
                    <a:ext uri="{FF2B5EF4-FFF2-40B4-BE49-F238E27FC236}">
                      <a16:creationId xmlns:a16="http://schemas.microsoft.com/office/drawing/2014/main" id="{99934A0B-97DB-B05D-2EED-25AB8C93D4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-1817252" y="4595942"/>
                  <a:ext cx="82055" cy="36335"/>
                </a:xfrm>
                <a:custGeom>
                  <a:avLst/>
                  <a:gdLst>
                    <a:gd name="connsiteX0" fmla="*/ 472 w 82055"/>
                    <a:gd name="connsiteY0" fmla="*/ 511 h 36335"/>
                    <a:gd name="connsiteX1" fmla="*/ 82528 w 82055"/>
                    <a:gd name="connsiteY1" fmla="*/ 511 h 36335"/>
                    <a:gd name="connsiteX2" fmla="*/ 82528 w 82055"/>
                    <a:gd name="connsiteY2" fmla="*/ 36846 h 36335"/>
                    <a:gd name="connsiteX3" fmla="*/ 472 w 82055"/>
                    <a:gd name="connsiteY3" fmla="*/ 36846 h 36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55" h="36335">
                      <a:moveTo>
                        <a:pt x="472" y="511"/>
                      </a:moveTo>
                      <a:lnTo>
                        <a:pt x="82528" y="511"/>
                      </a:lnTo>
                      <a:lnTo>
                        <a:pt x="82528" y="36846"/>
                      </a:lnTo>
                      <a:lnTo>
                        <a:pt x="472" y="36846"/>
                      </a:lnTo>
                      <a:close/>
                    </a:path>
                  </a:pathLst>
                </a:custGeom>
              </p:spPr>
            </p:pic>
            <p:sp>
              <p:nvSpPr>
                <p:cNvPr id="20688" name="Полилиния: фигура 20687">
                  <a:extLst>
                    <a:ext uri="{FF2B5EF4-FFF2-40B4-BE49-F238E27FC236}">
                      <a16:creationId xmlns:a16="http://schemas.microsoft.com/office/drawing/2014/main" id="{675A69FD-756D-7665-648F-18C2404CB598}"/>
                    </a:ext>
                  </a:extLst>
                </p:cNvPr>
                <p:cNvSpPr/>
                <p:nvPr/>
              </p:nvSpPr>
              <p:spPr>
                <a:xfrm flipV="1">
                  <a:off x="-1658916" y="4120815"/>
                  <a:ext cx="776638" cy="969757"/>
                </a:xfrm>
                <a:custGeom>
                  <a:avLst/>
                  <a:gdLst>
                    <a:gd name="connsiteX0" fmla="*/ 773200 w 776638"/>
                    <a:gd name="connsiteY0" fmla="*/ -1362 h 969757"/>
                    <a:gd name="connsiteX1" fmla="*/ 718492 w 776638"/>
                    <a:gd name="connsiteY1" fmla="*/ -1362 h 969757"/>
                    <a:gd name="connsiteX2" fmla="*/ 718492 w 776638"/>
                    <a:gd name="connsiteY2" fmla="*/ 241123 h 969757"/>
                    <a:gd name="connsiteX3" fmla="*/ 773200 w 776638"/>
                    <a:gd name="connsiteY3" fmla="*/ 241123 h 969757"/>
                    <a:gd name="connsiteX4" fmla="*/ 773200 w 776638"/>
                    <a:gd name="connsiteY4" fmla="*/ -1362 h 969757"/>
                    <a:gd name="connsiteX5" fmla="*/ 51269 w 776638"/>
                    <a:gd name="connsiteY5" fmla="*/ -1362 h 969757"/>
                    <a:gd name="connsiteX6" fmla="*/ -3438 w 776638"/>
                    <a:gd name="connsiteY6" fmla="*/ -1362 h 969757"/>
                    <a:gd name="connsiteX7" fmla="*/ -3438 w 776638"/>
                    <a:gd name="connsiteY7" fmla="*/ 192732 h 969757"/>
                    <a:gd name="connsiteX8" fmla="*/ -3438 w 776638"/>
                    <a:gd name="connsiteY8" fmla="*/ 219670 h 969757"/>
                    <a:gd name="connsiteX9" fmla="*/ -3438 w 776638"/>
                    <a:gd name="connsiteY9" fmla="*/ 467076 h 969757"/>
                    <a:gd name="connsiteX10" fmla="*/ -3438 w 776638"/>
                    <a:gd name="connsiteY10" fmla="*/ 540023 h 969757"/>
                    <a:gd name="connsiteX11" fmla="*/ -3438 w 776638"/>
                    <a:gd name="connsiteY11" fmla="*/ 467076 h 969757"/>
                    <a:gd name="connsiteX12" fmla="*/ 51269 w 776638"/>
                    <a:gd name="connsiteY12" fmla="*/ 467076 h 969757"/>
                    <a:gd name="connsiteX13" fmla="*/ 51269 w 776638"/>
                    <a:gd name="connsiteY13" fmla="*/ -1362 h 969757"/>
                    <a:gd name="connsiteX14" fmla="*/ 773200 w 776638"/>
                    <a:gd name="connsiteY14" fmla="*/ 391241 h 969757"/>
                    <a:gd name="connsiteX15" fmla="*/ 734831 w 776638"/>
                    <a:gd name="connsiteY15" fmla="*/ 467076 h 969757"/>
                    <a:gd name="connsiteX16" fmla="*/ 773200 w 776638"/>
                    <a:gd name="connsiteY16" fmla="*/ 467076 h 969757"/>
                    <a:gd name="connsiteX17" fmla="*/ 773200 w 776638"/>
                    <a:gd name="connsiteY17" fmla="*/ 391241 h 969757"/>
                    <a:gd name="connsiteX18" fmla="*/ 773200 w 776638"/>
                    <a:gd name="connsiteY18" fmla="*/ 563329 h 969757"/>
                    <a:gd name="connsiteX19" fmla="*/ 19723 w 776638"/>
                    <a:gd name="connsiteY19" fmla="*/ 563329 h 969757"/>
                    <a:gd name="connsiteX20" fmla="*/ 19723 w 776638"/>
                    <a:gd name="connsiteY20" fmla="*/ 610456 h 969757"/>
                    <a:gd name="connsiteX21" fmla="*/ -3438 w 776638"/>
                    <a:gd name="connsiteY21" fmla="*/ 610456 h 969757"/>
                    <a:gd name="connsiteX22" fmla="*/ -3438 w 776638"/>
                    <a:gd name="connsiteY22" fmla="*/ 822260 h 969757"/>
                    <a:gd name="connsiteX23" fmla="*/ -3438 w 776638"/>
                    <a:gd name="connsiteY23" fmla="*/ 847117 h 969757"/>
                    <a:gd name="connsiteX24" fmla="*/ -3438 w 776638"/>
                    <a:gd name="connsiteY24" fmla="*/ 968396 h 969757"/>
                    <a:gd name="connsiteX25" fmla="*/ 773200 w 776638"/>
                    <a:gd name="connsiteY25" fmla="*/ 968396 h 969757"/>
                    <a:gd name="connsiteX26" fmla="*/ 773200 w 776638"/>
                    <a:gd name="connsiteY26" fmla="*/ 563329 h 969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76638" h="969757">
                      <a:moveTo>
                        <a:pt x="773200" y="-1362"/>
                      </a:moveTo>
                      <a:lnTo>
                        <a:pt x="718492" y="-1362"/>
                      </a:lnTo>
                      <a:lnTo>
                        <a:pt x="718492" y="241123"/>
                      </a:lnTo>
                      <a:lnTo>
                        <a:pt x="773200" y="241123"/>
                      </a:lnTo>
                      <a:lnTo>
                        <a:pt x="773200" y="-1362"/>
                      </a:lnTo>
                      <a:moveTo>
                        <a:pt x="51269" y="-1362"/>
                      </a:moveTo>
                      <a:lnTo>
                        <a:pt x="-3438" y="-1362"/>
                      </a:lnTo>
                      <a:lnTo>
                        <a:pt x="-3438" y="192732"/>
                      </a:lnTo>
                      <a:lnTo>
                        <a:pt x="-3438" y="219670"/>
                      </a:lnTo>
                      <a:lnTo>
                        <a:pt x="-3438" y="467076"/>
                      </a:lnTo>
                      <a:lnTo>
                        <a:pt x="-3438" y="540023"/>
                      </a:lnTo>
                      <a:lnTo>
                        <a:pt x="-3438" y="467076"/>
                      </a:lnTo>
                      <a:lnTo>
                        <a:pt x="51269" y="467076"/>
                      </a:lnTo>
                      <a:lnTo>
                        <a:pt x="51269" y="-1362"/>
                      </a:lnTo>
                      <a:moveTo>
                        <a:pt x="773200" y="391241"/>
                      </a:moveTo>
                      <a:lnTo>
                        <a:pt x="734831" y="467076"/>
                      </a:lnTo>
                      <a:lnTo>
                        <a:pt x="773200" y="467076"/>
                      </a:lnTo>
                      <a:lnTo>
                        <a:pt x="773200" y="391241"/>
                      </a:lnTo>
                      <a:moveTo>
                        <a:pt x="773200" y="563329"/>
                      </a:moveTo>
                      <a:lnTo>
                        <a:pt x="19723" y="563329"/>
                      </a:lnTo>
                      <a:lnTo>
                        <a:pt x="19723" y="610456"/>
                      </a:lnTo>
                      <a:lnTo>
                        <a:pt x="-3438" y="610456"/>
                      </a:lnTo>
                      <a:lnTo>
                        <a:pt x="-3438" y="822260"/>
                      </a:lnTo>
                      <a:lnTo>
                        <a:pt x="-3438" y="847117"/>
                      </a:lnTo>
                      <a:lnTo>
                        <a:pt x="-3438" y="968396"/>
                      </a:lnTo>
                      <a:lnTo>
                        <a:pt x="773200" y="968396"/>
                      </a:lnTo>
                      <a:lnTo>
                        <a:pt x="773200" y="563329"/>
                      </a:lnTo>
                    </a:path>
                  </a:pathLst>
                </a:custGeom>
                <a:gradFill>
                  <a:gsLst>
                    <a:gs pos="0">
                      <a:srgbClr val="D06E65"/>
                    </a:gs>
                    <a:gs pos="50000">
                      <a:srgbClr val="C9685F"/>
                    </a:gs>
                    <a:gs pos="100000">
                      <a:srgbClr val="C2625A"/>
                    </a:gs>
                  </a:gsLst>
                  <a:lin ang="15313523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pic>
              <p:nvPicPr>
                <p:cNvPr id="20689" name="Рисунок 20688">
                  <a:extLst>
                    <a:ext uri="{FF2B5EF4-FFF2-40B4-BE49-F238E27FC236}">
                      <a16:creationId xmlns:a16="http://schemas.microsoft.com/office/drawing/2014/main" id="{B9D3FC04-7E67-714E-9818-3A3CC1AC07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-1666857" y="4065350"/>
                  <a:ext cx="791918" cy="64008"/>
                </a:xfrm>
                <a:custGeom>
                  <a:avLst/>
                  <a:gdLst>
                    <a:gd name="connsiteX0" fmla="*/ 528 w 791918"/>
                    <a:gd name="connsiteY0" fmla="*/ 454 h 64008"/>
                    <a:gd name="connsiteX1" fmla="*/ 792447 w 791918"/>
                    <a:gd name="connsiteY1" fmla="*/ 454 h 64008"/>
                    <a:gd name="connsiteX2" fmla="*/ 792447 w 791918"/>
                    <a:gd name="connsiteY2" fmla="*/ 64462 h 64008"/>
                    <a:gd name="connsiteX3" fmla="*/ 528 w 791918"/>
                    <a:gd name="connsiteY3" fmla="*/ 64462 h 64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1918" h="64008">
                      <a:moveTo>
                        <a:pt x="528" y="454"/>
                      </a:moveTo>
                      <a:lnTo>
                        <a:pt x="792447" y="454"/>
                      </a:lnTo>
                      <a:lnTo>
                        <a:pt x="792447" y="64462"/>
                      </a:lnTo>
                      <a:lnTo>
                        <a:pt x="528" y="64462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90" name="Рисунок 20689">
                  <a:extLst>
                    <a:ext uri="{FF2B5EF4-FFF2-40B4-BE49-F238E27FC236}">
                      <a16:creationId xmlns:a16="http://schemas.microsoft.com/office/drawing/2014/main" id="{2E8D3FB9-D315-6946-447F-0FB75CDCBE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-2007351" y="4065350"/>
                  <a:ext cx="358781" cy="64008"/>
                </a:xfrm>
                <a:custGeom>
                  <a:avLst/>
                  <a:gdLst>
                    <a:gd name="connsiteX0" fmla="*/ 467 w 358781"/>
                    <a:gd name="connsiteY0" fmla="*/ 454 h 64008"/>
                    <a:gd name="connsiteX1" fmla="*/ 359248 w 358781"/>
                    <a:gd name="connsiteY1" fmla="*/ 454 h 64008"/>
                    <a:gd name="connsiteX2" fmla="*/ 359248 w 358781"/>
                    <a:gd name="connsiteY2" fmla="*/ 64462 h 64008"/>
                    <a:gd name="connsiteX3" fmla="*/ 467 w 358781"/>
                    <a:gd name="connsiteY3" fmla="*/ 64462 h 64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8781" h="64008">
                      <a:moveTo>
                        <a:pt x="467" y="454"/>
                      </a:moveTo>
                      <a:lnTo>
                        <a:pt x="359248" y="454"/>
                      </a:lnTo>
                      <a:lnTo>
                        <a:pt x="359248" y="64462"/>
                      </a:lnTo>
                      <a:lnTo>
                        <a:pt x="467" y="64462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0691" name="Рисунок 20690">
                  <a:extLst>
                    <a:ext uri="{FF2B5EF4-FFF2-40B4-BE49-F238E27FC236}">
                      <a16:creationId xmlns:a16="http://schemas.microsoft.com/office/drawing/2014/main" id="{9582EFE1-2C68-7FD6-218E-2E39AD8D24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-1666857" y="4515331"/>
                  <a:ext cx="791918" cy="116946"/>
                </a:xfrm>
                <a:custGeom>
                  <a:avLst/>
                  <a:gdLst>
                    <a:gd name="connsiteX0" fmla="*/ 528 w 791918"/>
                    <a:gd name="connsiteY0" fmla="*/ 506 h 116946"/>
                    <a:gd name="connsiteX1" fmla="*/ 792447 w 791918"/>
                    <a:gd name="connsiteY1" fmla="*/ 506 h 116946"/>
                    <a:gd name="connsiteX2" fmla="*/ 792447 w 791918"/>
                    <a:gd name="connsiteY2" fmla="*/ 117453 h 116946"/>
                    <a:gd name="connsiteX3" fmla="*/ 528 w 791918"/>
                    <a:gd name="connsiteY3" fmla="*/ 117453 h 116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1918" h="116946">
                      <a:moveTo>
                        <a:pt x="528" y="506"/>
                      </a:moveTo>
                      <a:lnTo>
                        <a:pt x="792447" y="506"/>
                      </a:lnTo>
                      <a:lnTo>
                        <a:pt x="792447" y="117453"/>
                      </a:lnTo>
                      <a:lnTo>
                        <a:pt x="528" y="117453"/>
                      </a:lnTo>
                      <a:close/>
                    </a:path>
                  </a:pathLst>
                </a:custGeom>
              </p:spPr>
            </p:pic>
            <p:sp>
              <p:nvSpPr>
                <p:cNvPr id="20692" name="Полилиния: фигура 20691">
                  <a:extLst>
                    <a:ext uri="{FF2B5EF4-FFF2-40B4-BE49-F238E27FC236}">
                      <a16:creationId xmlns:a16="http://schemas.microsoft.com/office/drawing/2014/main" id="{6F2F5389-6FF1-5999-A2A6-9230F3E41193}"/>
                    </a:ext>
                  </a:extLst>
                </p:cNvPr>
                <p:cNvSpPr/>
                <p:nvPr/>
              </p:nvSpPr>
              <p:spPr>
                <a:xfrm flipV="1">
                  <a:off x="-1604209" y="4593584"/>
                  <a:ext cx="667227" cy="496988"/>
                </a:xfrm>
                <a:custGeom>
                  <a:avLst/>
                  <a:gdLst>
                    <a:gd name="connsiteX0" fmla="*/ -3438 w 667227"/>
                    <a:gd name="connsiteY0" fmla="*/ -1139 h 496988"/>
                    <a:gd name="connsiteX1" fmla="*/ 663789 w 667227"/>
                    <a:gd name="connsiteY1" fmla="*/ -1139 h 496988"/>
                    <a:gd name="connsiteX2" fmla="*/ 663789 w 667227"/>
                    <a:gd name="connsiteY2" fmla="*/ 495850 h 496988"/>
                    <a:gd name="connsiteX3" fmla="*/ -3438 w 667227"/>
                    <a:gd name="connsiteY3" fmla="*/ 495850 h 496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7227" h="496988">
                      <a:moveTo>
                        <a:pt x="-3438" y="-1139"/>
                      </a:moveTo>
                      <a:lnTo>
                        <a:pt x="663789" y="-1139"/>
                      </a:lnTo>
                      <a:lnTo>
                        <a:pt x="663789" y="495850"/>
                      </a:lnTo>
                      <a:lnTo>
                        <a:pt x="-3438" y="495850"/>
                      </a:lnTo>
                      <a:close/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93" name="Полилиния: фигура 20692">
                  <a:extLst>
                    <a:ext uri="{FF2B5EF4-FFF2-40B4-BE49-F238E27FC236}">
                      <a16:creationId xmlns:a16="http://schemas.microsoft.com/office/drawing/2014/main" id="{5346D90A-7CF7-3F86-A191-46652E3E940C}"/>
                    </a:ext>
                  </a:extLst>
                </p:cNvPr>
                <p:cNvSpPr/>
                <p:nvPr/>
              </p:nvSpPr>
              <p:spPr>
                <a:xfrm flipV="1">
                  <a:off x="-1574358" y="4621822"/>
                  <a:ext cx="607522" cy="439465"/>
                </a:xfrm>
                <a:custGeom>
                  <a:avLst/>
                  <a:gdLst>
                    <a:gd name="connsiteX0" fmla="*/ 604085 w 607522"/>
                    <a:gd name="connsiteY0" fmla="*/ -1139 h 439465"/>
                    <a:gd name="connsiteX1" fmla="*/ -3438 w 607522"/>
                    <a:gd name="connsiteY1" fmla="*/ -1139 h 439465"/>
                    <a:gd name="connsiteX2" fmla="*/ -3438 w 607522"/>
                    <a:gd name="connsiteY2" fmla="*/ 438326 h 439465"/>
                    <a:gd name="connsiteX3" fmla="*/ 12311 w 607522"/>
                    <a:gd name="connsiteY3" fmla="*/ 438326 h 439465"/>
                    <a:gd name="connsiteX4" fmla="*/ -3438 w 607522"/>
                    <a:gd name="connsiteY4" fmla="*/ 438326 h 439465"/>
                    <a:gd name="connsiteX5" fmla="*/ -3438 w 607522"/>
                    <a:gd name="connsiteY5" fmla="*/ 344768 h 439465"/>
                    <a:gd name="connsiteX6" fmla="*/ 65262 w 607522"/>
                    <a:gd name="connsiteY6" fmla="*/ 213432 h 439465"/>
                    <a:gd name="connsiteX7" fmla="*/ 65262 w 607522"/>
                    <a:gd name="connsiteY7" fmla="*/ 134264 h 439465"/>
                    <a:gd name="connsiteX8" fmla="*/ 541472 w 607522"/>
                    <a:gd name="connsiteY8" fmla="*/ 134264 h 439465"/>
                    <a:gd name="connsiteX9" fmla="*/ 541472 w 607522"/>
                    <a:gd name="connsiteY9" fmla="*/ -1139 h 439465"/>
                    <a:gd name="connsiteX10" fmla="*/ 604085 w 607522"/>
                    <a:gd name="connsiteY10" fmla="*/ -1139 h 439465"/>
                    <a:gd name="connsiteX11" fmla="*/ 604085 w 607522"/>
                    <a:gd name="connsiteY11" fmla="*/ -1139 h 4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7522" h="439465">
                      <a:moveTo>
                        <a:pt x="604085" y="-1139"/>
                      </a:moveTo>
                      <a:lnTo>
                        <a:pt x="-3438" y="-1139"/>
                      </a:lnTo>
                      <a:lnTo>
                        <a:pt x="-3438" y="438326"/>
                      </a:lnTo>
                      <a:lnTo>
                        <a:pt x="12311" y="438326"/>
                      </a:lnTo>
                      <a:lnTo>
                        <a:pt x="-3438" y="438326"/>
                      </a:lnTo>
                      <a:lnTo>
                        <a:pt x="-3438" y="344768"/>
                      </a:lnTo>
                      <a:lnTo>
                        <a:pt x="65262" y="213432"/>
                      </a:lnTo>
                      <a:lnTo>
                        <a:pt x="65262" y="134264"/>
                      </a:lnTo>
                      <a:lnTo>
                        <a:pt x="541472" y="134264"/>
                      </a:lnTo>
                      <a:lnTo>
                        <a:pt x="541472" y="-1139"/>
                      </a:lnTo>
                      <a:lnTo>
                        <a:pt x="604085" y="-1139"/>
                      </a:lnTo>
                      <a:lnTo>
                        <a:pt x="604085" y="-1139"/>
                      </a:lnTo>
                    </a:path>
                  </a:pathLst>
                </a:custGeom>
                <a:gradFill>
                  <a:gsLst>
                    <a:gs pos="0">
                      <a:srgbClr val="8EADCE"/>
                    </a:gs>
                    <a:gs pos="50000">
                      <a:srgbClr val="97B8DA"/>
                    </a:gs>
                    <a:gs pos="100000">
                      <a:srgbClr val="A0C4E6"/>
                    </a:gs>
                  </a:gsLst>
                  <a:lin ang="14736819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pic>
              <p:nvPicPr>
                <p:cNvPr id="20694" name="Рисунок 20693">
                  <a:extLst>
                    <a:ext uri="{FF2B5EF4-FFF2-40B4-BE49-F238E27FC236}">
                      <a16:creationId xmlns:a16="http://schemas.microsoft.com/office/drawing/2014/main" id="{EE3D6294-FCB2-CCF0-D2DD-5FD8D549CE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-1586246" y="4613990"/>
                  <a:ext cx="630695" cy="457440"/>
                </a:xfrm>
                <a:custGeom>
                  <a:avLst/>
                  <a:gdLst>
                    <a:gd name="connsiteX0" fmla="*/ 528 w 630695"/>
                    <a:gd name="connsiteY0" fmla="*/ 536 h 457440"/>
                    <a:gd name="connsiteX1" fmla="*/ 631224 w 630695"/>
                    <a:gd name="connsiteY1" fmla="*/ 536 h 457440"/>
                    <a:gd name="connsiteX2" fmla="*/ 631224 w 630695"/>
                    <a:gd name="connsiteY2" fmla="*/ 457977 h 457440"/>
                    <a:gd name="connsiteX3" fmla="*/ 528 w 630695"/>
                    <a:gd name="connsiteY3" fmla="*/ 457977 h 45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0695" h="457440">
                      <a:moveTo>
                        <a:pt x="528" y="536"/>
                      </a:moveTo>
                      <a:lnTo>
                        <a:pt x="631224" y="536"/>
                      </a:lnTo>
                      <a:lnTo>
                        <a:pt x="631224" y="457977"/>
                      </a:lnTo>
                      <a:lnTo>
                        <a:pt x="528" y="457977"/>
                      </a:lnTo>
                      <a:close/>
                    </a:path>
                  </a:pathLst>
                </a:custGeom>
              </p:spPr>
            </p:pic>
            <p:sp>
              <p:nvSpPr>
                <p:cNvPr id="20695" name="Полилиния: фигура 20694">
                  <a:extLst>
                    <a:ext uri="{FF2B5EF4-FFF2-40B4-BE49-F238E27FC236}">
                      <a16:creationId xmlns:a16="http://schemas.microsoft.com/office/drawing/2014/main" id="{BF78F790-1973-4E37-227D-F224DA145FDE}"/>
                    </a:ext>
                  </a:extLst>
                </p:cNvPr>
                <p:cNvSpPr/>
                <p:nvPr/>
              </p:nvSpPr>
              <p:spPr>
                <a:xfrm flipV="1">
                  <a:off x="-1391514" y="4638053"/>
                  <a:ext cx="14437" cy="452519"/>
                </a:xfrm>
                <a:custGeom>
                  <a:avLst/>
                  <a:gdLst>
                    <a:gd name="connsiteX0" fmla="*/ 11082 w 14437"/>
                    <a:gd name="connsiteY0" fmla="*/ -1118 h 452519"/>
                    <a:gd name="connsiteX1" fmla="*/ -3356 w 14437"/>
                    <a:gd name="connsiteY1" fmla="*/ -1118 h 452519"/>
                    <a:gd name="connsiteX2" fmla="*/ -3356 w 14437"/>
                    <a:gd name="connsiteY2" fmla="*/ 451402 h 452519"/>
                    <a:gd name="connsiteX3" fmla="*/ 11082 w 14437"/>
                    <a:gd name="connsiteY3" fmla="*/ 451402 h 452519"/>
                    <a:gd name="connsiteX4" fmla="*/ 11082 w 14437"/>
                    <a:gd name="connsiteY4" fmla="*/ -1118 h 45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7" h="452519">
                      <a:moveTo>
                        <a:pt x="11082" y="-1118"/>
                      </a:moveTo>
                      <a:lnTo>
                        <a:pt x="-3356" y="-1118"/>
                      </a:lnTo>
                      <a:lnTo>
                        <a:pt x="-3356" y="451402"/>
                      </a:lnTo>
                      <a:lnTo>
                        <a:pt x="11082" y="451402"/>
                      </a:lnTo>
                      <a:lnTo>
                        <a:pt x="11082" y="-1118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96" name="Полилиния: фигура 20695">
                  <a:extLst>
                    <a:ext uri="{FF2B5EF4-FFF2-40B4-BE49-F238E27FC236}">
                      <a16:creationId xmlns:a16="http://schemas.microsoft.com/office/drawing/2014/main" id="{0DBED1B4-DD1A-BC7D-3C4F-4C897ACA0DEF}"/>
                    </a:ext>
                  </a:extLst>
                </p:cNvPr>
                <p:cNvSpPr/>
                <p:nvPr/>
              </p:nvSpPr>
              <p:spPr>
                <a:xfrm flipV="1">
                  <a:off x="-1135723" y="4638053"/>
                  <a:ext cx="14425" cy="452519"/>
                </a:xfrm>
                <a:custGeom>
                  <a:avLst/>
                  <a:gdLst>
                    <a:gd name="connsiteX0" fmla="*/ 10885 w 14425"/>
                    <a:gd name="connsiteY0" fmla="*/ -1118 h 452519"/>
                    <a:gd name="connsiteX1" fmla="*/ -3541 w 14425"/>
                    <a:gd name="connsiteY1" fmla="*/ -1118 h 452519"/>
                    <a:gd name="connsiteX2" fmla="*/ -3541 w 14425"/>
                    <a:gd name="connsiteY2" fmla="*/ 451402 h 452519"/>
                    <a:gd name="connsiteX3" fmla="*/ 10885 w 14425"/>
                    <a:gd name="connsiteY3" fmla="*/ 451402 h 452519"/>
                    <a:gd name="connsiteX4" fmla="*/ 10885 w 14425"/>
                    <a:gd name="connsiteY4" fmla="*/ -1118 h 45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25" h="452519">
                      <a:moveTo>
                        <a:pt x="10885" y="-1118"/>
                      </a:moveTo>
                      <a:lnTo>
                        <a:pt x="-3541" y="-1118"/>
                      </a:lnTo>
                      <a:lnTo>
                        <a:pt x="-3541" y="451402"/>
                      </a:lnTo>
                      <a:lnTo>
                        <a:pt x="10885" y="451402"/>
                      </a:lnTo>
                      <a:lnTo>
                        <a:pt x="10885" y="-1118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97" name="Полилиния: фигура 20696">
                  <a:extLst>
                    <a:ext uri="{FF2B5EF4-FFF2-40B4-BE49-F238E27FC236}">
                      <a16:creationId xmlns:a16="http://schemas.microsoft.com/office/drawing/2014/main" id="{76D57F29-7285-8947-C68B-337EC73EAA4B}"/>
                    </a:ext>
                  </a:extLst>
                </p:cNvPr>
                <p:cNvSpPr/>
                <p:nvPr/>
              </p:nvSpPr>
              <p:spPr>
                <a:xfrm flipV="1">
                  <a:off x="-1581024" y="4947048"/>
                  <a:ext cx="634581" cy="14437"/>
                </a:xfrm>
                <a:custGeom>
                  <a:avLst/>
                  <a:gdLst>
                    <a:gd name="connsiteX0" fmla="*/ -3443 w 634581"/>
                    <a:gd name="connsiteY0" fmla="*/ -1033 h 14437"/>
                    <a:gd name="connsiteX1" fmla="*/ -3443 w 634581"/>
                    <a:gd name="connsiteY1" fmla="*/ 13405 h 14437"/>
                    <a:gd name="connsiteX2" fmla="*/ 631138 w 634581"/>
                    <a:gd name="connsiteY2" fmla="*/ 13405 h 14437"/>
                    <a:gd name="connsiteX3" fmla="*/ 631138 w 634581"/>
                    <a:gd name="connsiteY3" fmla="*/ -1033 h 14437"/>
                    <a:gd name="connsiteX4" fmla="*/ -3443 w 634581"/>
                    <a:gd name="connsiteY4" fmla="*/ -1033 h 14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4581" h="14437">
                      <a:moveTo>
                        <a:pt x="-3443" y="-1033"/>
                      </a:moveTo>
                      <a:lnTo>
                        <a:pt x="-3443" y="13405"/>
                      </a:lnTo>
                      <a:lnTo>
                        <a:pt x="631138" y="13405"/>
                      </a:lnTo>
                      <a:lnTo>
                        <a:pt x="631138" y="-1033"/>
                      </a:lnTo>
                      <a:lnTo>
                        <a:pt x="-3443" y="-103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98" name="Полилиния: фигура 20697">
                  <a:extLst>
                    <a:ext uri="{FF2B5EF4-FFF2-40B4-BE49-F238E27FC236}">
                      <a16:creationId xmlns:a16="http://schemas.microsoft.com/office/drawing/2014/main" id="{58FE8C52-0B8A-737F-D6E8-143A29555B9E}"/>
                    </a:ext>
                  </a:extLst>
                </p:cNvPr>
                <p:cNvSpPr/>
                <p:nvPr/>
              </p:nvSpPr>
              <p:spPr>
                <a:xfrm flipV="1">
                  <a:off x="-1581024" y="4766117"/>
                  <a:ext cx="634581" cy="14425"/>
                </a:xfrm>
                <a:custGeom>
                  <a:avLst/>
                  <a:gdLst>
                    <a:gd name="connsiteX0" fmla="*/ -3443 w 634581"/>
                    <a:gd name="connsiteY0" fmla="*/ -1204 h 14425"/>
                    <a:gd name="connsiteX1" fmla="*/ -3443 w 634581"/>
                    <a:gd name="connsiteY1" fmla="*/ 13222 h 14425"/>
                    <a:gd name="connsiteX2" fmla="*/ 631138 w 634581"/>
                    <a:gd name="connsiteY2" fmla="*/ 13222 h 14425"/>
                    <a:gd name="connsiteX3" fmla="*/ 631138 w 634581"/>
                    <a:gd name="connsiteY3" fmla="*/ -1204 h 14425"/>
                    <a:gd name="connsiteX4" fmla="*/ -3443 w 634581"/>
                    <a:gd name="connsiteY4" fmla="*/ -1204 h 1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4581" h="14425">
                      <a:moveTo>
                        <a:pt x="-3443" y="-1204"/>
                      </a:moveTo>
                      <a:lnTo>
                        <a:pt x="-3443" y="13222"/>
                      </a:lnTo>
                      <a:lnTo>
                        <a:pt x="631138" y="13222"/>
                      </a:lnTo>
                      <a:lnTo>
                        <a:pt x="631138" y="-1204"/>
                      </a:lnTo>
                      <a:lnTo>
                        <a:pt x="-3443" y="-1204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699" name="Полилиния: фигура 20698">
                  <a:extLst>
                    <a:ext uri="{FF2B5EF4-FFF2-40B4-BE49-F238E27FC236}">
                      <a16:creationId xmlns:a16="http://schemas.microsoft.com/office/drawing/2014/main" id="{742A6FE9-1EC3-5D29-4A84-2FE4AFA4E6C7}"/>
                    </a:ext>
                  </a:extLst>
                </p:cNvPr>
                <p:cNvSpPr/>
                <p:nvPr/>
              </p:nvSpPr>
              <p:spPr>
                <a:xfrm flipV="1">
                  <a:off x="-1590156" y="4149306"/>
                  <a:ext cx="124611" cy="144896"/>
                </a:xfrm>
                <a:custGeom>
                  <a:avLst/>
                  <a:gdLst>
                    <a:gd name="connsiteX0" fmla="*/ 121358 w 124611"/>
                    <a:gd name="connsiteY0" fmla="*/ -1723 h 144896"/>
                    <a:gd name="connsiteX1" fmla="*/ -3253 w 124611"/>
                    <a:gd name="connsiteY1" fmla="*/ -1723 h 144896"/>
                    <a:gd name="connsiteX2" fmla="*/ -3253 w 124611"/>
                    <a:gd name="connsiteY2" fmla="*/ 143173 h 144896"/>
                    <a:gd name="connsiteX3" fmla="*/ 121358 w 124611"/>
                    <a:gd name="connsiteY3" fmla="*/ 143173 h 144896"/>
                    <a:gd name="connsiteX4" fmla="*/ 121358 w 124611"/>
                    <a:gd name="connsiteY4" fmla="*/ -172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1358" y="-1723"/>
                      </a:moveTo>
                      <a:lnTo>
                        <a:pt x="-3253" y="-1723"/>
                      </a:lnTo>
                      <a:lnTo>
                        <a:pt x="-3253" y="143173"/>
                      </a:lnTo>
                      <a:lnTo>
                        <a:pt x="121358" y="143173"/>
                      </a:lnTo>
                      <a:lnTo>
                        <a:pt x="121358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0" name="Полилиния: фигура 20699">
                  <a:extLst>
                    <a:ext uri="{FF2B5EF4-FFF2-40B4-BE49-F238E27FC236}">
                      <a16:creationId xmlns:a16="http://schemas.microsoft.com/office/drawing/2014/main" id="{A83E2C5A-CF68-3430-7FA7-F5B576F0D9B8}"/>
                    </a:ext>
                  </a:extLst>
                </p:cNvPr>
                <p:cNvSpPr/>
                <p:nvPr/>
              </p:nvSpPr>
              <p:spPr>
                <a:xfrm flipV="1">
                  <a:off x="-1583623" y="4154817"/>
                  <a:ext cx="111556" cy="133887"/>
                </a:xfrm>
                <a:custGeom>
                  <a:avLst/>
                  <a:gdLst>
                    <a:gd name="connsiteX0" fmla="*/ 108304 w 111556"/>
                    <a:gd name="connsiteY0" fmla="*/ -1723 h 133887"/>
                    <a:gd name="connsiteX1" fmla="*/ -3253 w 111556"/>
                    <a:gd name="connsiteY1" fmla="*/ -1723 h 133887"/>
                    <a:gd name="connsiteX2" fmla="*/ -3253 w 111556"/>
                    <a:gd name="connsiteY2" fmla="*/ 132164 h 133887"/>
                    <a:gd name="connsiteX3" fmla="*/ 108304 w 111556"/>
                    <a:gd name="connsiteY3" fmla="*/ 132164 h 133887"/>
                    <a:gd name="connsiteX4" fmla="*/ 108304 w 111556"/>
                    <a:gd name="connsiteY4" fmla="*/ -172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8304" y="-1723"/>
                      </a:moveTo>
                      <a:lnTo>
                        <a:pt x="-3253" y="-1723"/>
                      </a:lnTo>
                      <a:lnTo>
                        <a:pt x="-3253" y="132164"/>
                      </a:lnTo>
                      <a:lnTo>
                        <a:pt x="108304" y="132164"/>
                      </a:lnTo>
                      <a:lnTo>
                        <a:pt x="108304" y="-172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9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1" name="Полилиния: фигура 20700">
                  <a:extLst>
                    <a:ext uri="{FF2B5EF4-FFF2-40B4-BE49-F238E27FC236}">
                      <a16:creationId xmlns:a16="http://schemas.microsoft.com/office/drawing/2014/main" id="{19DE2C98-A45A-C22A-75A8-B681220B06EF}"/>
                    </a:ext>
                  </a:extLst>
                </p:cNvPr>
                <p:cNvSpPr/>
                <p:nvPr/>
              </p:nvSpPr>
              <p:spPr>
                <a:xfrm flipV="1">
                  <a:off x="-1590156" y="4217357"/>
                  <a:ext cx="124611" cy="8807"/>
                </a:xfrm>
                <a:custGeom>
                  <a:avLst/>
                  <a:gdLst>
                    <a:gd name="connsiteX0" fmla="*/ 121358 w 124611"/>
                    <a:gd name="connsiteY0" fmla="*/ -1723 h 8807"/>
                    <a:gd name="connsiteX1" fmla="*/ -3253 w 124611"/>
                    <a:gd name="connsiteY1" fmla="*/ -1723 h 8807"/>
                    <a:gd name="connsiteX2" fmla="*/ -3253 w 124611"/>
                    <a:gd name="connsiteY2" fmla="*/ 7084 h 8807"/>
                    <a:gd name="connsiteX3" fmla="*/ 121358 w 124611"/>
                    <a:gd name="connsiteY3" fmla="*/ 7084 h 8807"/>
                    <a:gd name="connsiteX4" fmla="*/ 121358 w 124611"/>
                    <a:gd name="connsiteY4" fmla="*/ -172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1358" y="-1723"/>
                      </a:moveTo>
                      <a:lnTo>
                        <a:pt x="-3253" y="-1723"/>
                      </a:lnTo>
                      <a:lnTo>
                        <a:pt x="-3253" y="7084"/>
                      </a:lnTo>
                      <a:lnTo>
                        <a:pt x="121358" y="7084"/>
                      </a:lnTo>
                      <a:lnTo>
                        <a:pt x="121358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2" name="Полилиния: фигура 20701">
                  <a:extLst>
                    <a:ext uri="{FF2B5EF4-FFF2-40B4-BE49-F238E27FC236}">
                      <a16:creationId xmlns:a16="http://schemas.microsoft.com/office/drawing/2014/main" id="{E85E659C-5AA6-EE1D-E1C7-33324855EB4F}"/>
                    </a:ext>
                  </a:extLst>
                </p:cNvPr>
                <p:cNvSpPr/>
                <p:nvPr/>
              </p:nvSpPr>
              <p:spPr>
                <a:xfrm flipV="1">
                  <a:off x="-1533632" y="4151003"/>
                  <a:ext cx="11574" cy="141515"/>
                </a:xfrm>
                <a:custGeom>
                  <a:avLst/>
                  <a:gdLst>
                    <a:gd name="connsiteX0" fmla="*/ -3253 w 11574"/>
                    <a:gd name="connsiteY0" fmla="*/ -1723 h 141515"/>
                    <a:gd name="connsiteX1" fmla="*/ -3253 w 11574"/>
                    <a:gd name="connsiteY1" fmla="*/ 139792 h 141515"/>
                    <a:gd name="connsiteX2" fmla="*/ 8322 w 11574"/>
                    <a:gd name="connsiteY2" fmla="*/ 139792 h 141515"/>
                    <a:gd name="connsiteX3" fmla="*/ 8322 w 11574"/>
                    <a:gd name="connsiteY3" fmla="*/ -1723 h 141515"/>
                    <a:gd name="connsiteX4" fmla="*/ -3253 w 11574"/>
                    <a:gd name="connsiteY4" fmla="*/ -172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253" y="-1723"/>
                      </a:moveTo>
                      <a:lnTo>
                        <a:pt x="-3253" y="139792"/>
                      </a:lnTo>
                      <a:lnTo>
                        <a:pt x="8322" y="139792"/>
                      </a:lnTo>
                      <a:lnTo>
                        <a:pt x="8322" y="-1723"/>
                      </a:lnTo>
                      <a:lnTo>
                        <a:pt x="-3253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3" name="Полилиния: фигура 20702">
                  <a:extLst>
                    <a:ext uri="{FF2B5EF4-FFF2-40B4-BE49-F238E27FC236}">
                      <a16:creationId xmlns:a16="http://schemas.microsoft.com/office/drawing/2014/main" id="{1A8EF108-BB3D-F955-9A37-DCEC302C0DB2}"/>
                    </a:ext>
                  </a:extLst>
                </p:cNvPr>
                <p:cNvSpPr/>
                <p:nvPr/>
              </p:nvSpPr>
              <p:spPr>
                <a:xfrm flipV="1">
                  <a:off x="-1590156" y="4140186"/>
                  <a:ext cx="124611" cy="10816"/>
                </a:xfrm>
                <a:custGeom>
                  <a:avLst/>
                  <a:gdLst>
                    <a:gd name="connsiteX0" fmla="*/ 121358 w 124611"/>
                    <a:gd name="connsiteY0" fmla="*/ -1795 h 10816"/>
                    <a:gd name="connsiteX1" fmla="*/ -3253 w 124611"/>
                    <a:gd name="connsiteY1" fmla="*/ -1795 h 10816"/>
                    <a:gd name="connsiteX2" fmla="*/ -3253 w 124611"/>
                    <a:gd name="connsiteY2" fmla="*/ 9021 h 10816"/>
                    <a:gd name="connsiteX3" fmla="*/ 121358 w 124611"/>
                    <a:gd name="connsiteY3" fmla="*/ 9021 h 10816"/>
                    <a:gd name="connsiteX4" fmla="*/ 121358 w 124611"/>
                    <a:gd name="connsiteY4" fmla="*/ -179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358" y="-1795"/>
                      </a:moveTo>
                      <a:lnTo>
                        <a:pt x="-3253" y="-1795"/>
                      </a:lnTo>
                      <a:lnTo>
                        <a:pt x="-3253" y="9021"/>
                      </a:lnTo>
                      <a:lnTo>
                        <a:pt x="121358" y="9021"/>
                      </a:lnTo>
                      <a:lnTo>
                        <a:pt x="121358" y="-179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4" name="Полилиния: фигура 20703">
                  <a:extLst>
                    <a:ext uri="{FF2B5EF4-FFF2-40B4-BE49-F238E27FC236}">
                      <a16:creationId xmlns:a16="http://schemas.microsoft.com/office/drawing/2014/main" id="{93D06E47-C116-EF84-ED0D-F9824054E848}"/>
                    </a:ext>
                  </a:extLst>
                </p:cNvPr>
                <p:cNvSpPr/>
                <p:nvPr/>
              </p:nvSpPr>
              <p:spPr>
                <a:xfrm flipV="1">
                  <a:off x="-1590156" y="4293565"/>
                  <a:ext cx="124611" cy="10816"/>
                </a:xfrm>
                <a:custGeom>
                  <a:avLst/>
                  <a:gdLst>
                    <a:gd name="connsiteX0" fmla="*/ 121358 w 124611"/>
                    <a:gd name="connsiteY0" fmla="*/ -1651 h 10816"/>
                    <a:gd name="connsiteX1" fmla="*/ -3253 w 124611"/>
                    <a:gd name="connsiteY1" fmla="*/ -1651 h 10816"/>
                    <a:gd name="connsiteX2" fmla="*/ -3253 w 124611"/>
                    <a:gd name="connsiteY2" fmla="*/ 9166 h 10816"/>
                    <a:gd name="connsiteX3" fmla="*/ 121358 w 124611"/>
                    <a:gd name="connsiteY3" fmla="*/ 9166 h 10816"/>
                    <a:gd name="connsiteX4" fmla="*/ 121358 w 124611"/>
                    <a:gd name="connsiteY4" fmla="*/ -1651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358" y="-1651"/>
                      </a:moveTo>
                      <a:lnTo>
                        <a:pt x="-3253" y="-1651"/>
                      </a:lnTo>
                      <a:lnTo>
                        <a:pt x="-3253" y="9166"/>
                      </a:lnTo>
                      <a:lnTo>
                        <a:pt x="121358" y="9166"/>
                      </a:lnTo>
                      <a:lnTo>
                        <a:pt x="121358" y="-165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5" name="Полилиния: фигура 20704">
                  <a:extLst>
                    <a:ext uri="{FF2B5EF4-FFF2-40B4-BE49-F238E27FC236}">
                      <a16:creationId xmlns:a16="http://schemas.microsoft.com/office/drawing/2014/main" id="{ADFC9809-FAF6-BB11-AE8F-6FD635CF1411}"/>
                    </a:ext>
                  </a:extLst>
                </p:cNvPr>
                <p:cNvSpPr/>
                <p:nvPr/>
              </p:nvSpPr>
              <p:spPr>
                <a:xfrm flipV="1">
                  <a:off x="-1416444" y="4149306"/>
                  <a:ext cx="124611" cy="144896"/>
                </a:xfrm>
                <a:custGeom>
                  <a:avLst/>
                  <a:gdLst>
                    <a:gd name="connsiteX0" fmla="*/ 121233 w 124611"/>
                    <a:gd name="connsiteY0" fmla="*/ -1723 h 144896"/>
                    <a:gd name="connsiteX1" fmla="*/ -3378 w 124611"/>
                    <a:gd name="connsiteY1" fmla="*/ -1723 h 144896"/>
                    <a:gd name="connsiteX2" fmla="*/ -3378 w 124611"/>
                    <a:gd name="connsiteY2" fmla="*/ 143173 h 144896"/>
                    <a:gd name="connsiteX3" fmla="*/ 121233 w 124611"/>
                    <a:gd name="connsiteY3" fmla="*/ 143173 h 144896"/>
                    <a:gd name="connsiteX4" fmla="*/ 121233 w 124611"/>
                    <a:gd name="connsiteY4" fmla="*/ -172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1233" y="-1723"/>
                      </a:moveTo>
                      <a:lnTo>
                        <a:pt x="-3378" y="-1723"/>
                      </a:lnTo>
                      <a:lnTo>
                        <a:pt x="-3378" y="143173"/>
                      </a:lnTo>
                      <a:lnTo>
                        <a:pt x="121233" y="143173"/>
                      </a:lnTo>
                      <a:lnTo>
                        <a:pt x="121233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6" name="Полилиния: фигура 20705">
                  <a:extLst>
                    <a:ext uri="{FF2B5EF4-FFF2-40B4-BE49-F238E27FC236}">
                      <a16:creationId xmlns:a16="http://schemas.microsoft.com/office/drawing/2014/main" id="{6DBCA598-B19B-C014-AE65-330CC0096463}"/>
                    </a:ext>
                  </a:extLst>
                </p:cNvPr>
                <p:cNvSpPr/>
                <p:nvPr/>
              </p:nvSpPr>
              <p:spPr>
                <a:xfrm flipV="1">
                  <a:off x="-1409923" y="4154817"/>
                  <a:ext cx="111556" cy="133887"/>
                </a:xfrm>
                <a:custGeom>
                  <a:avLst/>
                  <a:gdLst>
                    <a:gd name="connsiteX0" fmla="*/ 108179 w 111556"/>
                    <a:gd name="connsiteY0" fmla="*/ -1723 h 133887"/>
                    <a:gd name="connsiteX1" fmla="*/ -3378 w 111556"/>
                    <a:gd name="connsiteY1" fmla="*/ -1723 h 133887"/>
                    <a:gd name="connsiteX2" fmla="*/ -3378 w 111556"/>
                    <a:gd name="connsiteY2" fmla="*/ 132164 h 133887"/>
                    <a:gd name="connsiteX3" fmla="*/ 108179 w 111556"/>
                    <a:gd name="connsiteY3" fmla="*/ 132164 h 133887"/>
                    <a:gd name="connsiteX4" fmla="*/ 108179 w 111556"/>
                    <a:gd name="connsiteY4" fmla="*/ -172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8179" y="-1723"/>
                      </a:moveTo>
                      <a:lnTo>
                        <a:pt x="-3378" y="-1723"/>
                      </a:lnTo>
                      <a:lnTo>
                        <a:pt x="-3378" y="132164"/>
                      </a:lnTo>
                      <a:lnTo>
                        <a:pt x="108179" y="132164"/>
                      </a:lnTo>
                      <a:lnTo>
                        <a:pt x="108179" y="-172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9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7" name="Полилиния: фигура 20706">
                  <a:extLst>
                    <a:ext uri="{FF2B5EF4-FFF2-40B4-BE49-F238E27FC236}">
                      <a16:creationId xmlns:a16="http://schemas.microsoft.com/office/drawing/2014/main" id="{A76EF74F-DF34-7902-AE4D-3845DA3D5273}"/>
                    </a:ext>
                  </a:extLst>
                </p:cNvPr>
                <p:cNvSpPr/>
                <p:nvPr/>
              </p:nvSpPr>
              <p:spPr>
                <a:xfrm flipV="1">
                  <a:off x="-1416444" y="4217357"/>
                  <a:ext cx="124611" cy="8807"/>
                </a:xfrm>
                <a:custGeom>
                  <a:avLst/>
                  <a:gdLst>
                    <a:gd name="connsiteX0" fmla="*/ 121233 w 124611"/>
                    <a:gd name="connsiteY0" fmla="*/ -1723 h 8807"/>
                    <a:gd name="connsiteX1" fmla="*/ -3378 w 124611"/>
                    <a:gd name="connsiteY1" fmla="*/ -1723 h 8807"/>
                    <a:gd name="connsiteX2" fmla="*/ -3378 w 124611"/>
                    <a:gd name="connsiteY2" fmla="*/ 7084 h 8807"/>
                    <a:gd name="connsiteX3" fmla="*/ 121233 w 124611"/>
                    <a:gd name="connsiteY3" fmla="*/ 7084 h 8807"/>
                    <a:gd name="connsiteX4" fmla="*/ 121233 w 124611"/>
                    <a:gd name="connsiteY4" fmla="*/ -172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1233" y="-1723"/>
                      </a:moveTo>
                      <a:lnTo>
                        <a:pt x="-3378" y="-1723"/>
                      </a:lnTo>
                      <a:lnTo>
                        <a:pt x="-3378" y="7084"/>
                      </a:lnTo>
                      <a:lnTo>
                        <a:pt x="121233" y="7084"/>
                      </a:lnTo>
                      <a:lnTo>
                        <a:pt x="121233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8" name="Полилиния: фигура 20707">
                  <a:extLst>
                    <a:ext uri="{FF2B5EF4-FFF2-40B4-BE49-F238E27FC236}">
                      <a16:creationId xmlns:a16="http://schemas.microsoft.com/office/drawing/2014/main" id="{98D294AE-559D-ED3C-C5A1-8552D6080BA5}"/>
                    </a:ext>
                  </a:extLst>
                </p:cNvPr>
                <p:cNvSpPr/>
                <p:nvPr/>
              </p:nvSpPr>
              <p:spPr>
                <a:xfrm flipV="1">
                  <a:off x="-1359932" y="4151003"/>
                  <a:ext cx="11574" cy="141515"/>
                </a:xfrm>
                <a:custGeom>
                  <a:avLst/>
                  <a:gdLst>
                    <a:gd name="connsiteX0" fmla="*/ -3378 w 11574"/>
                    <a:gd name="connsiteY0" fmla="*/ -1723 h 141515"/>
                    <a:gd name="connsiteX1" fmla="*/ -3378 w 11574"/>
                    <a:gd name="connsiteY1" fmla="*/ 139792 h 141515"/>
                    <a:gd name="connsiteX2" fmla="*/ 8196 w 11574"/>
                    <a:gd name="connsiteY2" fmla="*/ 139792 h 141515"/>
                    <a:gd name="connsiteX3" fmla="*/ 8196 w 11574"/>
                    <a:gd name="connsiteY3" fmla="*/ -1723 h 141515"/>
                    <a:gd name="connsiteX4" fmla="*/ -3378 w 11574"/>
                    <a:gd name="connsiteY4" fmla="*/ -172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378" y="-1723"/>
                      </a:moveTo>
                      <a:lnTo>
                        <a:pt x="-3378" y="139792"/>
                      </a:lnTo>
                      <a:lnTo>
                        <a:pt x="8196" y="139792"/>
                      </a:lnTo>
                      <a:lnTo>
                        <a:pt x="8196" y="-1723"/>
                      </a:lnTo>
                      <a:lnTo>
                        <a:pt x="-3378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09" name="Полилиния: фигура 20708">
                  <a:extLst>
                    <a:ext uri="{FF2B5EF4-FFF2-40B4-BE49-F238E27FC236}">
                      <a16:creationId xmlns:a16="http://schemas.microsoft.com/office/drawing/2014/main" id="{4B7796E3-B52D-6C7F-539D-257A9EE6FEAD}"/>
                    </a:ext>
                  </a:extLst>
                </p:cNvPr>
                <p:cNvSpPr/>
                <p:nvPr/>
              </p:nvSpPr>
              <p:spPr>
                <a:xfrm flipV="1">
                  <a:off x="-1416444" y="4140186"/>
                  <a:ext cx="124611" cy="10816"/>
                </a:xfrm>
                <a:custGeom>
                  <a:avLst/>
                  <a:gdLst>
                    <a:gd name="connsiteX0" fmla="*/ 121233 w 124611"/>
                    <a:gd name="connsiteY0" fmla="*/ -1795 h 10816"/>
                    <a:gd name="connsiteX1" fmla="*/ -3378 w 124611"/>
                    <a:gd name="connsiteY1" fmla="*/ -1795 h 10816"/>
                    <a:gd name="connsiteX2" fmla="*/ -3378 w 124611"/>
                    <a:gd name="connsiteY2" fmla="*/ 9021 h 10816"/>
                    <a:gd name="connsiteX3" fmla="*/ 121233 w 124611"/>
                    <a:gd name="connsiteY3" fmla="*/ 9021 h 10816"/>
                    <a:gd name="connsiteX4" fmla="*/ 121233 w 124611"/>
                    <a:gd name="connsiteY4" fmla="*/ -179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233" y="-1795"/>
                      </a:moveTo>
                      <a:lnTo>
                        <a:pt x="-3378" y="-1795"/>
                      </a:lnTo>
                      <a:lnTo>
                        <a:pt x="-3378" y="9021"/>
                      </a:lnTo>
                      <a:lnTo>
                        <a:pt x="121233" y="9021"/>
                      </a:lnTo>
                      <a:lnTo>
                        <a:pt x="121233" y="-179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0" name="Полилиния: фигура 20709">
                  <a:extLst>
                    <a:ext uri="{FF2B5EF4-FFF2-40B4-BE49-F238E27FC236}">
                      <a16:creationId xmlns:a16="http://schemas.microsoft.com/office/drawing/2014/main" id="{0B5D18DA-B577-93E1-0AC1-EA6A92013589}"/>
                    </a:ext>
                  </a:extLst>
                </p:cNvPr>
                <p:cNvSpPr/>
                <p:nvPr/>
              </p:nvSpPr>
              <p:spPr>
                <a:xfrm flipV="1">
                  <a:off x="-1416444" y="4293565"/>
                  <a:ext cx="124611" cy="10816"/>
                </a:xfrm>
                <a:custGeom>
                  <a:avLst/>
                  <a:gdLst>
                    <a:gd name="connsiteX0" fmla="*/ 121233 w 124611"/>
                    <a:gd name="connsiteY0" fmla="*/ -1651 h 10816"/>
                    <a:gd name="connsiteX1" fmla="*/ -3378 w 124611"/>
                    <a:gd name="connsiteY1" fmla="*/ -1651 h 10816"/>
                    <a:gd name="connsiteX2" fmla="*/ -3378 w 124611"/>
                    <a:gd name="connsiteY2" fmla="*/ 9166 h 10816"/>
                    <a:gd name="connsiteX3" fmla="*/ 121233 w 124611"/>
                    <a:gd name="connsiteY3" fmla="*/ 9166 h 10816"/>
                    <a:gd name="connsiteX4" fmla="*/ 121233 w 124611"/>
                    <a:gd name="connsiteY4" fmla="*/ -1651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233" y="-1651"/>
                      </a:moveTo>
                      <a:lnTo>
                        <a:pt x="-3378" y="-1651"/>
                      </a:lnTo>
                      <a:lnTo>
                        <a:pt x="-3378" y="9166"/>
                      </a:lnTo>
                      <a:lnTo>
                        <a:pt x="121233" y="9166"/>
                      </a:lnTo>
                      <a:lnTo>
                        <a:pt x="121233" y="-165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1" name="Полилиния: фигура 20710">
                  <a:extLst>
                    <a:ext uri="{FF2B5EF4-FFF2-40B4-BE49-F238E27FC236}">
                      <a16:creationId xmlns:a16="http://schemas.microsoft.com/office/drawing/2014/main" id="{D6B99651-4105-DF2E-C5A5-D11571EDCE0D}"/>
                    </a:ext>
                  </a:extLst>
                </p:cNvPr>
                <p:cNvSpPr/>
                <p:nvPr/>
              </p:nvSpPr>
              <p:spPr>
                <a:xfrm flipV="1">
                  <a:off x="-1242744" y="4149306"/>
                  <a:ext cx="124611" cy="144896"/>
                </a:xfrm>
                <a:custGeom>
                  <a:avLst/>
                  <a:gdLst>
                    <a:gd name="connsiteX0" fmla="*/ 121108 w 124611"/>
                    <a:gd name="connsiteY0" fmla="*/ -1723 h 144896"/>
                    <a:gd name="connsiteX1" fmla="*/ -3503 w 124611"/>
                    <a:gd name="connsiteY1" fmla="*/ -1723 h 144896"/>
                    <a:gd name="connsiteX2" fmla="*/ -3503 w 124611"/>
                    <a:gd name="connsiteY2" fmla="*/ 143173 h 144896"/>
                    <a:gd name="connsiteX3" fmla="*/ 121108 w 124611"/>
                    <a:gd name="connsiteY3" fmla="*/ 143173 h 144896"/>
                    <a:gd name="connsiteX4" fmla="*/ 121108 w 124611"/>
                    <a:gd name="connsiteY4" fmla="*/ -172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1108" y="-1723"/>
                      </a:moveTo>
                      <a:lnTo>
                        <a:pt x="-3503" y="-1723"/>
                      </a:lnTo>
                      <a:lnTo>
                        <a:pt x="-3503" y="143173"/>
                      </a:lnTo>
                      <a:lnTo>
                        <a:pt x="121108" y="143173"/>
                      </a:lnTo>
                      <a:lnTo>
                        <a:pt x="121108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2" name="Полилиния: фигура 20711">
                  <a:extLst>
                    <a:ext uri="{FF2B5EF4-FFF2-40B4-BE49-F238E27FC236}">
                      <a16:creationId xmlns:a16="http://schemas.microsoft.com/office/drawing/2014/main" id="{1EF1D172-B87D-EE1B-109C-4724BF1C14A6}"/>
                    </a:ext>
                  </a:extLst>
                </p:cNvPr>
                <p:cNvSpPr/>
                <p:nvPr/>
              </p:nvSpPr>
              <p:spPr>
                <a:xfrm flipV="1">
                  <a:off x="-1236211" y="4154817"/>
                  <a:ext cx="111556" cy="133887"/>
                </a:xfrm>
                <a:custGeom>
                  <a:avLst/>
                  <a:gdLst>
                    <a:gd name="connsiteX0" fmla="*/ 108054 w 111556"/>
                    <a:gd name="connsiteY0" fmla="*/ -1723 h 133887"/>
                    <a:gd name="connsiteX1" fmla="*/ -3503 w 111556"/>
                    <a:gd name="connsiteY1" fmla="*/ -1723 h 133887"/>
                    <a:gd name="connsiteX2" fmla="*/ -3503 w 111556"/>
                    <a:gd name="connsiteY2" fmla="*/ 132164 h 133887"/>
                    <a:gd name="connsiteX3" fmla="*/ 108054 w 111556"/>
                    <a:gd name="connsiteY3" fmla="*/ 132164 h 133887"/>
                    <a:gd name="connsiteX4" fmla="*/ 108054 w 111556"/>
                    <a:gd name="connsiteY4" fmla="*/ -172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8054" y="-1723"/>
                      </a:moveTo>
                      <a:lnTo>
                        <a:pt x="-3503" y="-1723"/>
                      </a:lnTo>
                      <a:lnTo>
                        <a:pt x="-3503" y="132164"/>
                      </a:lnTo>
                      <a:lnTo>
                        <a:pt x="108054" y="132164"/>
                      </a:lnTo>
                      <a:lnTo>
                        <a:pt x="108054" y="-172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9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3" name="Полилиния: фигура 20712">
                  <a:extLst>
                    <a:ext uri="{FF2B5EF4-FFF2-40B4-BE49-F238E27FC236}">
                      <a16:creationId xmlns:a16="http://schemas.microsoft.com/office/drawing/2014/main" id="{FFE0F446-EAA3-0BC7-3B3B-E81134FE3600}"/>
                    </a:ext>
                  </a:extLst>
                </p:cNvPr>
                <p:cNvSpPr/>
                <p:nvPr/>
              </p:nvSpPr>
              <p:spPr>
                <a:xfrm flipV="1">
                  <a:off x="-1242744" y="4217357"/>
                  <a:ext cx="124611" cy="8807"/>
                </a:xfrm>
                <a:custGeom>
                  <a:avLst/>
                  <a:gdLst>
                    <a:gd name="connsiteX0" fmla="*/ 121108 w 124611"/>
                    <a:gd name="connsiteY0" fmla="*/ -1723 h 8807"/>
                    <a:gd name="connsiteX1" fmla="*/ -3503 w 124611"/>
                    <a:gd name="connsiteY1" fmla="*/ -1723 h 8807"/>
                    <a:gd name="connsiteX2" fmla="*/ -3503 w 124611"/>
                    <a:gd name="connsiteY2" fmla="*/ 7084 h 8807"/>
                    <a:gd name="connsiteX3" fmla="*/ 121108 w 124611"/>
                    <a:gd name="connsiteY3" fmla="*/ 7084 h 8807"/>
                    <a:gd name="connsiteX4" fmla="*/ 121108 w 124611"/>
                    <a:gd name="connsiteY4" fmla="*/ -172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1108" y="-1723"/>
                      </a:moveTo>
                      <a:lnTo>
                        <a:pt x="-3503" y="-1723"/>
                      </a:lnTo>
                      <a:lnTo>
                        <a:pt x="-3503" y="7084"/>
                      </a:lnTo>
                      <a:lnTo>
                        <a:pt x="121108" y="7084"/>
                      </a:lnTo>
                      <a:lnTo>
                        <a:pt x="121108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4" name="Полилиния: фигура 20713">
                  <a:extLst>
                    <a:ext uri="{FF2B5EF4-FFF2-40B4-BE49-F238E27FC236}">
                      <a16:creationId xmlns:a16="http://schemas.microsoft.com/office/drawing/2014/main" id="{73823814-2429-C2EA-344B-3109B6E7310E}"/>
                    </a:ext>
                  </a:extLst>
                </p:cNvPr>
                <p:cNvSpPr/>
                <p:nvPr/>
              </p:nvSpPr>
              <p:spPr>
                <a:xfrm flipV="1">
                  <a:off x="-1186220" y="4151003"/>
                  <a:ext cx="11574" cy="141515"/>
                </a:xfrm>
                <a:custGeom>
                  <a:avLst/>
                  <a:gdLst>
                    <a:gd name="connsiteX0" fmla="*/ -3503 w 11574"/>
                    <a:gd name="connsiteY0" fmla="*/ -1723 h 141515"/>
                    <a:gd name="connsiteX1" fmla="*/ -3503 w 11574"/>
                    <a:gd name="connsiteY1" fmla="*/ 139792 h 141515"/>
                    <a:gd name="connsiteX2" fmla="*/ 8071 w 11574"/>
                    <a:gd name="connsiteY2" fmla="*/ 139792 h 141515"/>
                    <a:gd name="connsiteX3" fmla="*/ 8071 w 11574"/>
                    <a:gd name="connsiteY3" fmla="*/ -1723 h 141515"/>
                    <a:gd name="connsiteX4" fmla="*/ -3503 w 11574"/>
                    <a:gd name="connsiteY4" fmla="*/ -172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503" y="-1723"/>
                      </a:moveTo>
                      <a:lnTo>
                        <a:pt x="-3503" y="139792"/>
                      </a:lnTo>
                      <a:lnTo>
                        <a:pt x="8071" y="139792"/>
                      </a:lnTo>
                      <a:lnTo>
                        <a:pt x="8071" y="-1723"/>
                      </a:lnTo>
                      <a:lnTo>
                        <a:pt x="-3503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5" name="Полилиния: фигура 20714">
                  <a:extLst>
                    <a:ext uri="{FF2B5EF4-FFF2-40B4-BE49-F238E27FC236}">
                      <a16:creationId xmlns:a16="http://schemas.microsoft.com/office/drawing/2014/main" id="{D31335B9-F10C-53D1-C3F6-CE50115CAE90}"/>
                    </a:ext>
                  </a:extLst>
                </p:cNvPr>
                <p:cNvSpPr/>
                <p:nvPr/>
              </p:nvSpPr>
              <p:spPr>
                <a:xfrm flipV="1">
                  <a:off x="-1242744" y="4140186"/>
                  <a:ext cx="124611" cy="10816"/>
                </a:xfrm>
                <a:custGeom>
                  <a:avLst/>
                  <a:gdLst>
                    <a:gd name="connsiteX0" fmla="*/ 121108 w 124611"/>
                    <a:gd name="connsiteY0" fmla="*/ -1795 h 10816"/>
                    <a:gd name="connsiteX1" fmla="*/ -3503 w 124611"/>
                    <a:gd name="connsiteY1" fmla="*/ -1795 h 10816"/>
                    <a:gd name="connsiteX2" fmla="*/ -3503 w 124611"/>
                    <a:gd name="connsiteY2" fmla="*/ 9021 h 10816"/>
                    <a:gd name="connsiteX3" fmla="*/ 121108 w 124611"/>
                    <a:gd name="connsiteY3" fmla="*/ 9021 h 10816"/>
                    <a:gd name="connsiteX4" fmla="*/ 121108 w 124611"/>
                    <a:gd name="connsiteY4" fmla="*/ -179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108" y="-1795"/>
                      </a:moveTo>
                      <a:lnTo>
                        <a:pt x="-3503" y="-1795"/>
                      </a:lnTo>
                      <a:lnTo>
                        <a:pt x="-3503" y="9021"/>
                      </a:lnTo>
                      <a:lnTo>
                        <a:pt x="121108" y="9021"/>
                      </a:lnTo>
                      <a:lnTo>
                        <a:pt x="121108" y="-179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6" name="Полилиния: фигура 20715">
                  <a:extLst>
                    <a:ext uri="{FF2B5EF4-FFF2-40B4-BE49-F238E27FC236}">
                      <a16:creationId xmlns:a16="http://schemas.microsoft.com/office/drawing/2014/main" id="{C710CBE7-415B-E24B-6550-251A50A7C7FB}"/>
                    </a:ext>
                  </a:extLst>
                </p:cNvPr>
                <p:cNvSpPr/>
                <p:nvPr/>
              </p:nvSpPr>
              <p:spPr>
                <a:xfrm flipV="1">
                  <a:off x="-1242744" y="4293565"/>
                  <a:ext cx="124611" cy="10816"/>
                </a:xfrm>
                <a:custGeom>
                  <a:avLst/>
                  <a:gdLst>
                    <a:gd name="connsiteX0" fmla="*/ 121108 w 124611"/>
                    <a:gd name="connsiteY0" fmla="*/ -1651 h 10816"/>
                    <a:gd name="connsiteX1" fmla="*/ -3503 w 124611"/>
                    <a:gd name="connsiteY1" fmla="*/ -1651 h 10816"/>
                    <a:gd name="connsiteX2" fmla="*/ -3503 w 124611"/>
                    <a:gd name="connsiteY2" fmla="*/ 9166 h 10816"/>
                    <a:gd name="connsiteX3" fmla="*/ 121108 w 124611"/>
                    <a:gd name="connsiteY3" fmla="*/ 9166 h 10816"/>
                    <a:gd name="connsiteX4" fmla="*/ 121108 w 124611"/>
                    <a:gd name="connsiteY4" fmla="*/ -1651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108" y="-1651"/>
                      </a:moveTo>
                      <a:lnTo>
                        <a:pt x="-3503" y="-1651"/>
                      </a:lnTo>
                      <a:lnTo>
                        <a:pt x="-3503" y="9166"/>
                      </a:lnTo>
                      <a:lnTo>
                        <a:pt x="121108" y="9166"/>
                      </a:lnTo>
                      <a:lnTo>
                        <a:pt x="121108" y="-165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7" name="Полилиния: фигура 20716">
                  <a:extLst>
                    <a:ext uri="{FF2B5EF4-FFF2-40B4-BE49-F238E27FC236}">
                      <a16:creationId xmlns:a16="http://schemas.microsoft.com/office/drawing/2014/main" id="{CE8026E1-5633-3678-51BF-4940C7F6ECB3}"/>
                    </a:ext>
                  </a:extLst>
                </p:cNvPr>
                <p:cNvSpPr/>
                <p:nvPr/>
              </p:nvSpPr>
              <p:spPr>
                <a:xfrm flipV="1">
                  <a:off x="-1069032" y="4149306"/>
                  <a:ext cx="124611" cy="144896"/>
                </a:xfrm>
                <a:custGeom>
                  <a:avLst/>
                  <a:gdLst>
                    <a:gd name="connsiteX0" fmla="*/ 120983 w 124611"/>
                    <a:gd name="connsiteY0" fmla="*/ -1723 h 144896"/>
                    <a:gd name="connsiteX1" fmla="*/ -3628 w 124611"/>
                    <a:gd name="connsiteY1" fmla="*/ -1723 h 144896"/>
                    <a:gd name="connsiteX2" fmla="*/ -3628 w 124611"/>
                    <a:gd name="connsiteY2" fmla="*/ 143173 h 144896"/>
                    <a:gd name="connsiteX3" fmla="*/ 120983 w 124611"/>
                    <a:gd name="connsiteY3" fmla="*/ 143173 h 144896"/>
                    <a:gd name="connsiteX4" fmla="*/ 120983 w 124611"/>
                    <a:gd name="connsiteY4" fmla="*/ -172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0983" y="-1723"/>
                      </a:moveTo>
                      <a:lnTo>
                        <a:pt x="-3628" y="-1723"/>
                      </a:lnTo>
                      <a:lnTo>
                        <a:pt x="-3628" y="143173"/>
                      </a:lnTo>
                      <a:lnTo>
                        <a:pt x="120983" y="143173"/>
                      </a:lnTo>
                      <a:lnTo>
                        <a:pt x="120983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8" name="Полилиния: фигура 20717">
                  <a:extLst>
                    <a:ext uri="{FF2B5EF4-FFF2-40B4-BE49-F238E27FC236}">
                      <a16:creationId xmlns:a16="http://schemas.microsoft.com/office/drawing/2014/main" id="{19E1970F-06F2-667F-A389-4DDC7D91B372}"/>
                    </a:ext>
                  </a:extLst>
                </p:cNvPr>
                <p:cNvSpPr/>
                <p:nvPr/>
              </p:nvSpPr>
              <p:spPr>
                <a:xfrm flipV="1">
                  <a:off x="-1062511" y="4154817"/>
                  <a:ext cx="111556" cy="133887"/>
                </a:xfrm>
                <a:custGeom>
                  <a:avLst/>
                  <a:gdLst>
                    <a:gd name="connsiteX0" fmla="*/ 107928 w 111556"/>
                    <a:gd name="connsiteY0" fmla="*/ -1723 h 133887"/>
                    <a:gd name="connsiteX1" fmla="*/ -3628 w 111556"/>
                    <a:gd name="connsiteY1" fmla="*/ -1723 h 133887"/>
                    <a:gd name="connsiteX2" fmla="*/ -3628 w 111556"/>
                    <a:gd name="connsiteY2" fmla="*/ 132164 h 133887"/>
                    <a:gd name="connsiteX3" fmla="*/ 107928 w 111556"/>
                    <a:gd name="connsiteY3" fmla="*/ 132164 h 133887"/>
                    <a:gd name="connsiteX4" fmla="*/ 107928 w 111556"/>
                    <a:gd name="connsiteY4" fmla="*/ -172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7928" y="-1723"/>
                      </a:moveTo>
                      <a:lnTo>
                        <a:pt x="-3628" y="-1723"/>
                      </a:lnTo>
                      <a:lnTo>
                        <a:pt x="-3628" y="132164"/>
                      </a:lnTo>
                      <a:lnTo>
                        <a:pt x="107928" y="132164"/>
                      </a:lnTo>
                      <a:lnTo>
                        <a:pt x="107928" y="-172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9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19" name="Полилиния: фигура 20718">
                  <a:extLst>
                    <a:ext uri="{FF2B5EF4-FFF2-40B4-BE49-F238E27FC236}">
                      <a16:creationId xmlns:a16="http://schemas.microsoft.com/office/drawing/2014/main" id="{0363E223-B133-C2FF-6902-24B8D55F9701}"/>
                    </a:ext>
                  </a:extLst>
                </p:cNvPr>
                <p:cNvSpPr/>
                <p:nvPr/>
              </p:nvSpPr>
              <p:spPr>
                <a:xfrm flipV="1">
                  <a:off x="-1069032" y="4217357"/>
                  <a:ext cx="124611" cy="8807"/>
                </a:xfrm>
                <a:custGeom>
                  <a:avLst/>
                  <a:gdLst>
                    <a:gd name="connsiteX0" fmla="*/ 120983 w 124611"/>
                    <a:gd name="connsiteY0" fmla="*/ -1723 h 8807"/>
                    <a:gd name="connsiteX1" fmla="*/ -3628 w 124611"/>
                    <a:gd name="connsiteY1" fmla="*/ -1723 h 8807"/>
                    <a:gd name="connsiteX2" fmla="*/ -3628 w 124611"/>
                    <a:gd name="connsiteY2" fmla="*/ 7084 h 8807"/>
                    <a:gd name="connsiteX3" fmla="*/ 120983 w 124611"/>
                    <a:gd name="connsiteY3" fmla="*/ 7084 h 8807"/>
                    <a:gd name="connsiteX4" fmla="*/ 120983 w 124611"/>
                    <a:gd name="connsiteY4" fmla="*/ -172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0983" y="-1723"/>
                      </a:moveTo>
                      <a:lnTo>
                        <a:pt x="-3628" y="-1723"/>
                      </a:lnTo>
                      <a:lnTo>
                        <a:pt x="-3628" y="7084"/>
                      </a:lnTo>
                      <a:lnTo>
                        <a:pt x="120983" y="7084"/>
                      </a:lnTo>
                      <a:lnTo>
                        <a:pt x="120983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0" name="Полилиния: фигура 20719">
                  <a:extLst>
                    <a:ext uri="{FF2B5EF4-FFF2-40B4-BE49-F238E27FC236}">
                      <a16:creationId xmlns:a16="http://schemas.microsoft.com/office/drawing/2014/main" id="{37D05185-3F9C-6292-9F04-028E71DF416E}"/>
                    </a:ext>
                  </a:extLst>
                </p:cNvPr>
                <p:cNvSpPr/>
                <p:nvPr/>
              </p:nvSpPr>
              <p:spPr>
                <a:xfrm flipV="1">
                  <a:off x="-1012520" y="4151003"/>
                  <a:ext cx="11574" cy="141515"/>
                </a:xfrm>
                <a:custGeom>
                  <a:avLst/>
                  <a:gdLst>
                    <a:gd name="connsiteX0" fmla="*/ -3628 w 11574"/>
                    <a:gd name="connsiteY0" fmla="*/ -1723 h 141515"/>
                    <a:gd name="connsiteX1" fmla="*/ -3628 w 11574"/>
                    <a:gd name="connsiteY1" fmla="*/ 139792 h 141515"/>
                    <a:gd name="connsiteX2" fmla="*/ 7946 w 11574"/>
                    <a:gd name="connsiteY2" fmla="*/ 139792 h 141515"/>
                    <a:gd name="connsiteX3" fmla="*/ 7946 w 11574"/>
                    <a:gd name="connsiteY3" fmla="*/ -1723 h 141515"/>
                    <a:gd name="connsiteX4" fmla="*/ -3628 w 11574"/>
                    <a:gd name="connsiteY4" fmla="*/ -172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628" y="-1723"/>
                      </a:moveTo>
                      <a:lnTo>
                        <a:pt x="-3628" y="139792"/>
                      </a:lnTo>
                      <a:lnTo>
                        <a:pt x="7946" y="139792"/>
                      </a:lnTo>
                      <a:lnTo>
                        <a:pt x="7946" y="-1723"/>
                      </a:lnTo>
                      <a:lnTo>
                        <a:pt x="-3628" y="-172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1" name="Полилиния: фигура 20720">
                  <a:extLst>
                    <a:ext uri="{FF2B5EF4-FFF2-40B4-BE49-F238E27FC236}">
                      <a16:creationId xmlns:a16="http://schemas.microsoft.com/office/drawing/2014/main" id="{0F37761A-5C7A-9CF6-E2C8-A91229C79C3C}"/>
                    </a:ext>
                  </a:extLst>
                </p:cNvPr>
                <p:cNvSpPr/>
                <p:nvPr/>
              </p:nvSpPr>
              <p:spPr>
                <a:xfrm flipV="1">
                  <a:off x="-1069032" y="4140186"/>
                  <a:ext cx="124611" cy="10816"/>
                </a:xfrm>
                <a:custGeom>
                  <a:avLst/>
                  <a:gdLst>
                    <a:gd name="connsiteX0" fmla="*/ 120983 w 124611"/>
                    <a:gd name="connsiteY0" fmla="*/ -1795 h 10816"/>
                    <a:gd name="connsiteX1" fmla="*/ -3628 w 124611"/>
                    <a:gd name="connsiteY1" fmla="*/ -1795 h 10816"/>
                    <a:gd name="connsiteX2" fmla="*/ -3628 w 124611"/>
                    <a:gd name="connsiteY2" fmla="*/ 9021 h 10816"/>
                    <a:gd name="connsiteX3" fmla="*/ 120983 w 124611"/>
                    <a:gd name="connsiteY3" fmla="*/ 9021 h 10816"/>
                    <a:gd name="connsiteX4" fmla="*/ 120983 w 124611"/>
                    <a:gd name="connsiteY4" fmla="*/ -179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0983" y="-1795"/>
                      </a:moveTo>
                      <a:lnTo>
                        <a:pt x="-3628" y="-1795"/>
                      </a:lnTo>
                      <a:lnTo>
                        <a:pt x="-3628" y="9021"/>
                      </a:lnTo>
                      <a:lnTo>
                        <a:pt x="120983" y="9021"/>
                      </a:lnTo>
                      <a:lnTo>
                        <a:pt x="120983" y="-179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2" name="Полилиния: фигура 20721">
                  <a:extLst>
                    <a:ext uri="{FF2B5EF4-FFF2-40B4-BE49-F238E27FC236}">
                      <a16:creationId xmlns:a16="http://schemas.microsoft.com/office/drawing/2014/main" id="{E825CC63-1B0A-E9CA-DA81-93AC438E9B00}"/>
                    </a:ext>
                  </a:extLst>
                </p:cNvPr>
                <p:cNvSpPr/>
                <p:nvPr/>
              </p:nvSpPr>
              <p:spPr>
                <a:xfrm flipV="1">
                  <a:off x="-1069032" y="4293565"/>
                  <a:ext cx="124611" cy="10816"/>
                </a:xfrm>
                <a:custGeom>
                  <a:avLst/>
                  <a:gdLst>
                    <a:gd name="connsiteX0" fmla="*/ 120983 w 124611"/>
                    <a:gd name="connsiteY0" fmla="*/ -1651 h 10816"/>
                    <a:gd name="connsiteX1" fmla="*/ -3628 w 124611"/>
                    <a:gd name="connsiteY1" fmla="*/ -1651 h 10816"/>
                    <a:gd name="connsiteX2" fmla="*/ -3628 w 124611"/>
                    <a:gd name="connsiteY2" fmla="*/ 9166 h 10816"/>
                    <a:gd name="connsiteX3" fmla="*/ 120983 w 124611"/>
                    <a:gd name="connsiteY3" fmla="*/ 9166 h 10816"/>
                    <a:gd name="connsiteX4" fmla="*/ 120983 w 124611"/>
                    <a:gd name="connsiteY4" fmla="*/ -1651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0983" y="-1651"/>
                      </a:moveTo>
                      <a:lnTo>
                        <a:pt x="-3628" y="-1651"/>
                      </a:lnTo>
                      <a:lnTo>
                        <a:pt x="-3628" y="9166"/>
                      </a:lnTo>
                      <a:lnTo>
                        <a:pt x="120983" y="9166"/>
                      </a:lnTo>
                      <a:lnTo>
                        <a:pt x="120983" y="-165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3" name="Полилиния: фигура 20722">
                  <a:extLst>
                    <a:ext uri="{FF2B5EF4-FFF2-40B4-BE49-F238E27FC236}">
                      <a16:creationId xmlns:a16="http://schemas.microsoft.com/office/drawing/2014/main" id="{10F44CF3-5FFB-D686-981E-2A20F40753B0}"/>
                    </a:ext>
                  </a:extLst>
                </p:cNvPr>
                <p:cNvSpPr/>
                <p:nvPr/>
              </p:nvSpPr>
              <p:spPr>
                <a:xfrm flipV="1">
                  <a:off x="-1590156" y="4340163"/>
                  <a:ext cx="124611" cy="144896"/>
                </a:xfrm>
                <a:custGeom>
                  <a:avLst/>
                  <a:gdLst>
                    <a:gd name="connsiteX0" fmla="*/ 121358 w 124611"/>
                    <a:gd name="connsiteY0" fmla="*/ -1543 h 144896"/>
                    <a:gd name="connsiteX1" fmla="*/ -3253 w 124611"/>
                    <a:gd name="connsiteY1" fmla="*/ -1543 h 144896"/>
                    <a:gd name="connsiteX2" fmla="*/ -3253 w 124611"/>
                    <a:gd name="connsiteY2" fmla="*/ 143353 h 144896"/>
                    <a:gd name="connsiteX3" fmla="*/ 121358 w 124611"/>
                    <a:gd name="connsiteY3" fmla="*/ 143353 h 144896"/>
                    <a:gd name="connsiteX4" fmla="*/ 121358 w 124611"/>
                    <a:gd name="connsiteY4" fmla="*/ -154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1358" y="-1543"/>
                      </a:moveTo>
                      <a:lnTo>
                        <a:pt x="-3253" y="-1543"/>
                      </a:lnTo>
                      <a:lnTo>
                        <a:pt x="-3253" y="143353"/>
                      </a:lnTo>
                      <a:lnTo>
                        <a:pt x="121358" y="143353"/>
                      </a:lnTo>
                      <a:lnTo>
                        <a:pt x="121358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4" name="Полилиния: фигура 20723">
                  <a:extLst>
                    <a:ext uri="{FF2B5EF4-FFF2-40B4-BE49-F238E27FC236}">
                      <a16:creationId xmlns:a16="http://schemas.microsoft.com/office/drawing/2014/main" id="{FAC4009F-8D05-5D76-1724-19042963AF49}"/>
                    </a:ext>
                  </a:extLst>
                </p:cNvPr>
                <p:cNvSpPr/>
                <p:nvPr/>
              </p:nvSpPr>
              <p:spPr>
                <a:xfrm flipV="1">
                  <a:off x="-1583623" y="4345673"/>
                  <a:ext cx="111556" cy="133887"/>
                </a:xfrm>
                <a:custGeom>
                  <a:avLst/>
                  <a:gdLst>
                    <a:gd name="connsiteX0" fmla="*/ 108304 w 111556"/>
                    <a:gd name="connsiteY0" fmla="*/ -1543 h 133887"/>
                    <a:gd name="connsiteX1" fmla="*/ -3253 w 111556"/>
                    <a:gd name="connsiteY1" fmla="*/ -1543 h 133887"/>
                    <a:gd name="connsiteX2" fmla="*/ -3253 w 111556"/>
                    <a:gd name="connsiteY2" fmla="*/ 132344 h 133887"/>
                    <a:gd name="connsiteX3" fmla="*/ 108304 w 111556"/>
                    <a:gd name="connsiteY3" fmla="*/ 132344 h 133887"/>
                    <a:gd name="connsiteX4" fmla="*/ 108304 w 111556"/>
                    <a:gd name="connsiteY4" fmla="*/ -154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8304" y="-1543"/>
                      </a:moveTo>
                      <a:lnTo>
                        <a:pt x="-3253" y="-1543"/>
                      </a:lnTo>
                      <a:lnTo>
                        <a:pt x="-3253" y="132344"/>
                      </a:lnTo>
                      <a:lnTo>
                        <a:pt x="108304" y="132344"/>
                      </a:lnTo>
                      <a:lnTo>
                        <a:pt x="108304" y="-154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3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5" name="Полилиния: фигура 20724">
                  <a:extLst>
                    <a:ext uri="{FF2B5EF4-FFF2-40B4-BE49-F238E27FC236}">
                      <a16:creationId xmlns:a16="http://schemas.microsoft.com/office/drawing/2014/main" id="{BF00C344-29CA-8C62-43C4-537A2A2CE683}"/>
                    </a:ext>
                  </a:extLst>
                </p:cNvPr>
                <p:cNvSpPr/>
                <p:nvPr/>
              </p:nvSpPr>
              <p:spPr>
                <a:xfrm flipV="1">
                  <a:off x="-1590156" y="4408214"/>
                  <a:ext cx="124611" cy="8807"/>
                </a:xfrm>
                <a:custGeom>
                  <a:avLst/>
                  <a:gdLst>
                    <a:gd name="connsiteX0" fmla="*/ 121358 w 124611"/>
                    <a:gd name="connsiteY0" fmla="*/ -1543 h 8807"/>
                    <a:gd name="connsiteX1" fmla="*/ -3253 w 124611"/>
                    <a:gd name="connsiteY1" fmla="*/ -1543 h 8807"/>
                    <a:gd name="connsiteX2" fmla="*/ -3253 w 124611"/>
                    <a:gd name="connsiteY2" fmla="*/ 7264 h 8807"/>
                    <a:gd name="connsiteX3" fmla="*/ 121358 w 124611"/>
                    <a:gd name="connsiteY3" fmla="*/ 7264 h 8807"/>
                    <a:gd name="connsiteX4" fmla="*/ 121358 w 124611"/>
                    <a:gd name="connsiteY4" fmla="*/ -154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1358" y="-1543"/>
                      </a:moveTo>
                      <a:lnTo>
                        <a:pt x="-3253" y="-1543"/>
                      </a:lnTo>
                      <a:lnTo>
                        <a:pt x="-3253" y="7264"/>
                      </a:lnTo>
                      <a:lnTo>
                        <a:pt x="121358" y="7264"/>
                      </a:lnTo>
                      <a:lnTo>
                        <a:pt x="121358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6" name="Полилиния: фигура 20725">
                  <a:extLst>
                    <a:ext uri="{FF2B5EF4-FFF2-40B4-BE49-F238E27FC236}">
                      <a16:creationId xmlns:a16="http://schemas.microsoft.com/office/drawing/2014/main" id="{AD69F541-BD9E-88DE-6BAC-83D02B058EC9}"/>
                    </a:ext>
                  </a:extLst>
                </p:cNvPr>
                <p:cNvSpPr/>
                <p:nvPr/>
              </p:nvSpPr>
              <p:spPr>
                <a:xfrm flipV="1">
                  <a:off x="-1533632" y="4341859"/>
                  <a:ext cx="11574" cy="141515"/>
                </a:xfrm>
                <a:custGeom>
                  <a:avLst/>
                  <a:gdLst>
                    <a:gd name="connsiteX0" fmla="*/ -3253 w 11574"/>
                    <a:gd name="connsiteY0" fmla="*/ -1543 h 141515"/>
                    <a:gd name="connsiteX1" fmla="*/ -3253 w 11574"/>
                    <a:gd name="connsiteY1" fmla="*/ 139972 h 141515"/>
                    <a:gd name="connsiteX2" fmla="*/ 8322 w 11574"/>
                    <a:gd name="connsiteY2" fmla="*/ 139972 h 141515"/>
                    <a:gd name="connsiteX3" fmla="*/ 8322 w 11574"/>
                    <a:gd name="connsiteY3" fmla="*/ -1543 h 141515"/>
                    <a:gd name="connsiteX4" fmla="*/ -3253 w 11574"/>
                    <a:gd name="connsiteY4" fmla="*/ -154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253" y="-1543"/>
                      </a:moveTo>
                      <a:lnTo>
                        <a:pt x="-3253" y="139972"/>
                      </a:lnTo>
                      <a:lnTo>
                        <a:pt x="8322" y="139972"/>
                      </a:lnTo>
                      <a:lnTo>
                        <a:pt x="8322" y="-1543"/>
                      </a:lnTo>
                      <a:lnTo>
                        <a:pt x="-3253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7" name="Полилиния: фигура 20726">
                  <a:extLst>
                    <a:ext uri="{FF2B5EF4-FFF2-40B4-BE49-F238E27FC236}">
                      <a16:creationId xmlns:a16="http://schemas.microsoft.com/office/drawing/2014/main" id="{A51BB56D-E9D5-313C-F6ED-9C2571E13B2F}"/>
                    </a:ext>
                  </a:extLst>
                </p:cNvPr>
                <p:cNvSpPr/>
                <p:nvPr/>
              </p:nvSpPr>
              <p:spPr>
                <a:xfrm flipV="1">
                  <a:off x="-1590156" y="4331043"/>
                  <a:ext cx="124611" cy="10816"/>
                </a:xfrm>
                <a:custGeom>
                  <a:avLst/>
                  <a:gdLst>
                    <a:gd name="connsiteX0" fmla="*/ 121358 w 124611"/>
                    <a:gd name="connsiteY0" fmla="*/ -1615 h 10816"/>
                    <a:gd name="connsiteX1" fmla="*/ -3253 w 124611"/>
                    <a:gd name="connsiteY1" fmla="*/ -1615 h 10816"/>
                    <a:gd name="connsiteX2" fmla="*/ -3253 w 124611"/>
                    <a:gd name="connsiteY2" fmla="*/ 9201 h 10816"/>
                    <a:gd name="connsiteX3" fmla="*/ 121358 w 124611"/>
                    <a:gd name="connsiteY3" fmla="*/ 9201 h 10816"/>
                    <a:gd name="connsiteX4" fmla="*/ 121358 w 124611"/>
                    <a:gd name="connsiteY4" fmla="*/ -161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358" y="-1615"/>
                      </a:moveTo>
                      <a:lnTo>
                        <a:pt x="-3253" y="-1615"/>
                      </a:lnTo>
                      <a:lnTo>
                        <a:pt x="-3253" y="9201"/>
                      </a:lnTo>
                      <a:lnTo>
                        <a:pt x="121358" y="9201"/>
                      </a:lnTo>
                      <a:lnTo>
                        <a:pt x="121358" y="-161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8" name="Полилиния: фигура 20727">
                  <a:extLst>
                    <a:ext uri="{FF2B5EF4-FFF2-40B4-BE49-F238E27FC236}">
                      <a16:creationId xmlns:a16="http://schemas.microsoft.com/office/drawing/2014/main" id="{9A305D7B-4C9F-3CC3-C556-224F7AFF2593}"/>
                    </a:ext>
                  </a:extLst>
                </p:cNvPr>
                <p:cNvSpPr/>
                <p:nvPr/>
              </p:nvSpPr>
              <p:spPr>
                <a:xfrm flipV="1">
                  <a:off x="-1590156" y="4484410"/>
                  <a:ext cx="124611" cy="10828"/>
                </a:xfrm>
                <a:custGeom>
                  <a:avLst/>
                  <a:gdLst>
                    <a:gd name="connsiteX0" fmla="*/ 121358 w 124611"/>
                    <a:gd name="connsiteY0" fmla="*/ -1471 h 10828"/>
                    <a:gd name="connsiteX1" fmla="*/ -3253 w 124611"/>
                    <a:gd name="connsiteY1" fmla="*/ -1471 h 10828"/>
                    <a:gd name="connsiteX2" fmla="*/ -3253 w 124611"/>
                    <a:gd name="connsiteY2" fmla="*/ 9358 h 10828"/>
                    <a:gd name="connsiteX3" fmla="*/ 121358 w 124611"/>
                    <a:gd name="connsiteY3" fmla="*/ 9358 h 10828"/>
                    <a:gd name="connsiteX4" fmla="*/ 121358 w 124611"/>
                    <a:gd name="connsiteY4" fmla="*/ -1471 h 10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28">
                      <a:moveTo>
                        <a:pt x="121358" y="-1471"/>
                      </a:moveTo>
                      <a:lnTo>
                        <a:pt x="-3253" y="-1471"/>
                      </a:lnTo>
                      <a:lnTo>
                        <a:pt x="-3253" y="9358"/>
                      </a:lnTo>
                      <a:lnTo>
                        <a:pt x="121358" y="9358"/>
                      </a:lnTo>
                      <a:lnTo>
                        <a:pt x="121358" y="-147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29" name="Полилиния: фигура 20728">
                  <a:extLst>
                    <a:ext uri="{FF2B5EF4-FFF2-40B4-BE49-F238E27FC236}">
                      <a16:creationId xmlns:a16="http://schemas.microsoft.com/office/drawing/2014/main" id="{9E23CC36-C249-395C-9A6E-1EB4B758F90B}"/>
                    </a:ext>
                  </a:extLst>
                </p:cNvPr>
                <p:cNvSpPr/>
                <p:nvPr/>
              </p:nvSpPr>
              <p:spPr>
                <a:xfrm flipV="1">
                  <a:off x="-1416444" y="4340163"/>
                  <a:ext cx="124611" cy="144896"/>
                </a:xfrm>
                <a:custGeom>
                  <a:avLst/>
                  <a:gdLst>
                    <a:gd name="connsiteX0" fmla="*/ 121233 w 124611"/>
                    <a:gd name="connsiteY0" fmla="*/ -1543 h 144896"/>
                    <a:gd name="connsiteX1" fmla="*/ -3378 w 124611"/>
                    <a:gd name="connsiteY1" fmla="*/ -1543 h 144896"/>
                    <a:gd name="connsiteX2" fmla="*/ -3378 w 124611"/>
                    <a:gd name="connsiteY2" fmla="*/ 143353 h 144896"/>
                    <a:gd name="connsiteX3" fmla="*/ 121233 w 124611"/>
                    <a:gd name="connsiteY3" fmla="*/ 143353 h 144896"/>
                    <a:gd name="connsiteX4" fmla="*/ 121233 w 124611"/>
                    <a:gd name="connsiteY4" fmla="*/ -154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1233" y="-1543"/>
                      </a:moveTo>
                      <a:lnTo>
                        <a:pt x="-3378" y="-1543"/>
                      </a:lnTo>
                      <a:lnTo>
                        <a:pt x="-3378" y="143353"/>
                      </a:lnTo>
                      <a:lnTo>
                        <a:pt x="121233" y="143353"/>
                      </a:lnTo>
                      <a:lnTo>
                        <a:pt x="121233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0" name="Полилиния: фигура 20729">
                  <a:extLst>
                    <a:ext uri="{FF2B5EF4-FFF2-40B4-BE49-F238E27FC236}">
                      <a16:creationId xmlns:a16="http://schemas.microsoft.com/office/drawing/2014/main" id="{1180E26E-47AD-336A-5FEA-B6AC1109BB51}"/>
                    </a:ext>
                  </a:extLst>
                </p:cNvPr>
                <p:cNvSpPr/>
                <p:nvPr/>
              </p:nvSpPr>
              <p:spPr>
                <a:xfrm flipV="1">
                  <a:off x="-1409923" y="4345673"/>
                  <a:ext cx="111556" cy="133887"/>
                </a:xfrm>
                <a:custGeom>
                  <a:avLst/>
                  <a:gdLst>
                    <a:gd name="connsiteX0" fmla="*/ 108179 w 111556"/>
                    <a:gd name="connsiteY0" fmla="*/ -1543 h 133887"/>
                    <a:gd name="connsiteX1" fmla="*/ -3378 w 111556"/>
                    <a:gd name="connsiteY1" fmla="*/ -1543 h 133887"/>
                    <a:gd name="connsiteX2" fmla="*/ -3378 w 111556"/>
                    <a:gd name="connsiteY2" fmla="*/ 132344 h 133887"/>
                    <a:gd name="connsiteX3" fmla="*/ 108179 w 111556"/>
                    <a:gd name="connsiteY3" fmla="*/ 132344 h 133887"/>
                    <a:gd name="connsiteX4" fmla="*/ 108179 w 111556"/>
                    <a:gd name="connsiteY4" fmla="*/ -154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8179" y="-1543"/>
                      </a:moveTo>
                      <a:lnTo>
                        <a:pt x="-3378" y="-1543"/>
                      </a:lnTo>
                      <a:lnTo>
                        <a:pt x="-3378" y="132344"/>
                      </a:lnTo>
                      <a:lnTo>
                        <a:pt x="108179" y="132344"/>
                      </a:lnTo>
                      <a:lnTo>
                        <a:pt x="108179" y="-154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3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1" name="Полилиния: фигура 20730">
                  <a:extLst>
                    <a:ext uri="{FF2B5EF4-FFF2-40B4-BE49-F238E27FC236}">
                      <a16:creationId xmlns:a16="http://schemas.microsoft.com/office/drawing/2014/main" id="{1258B8B0-2E3D-D949-DE2B-E54FD9ECDC6F}"/>
                    </a:ext>
                  </a:extLst>
                </p:cNvPr>
                <p:cNvSpPr/>
                <p:nvPr/>
              </p:nvSpPr>
              <p:spPr>
                <a:xfrm flipV="1">
                  <a:off x="-1416444" y="4408214"/>
                  <a:ext cx="124611" cy="8807"/>
                </a:xfrm>
                <a:custGeom>
                  <a:avLst/>
                  <a:gdLst>
                    <a:gd name="connsiteX0" fmla="*/ 121233 w 124611"/>
                    <a:gd name="connsiteY0" fmla="*/ -1543 h 8807"/>
                    <a:gd name="connsiteX1" fmla="*/ -3378 w 124611"/>
                    <a:gd name="connsiteY1" fmla="*/ -1543 h 8807"/>
                    <a:gd name="connsiteX2" fmla="*/ -3378 w 124611"/>
                    <a:gd name="connsiteY2" fmla="*/ 7264 h 8807"/>
                    <a:gd name="connsiteX3" fmla="*/ 121233 w 124611"/>
                    <a:gd name="connsiteY3" fmla="*/ 7264 h 8807"/>
                    <a:gd name="connsiteX4" fmla="*/ 121233 w 124611"/>
                    <a:gd name="connsiteY4" fmla="*/ -154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1233" y="-1543"/>
                      </a:moveTo>
                      <a:lnTo>
                        <a:pt x="-3378" y="-1543"/>
                      </a:lnTo>
                      <a:lnTo>
                        <a:pt x="-3378" y="7264"/>
                      </a:lnTo>
                      <a:lnTo>
                        <a:pt x="121233" y="7264"/>
                      </a:lnTo>
                      <a:lnTo>
                        <a:pt x="121233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2" name="Полилиния: фигура 20731">
                  <a:extLst>
                    <a:ext uri="{FF2B5EF4-FFF2-40B4-BE49-F238E27FC236}">
                      <a16:creationId xmlns:a16="http://schemas.microsoft.com/office/drawing/2014/main" id="{9AFD7094-0E70-4A84-E88D-0534AACA8FDA}"/>
                    </a:ext>
                  </a:extLst>
                </p:cNvPr>
                <p:cNvSpPr/>
                <p:nvPr/>
              </p:nvSpPr>
              <p:spPr>
                <a:xfrm flipV="1">
                  <a:off x="-1359932" y="4341859"/>
                  <a:ext cx="11574" cy="141515"/>
                </a:xfrm>
                <a:custGeom>
                  <a:avLst/>
                  <a:gdLst>
                    <a:gd name="connsiteX0" fmla="*/ -3378 w 11574"/>
                    <a:gd name="connsiteY0" fmla="*/ -1543 h 141515"/>
                    <a:gd name="connsiteX1" fmla="*/ -3378 w 11574"/>
                    <a:gd name="connsiteY1" fmla="*/ 139972 h 141515"/>
                    <a:gd name="connsiteX2" fmla="*/ 8196 w 11574"/>
                    <a:gd name="connsiteY2" fmla="*/ 139972 h 141515"/>
                    <a:gd name="connsiteX3" fmla="*/ 8196 w 11574"/>
                    <a:gd name="connsiteY3" fmla="*/ -1543 h 141515"/>
                    <a:gd name="connsiteX4" fmla="*/ -3378 w 11574"/>
                    <a:gd name="connsiteY4" fmla="*/ -154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378" y="-1543"/>
                      </a:moveTo>
                      <a:lnTo>
                        <a:pt x="-3378" y="139972"/>
                      </a:lnTo>
                      <a:lnTo>
                        <a:pt x="8196" y="139972"/>
                      </a:lnTo>
                      <a:lnTo>
                        <a:pt x="8196" y="-1543"/>
                      </a:lnTo>
                      <a:lnTo>
                        <a:pt x="-3378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3" name="Полилиния: фигура 20732">
                  <a:extLst>
                    <a:ext uri="{FF2B5EF4-FFF2-40B4-BE49-F238E27FC236}">
                      <a16:creationId xmlns:a16="http://schemas.microsoft.com/office/drawing/2014/main" id="{625D42F3-D62B-1922-204B-5E843C7A09C0}"/>
                    </a:ext>
                  </a:extLst>
                </p:cNvPr>
                <p:cNvSpPr/>
                <p:nvPr/>
              </p:nvSpPr>
              <p:spPr>
                <a:xfrm flipV="1">
                  <a:off x="-1416444" y="4331043"/>
                  <a:ext cx="124611" cy="10816"/>
                </a:xfrm>
                <a:custGeom>
                  <a:avLst/>
                  <a:gdLst>
                    <a:gd name="connsiteX0" fmla="*/ 121233 w 124611"/>
                    <a:gd name="connsiteY0" fmla="*/ -1615 h 10816"/>
                    <a:gd name="connsiteX1" fmla="*/ -3378 w 124611"/>
                    <a:gd name="connsiteY1" fmla="*/ -1615 h 10816"/>
                    <a:gd name="connsiteX2" fmla="*/ -3378 w 124611"/>
                    <a:gd name="connsiteY2" fmla="*/ 9201 h 10816"/>
                    <a:gd name="connsiteX3" fmla="*/ 121233 w 124611"/>
                    <a:gd name="connsiteY3" fmla="*/ 9201 h 10816"/>
                    <a:gd name="connsiteX4" fmla="*/ 121233 w 124611"/>
                    <a:gd name="connsiteY4" fmla="*/ -161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233" y="-1615"/>
                      </a:moveTo>
                      <a:lnTo>
                        <a:pt x="-3378" y="-1615"/>
                      </a:lnTo>
                      <a:lnTo>
                        <a:pt x="-3378" y="9201"/>
                      </a:lnTo>
                      <a:lnTo>
                        <a:pt x="121233" y="9201"/>
                      </a:lnTo>
                      <a:lnTo>
                        <a:pt x="121233" y="-161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4" name="Полилиния: фигура 20733">
                  <a:extLst>
                    <a:ext uri="{FF2B5EF4-FFF2-40B4-BE49-F238E27FC236}">
                      <a16:creationId xmlns:a16="http://schemas.microsoft.com/office/drawing/2014/main" id="{CF1BBDED-2934-788E-4DB3-679E3B46D84A}"/>
                    </a:ext>
                  </a:extLst>
                </p:cNvPr>
                <p:cNvSpPr/>
                <p:nvPr/>
              </p:nvSpPr>
              <p:spPr>
                <a:xfrm flipV="1">
                  <a:off x="-1416444" y="4484410"/>
                  <a:ext cx="124611" cy="10828"/>
                </a:xfrm>
                <a:custGeom>
                  <a:avLst/>
                  <a:gdLst>
                    <a:gd name="connsiteX0" fmla="*/ 121233 w 124611"/>
                    <a:gd name="connsiteY0" fmla="*/ -1471 h 10828"/>
                    <a:gd name="connsiteX1" fmla="*/ -3378 w 124611"/>
                    <a:gd name="connsiteY1" fmla="*/ -1471 h 10828"/>
                    <a:gd name="connsiteX2" fmla="*/ -3378 w 124611"/>
                    <a:gd name="connsiteY2" fmla="*/ 9358 h 10828"/>
                    <a:gd name="connsiteX3" fmla="*/ 121233 w 124611"/>
                    <a:gd name="connsiteY3" fmla="*/ 9358 h 10828"/>
                    <a:gd name="connsiteX4" fmla="*/ 121233 w 124611"/>
                    <a:gd name="connsiteY4" fmla="*/ -1471 h 10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28">
                      <a:moveTo>
                        <a:pt x="121233" y="-1471"/>
                      </a:moveTo>
                      <a:lnTo>
                        <a:pt x="-3378" y="-1471"/>
                      </a:lnTo>
                      <a:lnTo>
                        <a:pt x="-3378" y="9358"/>
                      </a:lnTo>
                      <a:lnTo>
                        <a:pt x="121233" y="9358"/>
                      </a:lnTo>
                      <a:lnTo>
                        <a:pt x="121233" y="-147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5" name="Полилиния: фигура 20734">
                  <a:extLst>
                    <a:ext uri="{FF2B5EF4-FFF2-40B4-BE49-F238E27FC236}">
                      <a16:creationId xmlns:a16="http://schemas.microsoft.com/office/drawing/2014/main" id="{7CAC8616-19D5-1707-C139-02A6EC171B6B}"/>
                    </a:ext>
                  </a:extLst>
                </p:cNvPr>
                <p:cNvSpPr/>
                <p:nvPr/>
              </p:nvSpPr>
              <p:spPr>
                <a:xfrm flipV="1">
                  <a:off x="-1242744" y="4340163"/>
                  <a:ext cx="124611" cy="144896"/>
                </a:xfrm>
                <a:custGeom>
                  <a:avLst/>
                  <a:gdLst>
                    <a:gd name="connsiteX0" fmla="*/ 121108 w 124611"/>
                    <a:gd name="connsiteY0" fmla="*/ -1543 h 144896"/>
                    <a:gd name="connsiteX1" fmla="*/ -3503 w 124611"/>
                    <a:gd name="connsiteY1" fmla="*/ -1543 h 144896"/>
                    <a:gd name="connsiteX2" fmla="*/ -3503 w 124611"/>
                    <a:gd name="connsiteY2" fmla="*/ 143353 h 144896"/>
                    <a:gd name="connsiteX3" fmla="*/ 121108 w 124611"/>
                    <a:gd name="connsiteY3" fmla="*/ 143353 h 144896"/>
                    <a:gd name="connsiteX4" fmla="*/ 121108 w 124611"/>
                    <a:gd name="connsiteY4" fmla="*/ -154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1108" y="-1543"/>
                      </a:moveTo>
                      <a:lnTo>
                        <a:pt x="-3503" y="-1543"/>
                      </a:lnTo>
                      <a:lnTo>
                        <a:pt x="-3503" y="143353"/>
                      </a:lnTo>
                      <a:lnTo>
                        <a:pt x="121108" y="143353"/>
                      </a:lnTo>
                      <a:lnTo>
                        <a:pt x="121108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6" name="Полилиния: фигура 20735">
                  <a:extLst>
                    <a:ext uri="{FF2B5EF4-FFF2-40B4-BE49-F238E27FC236}">
                      <a16:creationId xmlns:a16="http://schemas.microsoft.com/office/drawing/2014/main" id="{45DE8EE5-DAA5-56DA-A7C5-65EDEB0C6E9F}"/>
                    </a:ext>
                  </a:extLst>
                </p:cNvPr>
                <p:cNvSpPr/>
                <p:nvPr/>
              </p:nvSpPr>
              <p:spPr>
                <a:xfrm flipV="1">
                  <a:off x="-1236211" y="4345673"/>
                  <a:ext cx="111556" cy="133887"/>
                </a:xfrm>
                <a:custGeom>
                  <a:avLst/>
                  <a:gdLst>
                    <a:gd name="connsiteX0" fmla="*/ 108054 w 111556"/>
                    <a:gd name="connsiteY0" fmla="*/ -1543 h 133887"/>
                    <a:gd name="connsiteX1" fmla="*/ -3503 w 111556"/>
                    <a:gd name="connsiteY1" fmla="*/ -1543 h 133887"/>
                    <a:gd name="connsiteX2" fmla="*/ -3503 w 111556"/>
                    <a:gd name="connsiteY2" fmla="*/ 132344 h 133887"/>
                    <a:gd name="connsiteX3" fmla="*/ 108054 w 111556"/>
                    <a:gd name="connsiteY3" fmla="*/ 132344 h 133887"/>
                    <a:gd name="connsiteX4" fmla="*/ 108054 w 111556"/>
                    <a:gd name="connsiteY4" fmla="*/ -154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8054" y="-1543"/>
                      </a:moveTo>
                      <a:lnTo>
                        <a:pt x="-3503" y="-1543"/>
                      </a:lnTo>
                      <a:lnTo>
                        <a:pt x="-3503" y="132344"/>
                      </a:lnTo>
                      <a:lnTo>
                        <a:pt x="108054" y="132344"/>
                      </a:lnTo>
                      <a:lnTo>
                        <a:pt x="108054" y="-154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3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7" name="Полилиния: фигура 20736">
                  <a:extLst>
                    <a:ext uri="{FF2B5EF4-FFF2-40B4-BE49-F238E27FC236}">
                      <a16:creationId xmlns:a16="http://schemas.microsoft.com/office/drawing/2014/main" id="{207084EE-1895-9A8E-3ED5-5D1D8F76A005}"/>
                    </a:ext>
                  </a:extLst>
                </p:cNvPr>
                <p:cNvSpPr/>
                <p:nvPr/>
              </p:nvSpPr>
              <p:spPr>
                <a:xfrm flipV="1">
                  <a:off x="-1242744" y="4408214"/>
                  <a:ext cx="124611" cy="8807"/>
                </a:xfrm>
                <a:custGeom>
                  <a:avLst/>
                  <a:gdLst>
                    <a:gd name="connsiteX0" fmla="*/ 121108 w 124611"/>
                    <a:gd name="connsiteY0" fmla="*/ -1543 h 8807"/>
                    <a:gd name="connsiteX1" fmla="*/ -3503 w 124611"/>
                    <a:gd name="connsiteY1" fmla="*/ -1543 h 8807"/>
                    <a:gd name="connsiteX2" fmla="*/ -3503 w 124611"/>
                    <a:gd name="connsiteY2" fmla="*/ 7264 h 8807"/>
                    <a:gd name="connsiteX3" fmla="*/ 121108 w 124611"/>
                    <a:gd name="connsiteY3" fmla="*/ 7264 h 8807"/>
                    <a:gd name="connsiteX4" fmla="*/ 121108 w 124611"/>
                    <a:gd name="connsiteY4" fmla="*/ -154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1108" y="-1543"/>
                      </a:moveTo>
                      <a:lnTo>
                        <a:pt x="-3503" y="-1543"/>
                      </a:lnTo>
                      <a:lnTo>
                        <a:pt x="-3503" y="7264"/>
                      </a:lnTo>
                      <a:lnTo>
                        <a:pt x="121108" y="7264"/>
                      </a:lnTo>
                      <a:lnTo>
                        <a:pt x="121108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8" name="Полилиния: фигура 20737">
                  <a:extLst>
                    <a:ext uri="{FF2B5EF4-FFF2-40B4-BE49-F238E27FC236}">
                      <a16:creationId xmlns:a16="http://schemas.microsoft.com/office/drawing/2014/main" id="{03D662A1-B581-8F02-171A-69E1D8CF11CA}"/>
                    </a:ext>
                  </a:extLst>
                </p:cNvPr>
                <p:cNvSpPr/>
                <p:nvPr/>
              </p:nvSpPr>
              <p:spPr>
                <a:xfrm flipV="1">
                  <a:off x="-1186220" y="4341859"/>
                  <a:ext cx="11574" cy="141515"/>
                </a:xfrm>
                <a:custGeom>
                  <a:avLst/>
                  <a:gdLst>
                    <a:gd name="connsiteX0" fmla="*/ -3503 w 11574"/>
                    <a:gd name="connsiteY0" fmla="*/ -1543 h 141515"/>
                    <a:gd name="connsiteX1" fmla="*/ -3503 w 11574"/>
                    <a:gd name="connsiteY1" fmla="*/ 139972 h 141515"/>
                    <a:gd name="connsiteX2" fmla="*/ 8071 w 11574"/>
                    <a:gd name="connsiteY2" fmla="*/ 139972 h 141515"/>
                    <a:gd name="connsiteX3" fmla="*/ 8071 w 11574"/>
                    <a:gd name="connsiteY3" fmla="*/ -1543 h 141515"/>
                    <a:gd name="connsiteX4" fmla="*/ -3503 w 11574"/>
                    <a:gd name="connsiteY4" fmla="*/ -154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503" y="-1543"/>
                      </a:moveTo>
                      <a:lnTo>
                        <a:pt x="-3503" y="139972"/>
                      </a:lnTo>
                      <a:lnTo>
                        <a:pt x="8071" y="139972"/>
                      </a:lnTo>
                      <a:lnTo>
                        <a:pt x="8071" y="-1543"/>
                      </a:lnTo>
                      <a:lnTo>
                        <a:pt x="-3503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39" name="Полилиния: фигура 20738">
                  <a:extLst>
                    <a:ext uri="{FF2B5EF4-FFF2-40B4-BE49-F238E27FC236}">
                      <a16:creationId xmlns:a16="http://schemas.microsoft.com/office/drawing/2014/main" id="{A2FD016F-8DFB-6C22-5466-F30B329E2BAB}"/>
                    </a:ext>
                  </a:extLst>
                </p:cNvPr>
                <p:cNvSpPr/>
                <p:nvPr/>
              </p:nvSpPr>
              <p:spPr>
                <a:xfrm flipV="1">
                  <a:off x="-1242744" y="4331043"/>
                  <a:ext cx="124611" cy="10816"/>
                </a:xfrm>
                <a:custGeom>
                  <a:avLst/>
                  <a:gdLst>
                    <a:gd name="connsiteX0" fmla="*/ 121108 w 124611"/>
                    <a:gd name="connsiteY0" fmla="*/ -1615 h 10816"/>
                    <a:gd name="connsiteX1" fmla="*/ -3503 w 124611"/>
                    <a:gd name="connsiteY1" fmla="*/ -1615 h 10816"/>
                    <a:gd name="connsiteX2" fmla="*/ -3503 w 124611"/>
                    <a:gd name="connsiteY2" fmla="*/ 9201 h 10816"/>
                    <a:gd name="connsiteX3" fmla="*/ 121108 w 124611"/>
                    <a:gd name="connsiteY3" fmla="*/ 9201 h 10816"/>
                    <a:gd name="connsiteX4" fmla="*/ 121108 w 124611"/>
                    <a:gd name="connsiteY4" fmla="*/ -161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1108" y="-1615"/>
                      </a:moveTo>
                      <a:lnTo>
                        <a:pt x="-3503" y="-1615"/>
                      </a:lnTo>
                      <a:lnTo>
                        <a:pt x="-3503" y="9201"/>
                      </a:lnTo>
                      <a:lnTo>
                        <a:pt x="121108" y="9201"/>
                      </a:lnTo>
                      <a:lnTo>
                        <a:pt x="121108" y="-161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0" name="Полилиния: фигура 20739">
                  <a:extLst>
                    <a:ext uri="{FF2B5EF4-FFF2-40B4-BE49-F238E27FC236}">
                      <a16:creationId xmlns:a16="http://schemas.microsoft.com/office/drawing/2014/main" id="{4B63B709-FA0A-02BC-115B-EDA32D0D8348}"/>
                    </a:ext>
                  </a:extLst>
                </p:cNvPr>
                <p:cNvSpPr/>
                <p:nvPr/>
              </p:nvSpPr>
              <p:spPr>
                <a:xfrm flipV="1">
                  <a:off x="-1242744" y="4484410"/>
                  <a:ext cx="124611" cy="10828"/>
                </a:xfrm>
                <a:custGeom>
                  <a:avLst/>
                  <a:gdLst>
                    <a:gd name="connsiteX0" fmla="*/ 121108 w 124611"/>
                    <a:gd name="connsiteY0" fmla="*/ -1471 h 10828"/>
                    <a:gd name="connsiteX1" fmla="*/ -3503 w 124611"/>
                    <a:gd name="connsiteY1" fmla="*/ -1471 h 10828"/>
                    <a:gd name="connsiteX2" fmla="*/ -3503 w 124611"/>
                    <a:gd name="connsiteY2" fmla="*/ 9358 h 10828"/>
                    <a:gd name="connsiteX3" fmla="*/ 121108 w 124611"/>
                    <a:gd name="connsiteY3" fmla="*/ 9358 h 10828"/>
                    <a:gd name="connsiteX4" fmla="*/ 121108 w 124611"/>
                    <a:gd name="connsiteY4" fmla="*/ -1471 h 10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28">
                      <a:moveTo>
                        <a:pt x="121108" y="-1471"/>
                      </a:moveTo>
                      <a:lnTo>
                        <a:pt x="-3503" y="-1471"/>
                      </a:lnTo>
                      <a:lnTo>
                        <a:pt x="-3503" y="9358"/>
                      </a:lnTo>
                      <a:lnTo>
                        <a:pt x="121108" y="9358"/>
                      </a:lnTo>
                      <a:lnTo>
                        <a:pt x="121108" y="-147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1" name="Полилиния: фигура 20740">
                  <a:extLst>
                    <a:ext uri="{FF2B5EF4-FFF2-40B4-BE49-F238E27FC236}">
                      <a16:creationId xmlns:a16="http://schemas.microsoft.com/office/drawing/2014/main" id="{DAED138B-0955-0570-C9E3-C50FDB1CC06E}"/>
                    </a:ext>
                  </a:extLst>
                </p:cNvPr>
                <p:cNvSpPr/>
                <p:nvPr/>
              </p:nvSpPr>
              <p:spPr>
                <a:xfrm flipV="1">
                  <a:off x="-1069032" y="4340163"/>
                  <a:ext cx="124611" cy="144896"/>
                </a:xfrm>
                <a:custGeom>
                  <a:avLst/>
                  <a:gdLst>
                    <a:gd name="connsiteX0" fmla="*/ 120983 w 124611"/>
                    <a:gd name="connsiteY0" fmla="*/ -1543 h 144896"/>
                    <a:gd name="connsiteX1" fmla="*/ -3628 w 124611"/>
                    <a:gd name="connsiteY1" fmla="*/ -1543 h 144896"/>
                    <a:gd name="connsiteX2" fmla="*/ -3628 w 124611"/>
                    <a:gd name="connsiteY2" fmla="*/ 143353 h 144896"/>
                    <a:gd name="connsiteX3" fmla="*/ 120983 w 124611"/>
                    <a:gd name="connsiteY3" fmla="*/ 143353 h 144896"/>
                    <a:gd name="connsiteX4" fmla="*/ 120983 w 124611"/>
                    <a:gd name="connsiteY4" fmla="*/ -1543 h 14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44896">
                      <a:moveTo>
                        <a:pt x="120983" y="-1543"/>
                      </a:moveTo>
                      <a:lnTo>
                        <a:pt x="-3628" y="-1543"/>
                      </a:lnTo>
                      <a:lnTo>
                        <a:pt x="-3628" y="143353"/>
                      </a:lnTo>
                      <a:lnTo>
                        <a:pt x="120983" y="143353"/>
                      </a:lnTo>
                      <a:lnTo>
                        <a:pt x="120983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2" name="Полилиния: фигура 20741">
                  <a:extLst>
                    <a:ext uri="{FF2B5EF4-FFF2-40B4-BE49-F238E27FC236}">
                      <a16:creationId xmlns:a16="http://schemas.microsoft.com/office/drawing/2014/main" id="{B398B91D-A19C-7322-3DB6-89A9FBB230D2}"/>
                    </a:ext>
                  </a:extLst>
                </p:cNvPr>
                <p:cNvSpPr/>
                <p:nvPr/>
              </p:nvSpPr>
              <p:spPr>
                <a:xfrm flipV="1">
                  <a:off x="-1062511" y="4345673"/>
                  <a:ext cx="111556" cy="133887"/>
                </a:xfrm>
                <a:custGeom>
                  <a:avLst/>
                  <a:gdLst>
                    <a:gd name="connsiteX0" fmla="*/ 107928 w 111556"/>
                    <a:gd name="connsiteY0" fmla="*/ -1543 h 133887"/>
                    <a:gd name="connsiteX1" fmla="*/ -3628 w 111556"/>
                    <a:gd name="connsiteY1" fmla="*/ -1543 h 133887"/>
                    <a:gd name="connsiteX2" fmla="*/ -3628 w 111556"/>
                    <a:gd name="connsiteY2" fmla="*/ 132344 h 133887"/>
                    <a:gd name="connsiteX3" fmla="*/ 107928 w 111556"/>
                    <a:gd name="connsiteY3" fmla="*/ 132344 h 133887"/>
                    <a:gd name="connsiteX4" fmla="*/ 107928 w 111556"/>
                    <a:gd name="connsiteY4" fmla="*/ -1543 h 133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56" h="133887">
                      <a:moveTo>
                        <a:pt x="107928" y="-1543"/>
                      </a:moveTo>
                      <a:lnTo>
                        <a:pt x="-3628" y="-1543"/>
                      </a:lnTo>
                      <a:lnTo>
                        <a:pt x="-3628" y="132344"/>
                      </a:lnTo>
                      <a:lnTo>
                        <a:pt x="107928" y="132344"/>
                      </a:lnTo>
                      <a:lnTo>
                        <a:pt x="107928" y="-1543"/>
                      </a:lnTo>
                    </a:path>
                  </a:pathLst>
                </a:custGeom>
                <a:gradFill>
                  <a:gsLst>
                    <a:gs pos="0">
                      <a:srgbClr val="A0C4E6"/>
                    </a:gs>
                    <a:gs pos="50000">
                      <a:srgbClr val="97B8DA"/>
                    </a:gs>
                    <a:gs pos="100000">
                      <a:srgbClr val="8EADCE"/>
                    </a:gs>
                  </a:gsLst>
                  <a:lin ang="14222693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3" name="Полилиния: фигура 20742">
                  <a:extLst>
                    <a:ext uri="{FF2B5EF4-FFF2-40B4-BE49-F238E27FC236}">
                      <a16:creationId xmlns:a16="http://schemas.microsoft.com/office/drawing/2014/main" id="{D2E66E33-44A0-51AE-EE98-AEBE6E79DB83}"/>
                    </a:ext>
                  </a:extLst>
                </p:cNvPr>
                <p:cNvSpPr/>
                <p:nvPr/>
              </p:nvSpPr>
              <p:spPr>
                <a:xfrm flipV="1">
                  <a:off x="-1069032" y="4408214"/>
                  <a:ext cx="124611" cy="8807"/>
                </a:xfrm>
                <a:custGeom>
                  <a:avLst/>
                  <a:gdLst>
                    <a:gd name="connsiteX0" fmla="*/ 120983 w 124611"/>
                    <a:gd name="connsiteY0" fmla="*/ -1543 h 8807"/>
                    <a:gd name="connsiteX1" fmla="*/ -3628 w 124611"/>
                    <a:gd name="connsiteY1" fmla="*/ -1543 h 8807"/>
                    <a:gd name="connsiteX2" fmla="*/ -3628 w 124611"/>
                    <a:gd name="connsiteY2" fmla="*/ 7264 h 8807"/>
                    <a:gd name="connsiteX3" fmla="*/ 120983 w 124611"/>
                    <a:gd name="connsiteY3" fmla="*/ 7264 h 8807"/>
                    <a:gd name="connsiteX4" fmla="*/ 120983 w 124611"/>
                    <a:gd name="connsiteY4" fmla="*/ -1543 h 8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8807">
                      <a:moveTo>
                        <a:pt x="120983" y="-1543"/>
                      </a:moveTo>
                      <a:lnTo>
                        <a:pt x="-3628" y="-1543"/>
                      </a:lnTo>
                      <a:lnTo>
                        <a:pt x="-3628" y="7264"/>
                      </a:lnTo>
                      <a:lnTo>
                        <a:pt x="120983" y="7264"/>
                      </a:lnTo>
                      <a:lnTo>
                        <a:pt x="120983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4" name="Полилиния: фигура 20743">
                  <a:extLst>
                    <a:ext uri="{FF2B5EF4-FFF2-40B4-BE49-F238E27FC236}">
                      <a16:creationId xmlns:a16="http://schemas.microsoft.com/office/drawing/2014/main" id="{39BC2B17-2971-5C03-4E47-4ADF26276874}"/>
                    </a:ext>
                  </a:extLst>
                </p:cNvPr>
                <p:cNvSpPr/>
                <p:nvPr/>
              </p:nvSpPr>
              <p:spPr>
                <a:xfrm flipV="1">
                  <a:off x="-1012520" y="4341859"/>
                  <a:ext cx="11574" cy="141515"/>
                </a:xfrm>
                <a:custGeom>
                  <a:avLst/>
                  <a:gdLst>
                    <a:gd name="connsiteX0" fmla="*/ -3628 w 11574"/>
                    <a:gd name="connsiteY0" fmla="*/ -1543 h 141515"/>
                    <a:gd name="connsiteX1" fmla="*/ -3628 w 11574"/>
                    <a:gd name="connsiteY1" fmla="*/ 139972 h 141515"/>
                    <a:gd name="connsiteX2" fmla="*/ 7946 w 11574"/>
                    <a:gd name="connsiteY2" fmla="*/ 139972 h 141515"/>
                    <a:gd name="connsiteX3" fmla="*/ 7946 w 11574"/>
                    <a:gd name="connsiteY3" fmla="*/ -1543 h 141515"/>
                    <a:gd name="connsiteX4" fmla="*/ -3628 w 11574"/>
                    <a:gd name="connsiteY4" fmla="*/ -1543 h 141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74" h="141515">
                      <a:moveTo>
                        <a:pt x="-3628" y="-1543"/>
                      </a:moveTo>
                      <a:lnTo>
                        <a:pt x="-3628" y="139972"/>
                      </a:lnTo>
                      <a:lnTo>
                        <a:pt x="7946" y="139972"/>
                      </a:lnTo>
                      <a:lnTo>
                        <a:pt x="7946" y="-1543"/>
                      </a:lnTo>
                      <a:lnTo>
                        <a:pt x="-3628" y="-1543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5" name="Полилиния: фигура 20744">
                  <a:extLst>
                    <a:ext uri="{FF2B5EF4-FFF2-40B4-BE49-F238E27FC236}">
                      <a16:creationId xmlns:a16="http://schemas.microsoft.com/office/drawing/2014/main" id="{4FE0DA15-A2FF-E8EE-A073-BF622029BD96}"/>
                    </a:ext>
                  </a:extLst>
                </p:cNvPr>
                <p:cNvSpPr/>
                <p:nvPr/>
              </p:nvSpPr>
              <p:spPr>
                <a:xfrm flipV="1">
                  <a:off x="-1069032" y="4331043"/>
                  <a:ext cx="124611" cy="10816"/>
                </a:xfrm>
                <a:custGeom>
                  <a:avLst/>
                  <a:gdLst>
                    <a:gd name="connsiteX0" fmla="*/ 120983 w 124611"/>
                    <a:gd name="connsiteY0" fmla="*/ -1615 h 10816"/>
                    <a:gd name="connsiteX1" fmla="*/ -3628 w 124611"/>
                    <a:gd name="connsiteY1" fmla="*/ -1615 h 10816"/>
                    <a:gd name="connsiteX2" fmla="*/ -3628 w 124611"/>
                    <a:gd name="connsiteY2" fmla="*/ 9201 h 10816"/>
                    <a:gd name="connsiteX3" fmla="*/ 120983 w 124611"/>
                    <a:gd name="connsiteY3" fmla="*/ 9201 h 10816"/>
                    <a:gd name="connsiteX4" fmla="*/ 120983 w 124611"/>
                    <a:gd name="connsiteY4" fmla="*/ -1615 h 1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16">
                      <a:moveTo>
                        <a:pt x="120983" y="-1615"/>
                      </a:moveTo>
                      <a:lnTo>
                        <a:pt x="-3628" y="-1615"/>
                      </a:lnTo>
                      <a:lnTo>
                        <a:pt x="-3628" y="9201"/>
                      </a:lnTo>
                      <a:lnTo>
                        <a:pt x="120983" y="9201"/>
                      </a:lnTo>
                      <a:lnTo>
                        <a:pt x="120983" y="-1615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6" name="Полилиния: фигура 20745">
                  <a:extLst>
                    <a:ext uri="{FF2B5EF4-FFF2-40B4-BE49-F238E27FC236}">
                      <a16:creationId xmlns:a16="http://schemas.microsoft.com/office/drawing/2014/main" id="{64F61920-4422-50D9-761E-6A8442621802}"/>
                    </a:ext>
                  </a:extLst>
                </p:cNvPr>
                <p:cNvSpPr/>
                <p:nvPr/>
              </p:nvSpPr>
              <p:spPr>
                <a:xfrm flipV="1">
                  <a:off x="-1069032" y="4484410"/>
                  <a:ext cx="124611" cy="10828"/>
                </a:xfrm>
                <a:custGeom>
                  <a:avLst/>
                  <a:gdLst>
                    <a:gd name="connsiteX0" fmla="*/ 120983 w 124611"/>
                    <a:gd name="connsiteY0" fmla="*/ -1471 h 10828"/>
                    <a:gd name="connsiteX1" fmla="*/ -3628 w 124611"/>
                    <a:gd name="connsiteY1" fmla="*/ -1471 h 10828"/>
                    <a:gd name="connsiteX2" fmla="*/ -3628 w 124611"/>
                    <a:gd name="connsiteY2" fmla="*/ 9358 h 10828"/>
                    <a:gd name="connsiteX3" fmla="*/ 120983 w 124611"/>
                    <a:gd name="connsiteY3" fmla="*/ 9358 h 10828"/>
                    <a:gd name="connsiteX4" fmla="*/ 120983 w 124611"/>
                    <a:gd name="connsiteY4" fmla="*/ -1471 h 10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4611" h="10828">
                      <a:moveTo>
                        <a:pt x="120983" y="-1471"/>
                      </a:moveTo>
                      <a:lnTo>
                        <a:pt x="-3628" y="-1471"/>
                      </a:lnTo>
                      <a:lnTo>
                        <a:pt x="-3628" y="9358"/>
                      </a:lnTo>
                      <a:lnTo>
                        <a:pt x="120983" y="9358"/>
                      </a:lnTo>
                      <a:lnTo>
                        <a:pt x="120983" y="-1471"/>
                      </a:lnTo>
                    </a:path>
                  </a:pathLst>
                </a:custGeom>
                <a:solidFill>
                  <a:srgbClr val="20182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47" name="Полилиния: фигура 20746">
                  <a:extLst>
                    <a:ext uri="{FF2B5EF4-FFF2-40B4-BE49-F238E27FC236}">
                      <a16:creationId xmlns:a16="http://schemas.microsoft.com/office/drawing/2014/main" id="{5394E37C-BB5A-894D-5D20-030A3D4894C1}"/>
                    </a:ext>
                  </a:extLst>
                </p:cNvPr>
                <p:cNvSpPr/>
                <p:nvPr/>
              </p:nvSpPr>
              <p:spPr>
                <a:xfrm flipV="1">
                  <a:off x="-1603463" y="4533150"/>
                  <a:ext cx="797128" cy="314938"/>
                </a:xfrm>
                <a:custGeom>
                  <a:avLst/>
                  <a:gdLst>
                    <a:gd name="connsiteX0" fmla="*/ 793643 w 797128"/>
                    <a:gd name="connsiteY0" fmla="*/ -1282 h 314938"/>
                    <a:gd name="connsiteX1" fmla="*/ 155824 w 797128"/>
                    <a:gd name="connsiteY1" fmla="*/ -1282 h 314938"/>
                    <a:gd name="connsiteX2" fmla="*/ 41368 w 797128"/>
                    <a:gd name="connsiteY2" fmla="*/ 224984 h 314938"/>
                    <a:gd name="connsiteX3" fmla="*/ 35184 w 797128"/>
                    <a:gd name="connsiteY3" fmla="*/ 237208 h 314938"/>
                    <a:gd name="connsiteX4" fmla="*/ 672990 w 797128"/>
                    <a:gd name="connsiteY4" fmla="*/ 237208 h 314938"/>
                    <a:gd name="connsiteX5" fmla="*/ 634321 w 797128"/>
                    <a:gd name="connsiteY5" fmla="*/ 313657 h 314938"/>
                    <a:gd name="connsiteX6" fmla="*/ -3486 w 797128"/>
                    <a:gd name="connsiteY6" fmla="*/ 313657 h 314938"/>
                    <a:gd name="connsiteX7" fmla="*/ 634321 w 797128"/>
                    <a:gd name="connsiteY7" fmla="*/ 313657 h 314938"/>
                    <a:gd name="connsiteX8" fmla="*/ 679330 w 797128"/>
                    <a:gd name="connsiteY8" fmla="*/ 224671 h 314938"/>
                    <a:gd name="connsiteX9" fmla="*/ 717699 w 797128"/>
                    <a:gd name="connsiteY9" fmla="*/ 148836 h 314938"/>
                    <a:gd name="connsiteX10" fmla="*/ 793643 w 797128"/>
                    <a:gd name="connsiteY10" fmla="*/ -1282 h 31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97128" h="314938">
                      <a:moveTo>
                        <a:pt x="793643" y="-1282"/>
                      </a:moveTo>
                      <a:lnTo>
                        <a:pt x="155824" y="-1282"/>
                      </a:lnTo>
                      <a:lnTo>
                        <a:pt x="41368" y="224984"/>
                      </a:lnTo>
                      <a:lnTo>
                        <a:pt x="35184" y="237208"/>
                      </a:lnTo>
                      <a:lnTo>
                        <a:pt x="672990" y="237208"/>
                      </a:lnTo>
                      <a:lnTo>
                        <a:pt x="634321" y="313657"/>
                      </a:lnTo>
                      <a:lnTo>
                        <a:pt x="-3486" y="313657"/>
                      </a:lnTo>
                      <a:lnTo>
                        <a:pt x="634321" y="313657"/>
                      </a:lnTo>
                      <a:lnTo>
                        <a:pt x="679330" y="224671"/>
                      </a:lnTo>
                      <a:lnTo>
                        <a:pt x="717699" y="148836"/>
                      </a:lnTo>
                      <a:lnTo>
                        <a:pt x="793643" y="-1282"/>
                      </a:lnTo>
                    </a:path>
                  </a:pathLst>
                </a:custGeom>
                <a:gradFill>
                  <a:gsLst>
                    <a:gs pos="0">
                      <a:srgbClr val="41434B"/>
                    </a:gs>
                    <a:gs pos="50000">
                      <a:srgbClr val="302D37"/>
                    </a:gs>
                    <a:gs pos="100000">
                      <a:srgbClr val="201824"/>
                    </a:gs>
                  </a:gsLst>
                  <a:lin ang="6683014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pic>
              <p:nvPicPr>
                <p:cNvPr id="20748" name="Рисунок 20747">
                  <a:extLst>
                    <a:ext uri="{FF2B5EF4-FFF2-40B4-BE49-F238E27FC236}">
                      <a16:creationId xmlns:a16="http://schemas.microsoft.com/office/drawing/2014/main" id="{6295E4F9-7A80-E0E4-6F06-F6B12E1A2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-1615121" y="4521347"/>
                  <a:ext cx="53179" cy="82055"/>
                </a:xfrm>
                <a:custGeom>
                  <a:avLst/>
                  <a:gdLst>
                    <a:gd name="connsiteX0" fmla="*/ 493 w 53179"/>
                    <a:gd name="connsiteY0" fmla="*/ 505 h 82055"/>
                    <a:gd name="connsiteX1" fmla="*/ 53673 w 53179"/>
                    <a:gd name="connsiteY1" fmla="*/ 505 h 82055"/>
                    <a:gd name="connsiteX2" fmla="*/ 53673 w 53179"/>
                    <a:gd name="connsiteY2" fmla="*/ 82560 h 82055"/>
                    <a:gd name="connsiteX3" fmla="*/ 493 w 53179"/>
                    <a:gd name="connsiteY3" fmla="*/ 82560 h 82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79" h="82055">
                      <a:moveTo>
                        <a:pt x="493" y="505"/>
                      </a:moveTo>
                      <a:lnTo>
                        <a:pt x="53673" y="505"/>
                      </a:lnTo>
                      <a:lnTo>
                        <a:pt x="53673" y="82560"/>
                      </a:lnTo>
                      <a:lnTo>
                        <a:pt x="493" y="82560"/>
                      </a:lnTo>
                      <a:close/>
                    </a:path>
                  </a:pathLst>
                </a:custGeom>
              </p:spPr>
            </p:pic>
            <p:sp>
              <p:nvSpPr>
                <p:cNvPr id="20749" name="Полилиния: фигура 20748">
                  <a:extLst>
                    <a:ext uri="{FF2B5EF4-FFF2-40B4-BE49-F238E27FC236}">
                      <a16:creationId xmlns:a16="http://schemas.microsoft.com/office/drawing/2014/main" id="{E587A324-9AF9-AAE8-3715-81ED05E17FE4}"/>
                    </a:ext>
                  </a:extLst>
                </p:cNvPr>
                <p:cNvSpPr/>
                <p:nvPr/>
              </p:nvSpPr>
              <p:spPr>
                <a:xfrm flipV="1">
                  <a:off x="-1572890" y="4593584"/>
                  <a:ext cx="8097" cy="16014"/>
                </a:xfrm>
                <a:custGeom>
                  <a:avLst/>
                  <a:gdLst>
                    <a:gd name="connsiteX0" fmla="*/ 4874 w 8097"/>
                    <a:gd name="connsiteY0" fmla="*/ -1365 h 16014"/>
                    <a:gd name="connsiteX1" fmla="*/ 4874 w 8097"/>
                    <a:gd name="connsiteY1" fmla="*/ -1365 h 16014"/>
                    <a:gd name="connsiteX2" fmla="*/ -3223 w 8097"/>
                    <a:gd name="connsiteY2" fmla="*/ 14649 h 16014"/>
                    <a:gd name="connsiteX3" fmla="*/ -3223 w 8097"/>
                    <a:gd name="connsiteY3" fmla="*/ 14649 h 16014"/>
                    <a:gd name="connsiteX4" fmla="*/ 4874 w 8097"/>
                    <a:gd name="connsiteY4" fmla="*/ -1365 h 16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7" h="16014">
                      <a:moveTo>
                        <a:pt x="4874" y="-1365"/>
                      </a:moveTo>
                      <a:lnTo>
                        <a:pt x="4874" y="-1365"/>
                      </a:lnTo>
                      <a:lnTo>
                        <a:pt x="-3223" y="14649"/>
                      </a:lnTo>
                      <a:lnTo>
                        <a:pt x="-3223" y="14649"/>
                      </a:lnTo>
                      <a:lnTo>
                        <a:pt x="4874" y="-1365"/>
                      </a:lnTo>
                    </a:path>
                  </a:pathLst>
                </a:custGeom>
                <a:gradFill>
                  <a:gsLst>
                    <a:gs pos="0">
                      <a:srgbClr val="0C0B0D"/>
                    </a:gs>
                    <a:gs pos="50000">
                      <a:srgbClr val="0A0A0B"/>
                    </a:gs>
                    <a:gs pos="100000">
                      <a:srgbClr val="08090A"/>
                    </a:gs>
                  </a:gsLst>
                  <a:lin ang="6683014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pic>
              <p:nvPicPr>
                <p:cNvPr id="20750" name="Рисунок 20749">
                  <a:extLst>
                    <a:ext uri="{FF2B5EF4-FFF2-40B4-BE49-F238E27FC236}">
                      <a16:creationId xmlns:a16="http://schemas.microsoft.com/office/drawing/2014/main" id="{BA4C42AB-CF10-86AD-797C-C9B123B9F8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-1615121" y="4521347"/>
                  <a:ext cx="700478" cy="98899"/>
                </a:xfrm>
                <a:custGeom>
                  <a:avLst/>
                  <a:gdLst>
                    <a:gd name="connsiteX0" fmla="*/ 529 w 700478"/>
                    <a:gd name="connsiteY0" fmla="*/ 506 h 98899"/>
                    <a:gd name="connsiteX1" fmla="*/ 701008 w 700478"/>
                    <a:gd name="connsiteY1" fmla="*/ 506 h 98899"/>
                    <a:gd name="connsiteX2" fmla="*/ 701008 w 700478"/>
                    <a:gd name="connsiteY2" fmla="*/ 99406 h 98899"/>
                    <a:gd name="connsiteX3" fmla="*/ 529 w 700478"/>
                    <a:gd name="connsiteY3" fmla="*/ 99406 h 9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0478" h="98899">
                      <a:moveTo>
                        <a:pt x="529" y="506"/>
                      </a:moveTo>
                      <a:lnTo>
                        <a:pt x="701008" y="506"/>
                      </a:lnTo>
                      <a:lnTo>
                        <a:pt x="701008" y="99406"/>
                      </a:lnTo>
                      <a:lnTo>
                        <a:pt x="529" y="99406"/>
                      </a:lnTo>
                      <a:close/>
                    </a:path>
                  </a:pathLst>
                </a:custGeom>
              </p:spPr>
            </p:pic>
            <p:sp>
              <p:nvSpPr>
                <p:cNvPr id="20751" name="Полилиния: фигура 20750">
                  <a:extLst>
                    <a:ext uri="{FF2B5EF4-FFF2-40B4-BE49-F238E27FC236}">
                      <a16:creationId xmlns:a16="http://schemas.microsoft.com/office/drawing/2014/main" id="{5791F097-7EC5-3962-A4A1-259BE7DCC300}"/>
                    </a:ext>
                  </a:extLst>
                </p:cNvPr>
                <p:cNvSpPr/>
                <p:nvPr/>
              </p:nvSpPr>
              <p:spPr>
                <a:xfrm flipV="1">
                  <a:off x="-1444153" y="4848088"/>
                  <a:ext cx="637818" cy="44877"/>
                </a:xfrm>
                <a:custGeom>
                  <a:avLst/>
                  <a:gdLst>
                    <a:gd name="connsiteX0" fmla="*/ 634275 w 637818"/>
                    <a:gd name="connsiteY0" fmla="*/ -1112 h 44877"/>
                    <a:gd name="connsiteX1" fmla="*/ -3543 w 637818"/>
                    <a:gd name="connsiteY1" fmla="*/ -1112 h 44877"/>
                    <a:gd name="connsiteX2" fmla="*/ -3543 w 637818"/>
                    <a:gd name="connsiteY2" fmla="*/ 43766 h 44877"/>
                    <a:gd name="connsiteX3" fmla="*/ 634275 w 637818"/>
                    <a:gd name="connsiteY3" fmla="*/ 43766 h 44877"/>
                    <a:gd name="connsiteX4" fmla="*/ 634275 w 637818"/>
                    <a:gd name="connsiteY4" fmla="*/ -1112 h 44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818" h="44877">
                      <a:moveTo>
                        <a:pt x="634275" y="-1112"/>
                      </a:moveTo>
                      <a:lnTo>
                        <a:pt x="-3543" y="-1112"/>
                      </a:lnTo>
                      <a:lnTo>
                        <a:pt x="-3543" y="43766"/>
                      </a:lnTo>
                      <a:lnTo>
                        <a:pt x="634275" y="43766"/>
                      </a:lnTo>
                      <a:lnTo>
                        <a:pt x="634275" y="-1112"/>
                      </a:lnTo>
                    </a:path>
                  </a:pathLst>
                </a:custGeom>
                <a:gradFill>
                  <a:gsLst>
                    <a:gs pos="0">
                      <a:srgbClr val="41434B"/>
                    </a:gs>
                    <a:gs pos="50000">
                      <a:srgbClr val="302D37"/>
                    </a:gs>
                    <a:gs pos="100000">
                      <a:srgbClr val="201824"/>
                    </a:gs>
                  </a:gsLst>
                  <a:lin ang="16200000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2" name="Полилиния: фигура 20751">
                  <a:extLst>
                    <a:ext uri="{FF2B5EF4-FFF2-40B4-BE49-F238E27FC236}">
                      <a16:creationId xmlns:a16="http://schemas.microsoft.com/office/drawing/2014/main" id="{D2980E25-3191-98C0-70BC-2F32A4036C84}"/>
                    </a:ext>
                  </a:extLst>
                </p:cNvPr>
                <p:cNvSpPr/>
                <p:nvPr/>
              </p:nvSpPr>
              <p:spPr>
                <a:xfrm flipV="1">
                  <a:off x="-1444153" y="4848088"/>
                  <a:ext cx="637818" cy="4764"/>
                </a:xfrm>
                <a:custGeom>
                  <a:avLst/>
                  <a:gdLst>
                    <a:gd name="connsiteX0" fmla="*/ 634275 w 637818"/>
                    <a:gd name="connsiteY0" fmla="*/ -1131 h 4764"/>
                    <a:gd name="connsiteX1" fmla="*/ -3543 w 637818"/>
                    <a:gd name="connsiteY1" fmla="*/ -1131 h 4764"/>
                    <a:gd name="connsiteX2" fmla="*/ -3543 w 637818"/>
                    <a:gd name="connsiteY2" fmla="*/ 3634 h 4764"/>
                    <a:gd name="connsiteX3" fmla="*/ 634275 w 637818"/>
                    <a:gd name="connsiteY3" fmla="*/ 3634 h 4764"/>
                    <a:gd name="connsiteX4" fmla="*/ 634275 w 637818"/>
                    <a:gd name="connsiteY4" fmla="*/ -1131 h 4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818" h="4764">
                      <a:moveTo>
                        <a:pt x="634275" y="-1131"/>
                      </a:moveTo>
                      <a:lnTo>
                        <a:pt x="-3543" y="-1131"/>
                      </a:lnTo>
                      <a:lnTo>
                        <a:pt x="-3543" y="3634"/>
                      </a:lnTo>
                      <a:lnTo>
                        <a:pt x="634275" y="3634"/>
                      </a:lnTo>
                      <a:lnTo>
                        <a:pt x="634275" y="-1131"/>
                      </a:lnTo>
                    </a:path>
                  </a:pathLst>
                </a:custGeom>
                <a:solidFill>
                  <a:srgbClr val="A3A7A8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3" name="Полилиния: фигура 20752">
                  <a:extLst>
                    <a:ext uri="{FF2B5EF4-FFF2-40B4-BE49-F238E27FC236}">
                      <a16:creationId xmlns:a16="http://schemas.microsoft.com/office/drawing/2014/main" id="{0AA73B69-70AB-B24F-B144-312D034097E9}"/>
                    </a:ext>
                  </a:extLst>
                </p:cNvPr>
                <p:cNvSpPr/>
                <p:nvPr/>
              </p:nvSpPr>
              <p:spPr>
                <a:xfrm flipV="1">
                  <a:off x="-2027576" y="4478756"/>
                  <a:ext cx="391820" cy="70431"/>
                </a:xfrm>
                <a:custGeom>
                  <a:avLst/>
                  <a:gdLst>
                    <a:gd name="connsiteX0" fmla="*/ -3034 w 391820"/>
                    <a:gd name="connsiteY0" fmla="*/ -1448 h 70431"/>
                    <a:gd name="connsiteX1" fmla="*/ 388786 w 391820"/>
                    <a:gd name="connsiteY1" fmla="*/ -1448 h 70431"/>
                    <a:gd name="connsiteX2" fmla="*/ 388786 w 391820"/>
                    <a:gd name="connsiteY2" fmla="*/ 68984 h 70431"/>
                    <a:gd name="connsiteX3" fmla="*/ -3034 w 391820"/>
                    <a:gd name="connsiteY3" fmla="*/ 68984 h 70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1820" h="70431">
                      <a:moveTo>
                        <a:pt x="-3034" y="-1448"/>
                      </a:moveTo>
                      <a:lnTo>
                        <a:pt x="388786" y="-1448"/>
                      </a:lnTo>
                      <a:lnTo>
                        <a:pt x="388786" y="68984"/>
                      </a:lnTo>
                      <a:lnTo>
                        <a:pt x="-3034" y="6898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C4645"/>
                    </a:gs>
                    <a:gs pos="50000">
                      <a:srgbClr val="874341"/>
                    </a:gs>
                    <a:gs pos="100000">
                      <a:srgbClr val="83403E"/>
                    </a:gs>
                  </a:gsLst>
                  <a:lin ang="15313523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4" name="Полилиния: фигура 20753">
                  <a:extLst>
                    <a:ext uri="{FF2B5EF4-FFF2-40B4-BE49-F238E27FC236}">
                      <a16:creationId xmlns:a16="http://schemas.microsoft.com/office/drawing/2014/main" id="{EF88F8DA-5F40-1984-7CDB-0931A34476FD}"/>
                    </a:ext>
                  </a:extLst>
                </p:cNvPr>
                <p:cNvSpPr/>
                <p:nvPr/>
              </p:nvSpPr>
              <p:spPr>
                <a:xfrm flipV="1">
                  <a:off x="-1691402" y="4478755"/>
                  <a:ext cx="848226" cy="70432"/>
                </a:xfrm>
                <a:custGeom>
                  <a:avLst/>
                  <a:gdLst>
                    <a:gd name="connsiteX0" fmla="*/ 844786 w 848226"/>
                    <a:gd name="connsiteY0" fmla="*/ -1448 h 70432"/>
                    <a:gd name="connsiteX1" fmla="*/ -3441 w 848226"/>
                    <a:gd name="connsiteY1" fmla="*/ -1448 h 70432"/>
                    <a:gd name="connsiteX2" fmla="*/ -3441 w 848226"/>
                    <a:gd name="connsiteY2" fmla="*/ 68985 h 70432"/>
                    <a:gd name="connsiteX3" fmla="*/ 844786 w 848226"/>
                    <a:gd name="connsiteY3" fmla="*/ 68985 h 70432"/>
                    <a:gd name="connsiteX4" fmla="*/ 844786 w 848226"/>
                    <a:gd name="connsiteY4" fmla="*/ -1448 h 70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8226" h="70432">
                      <a:moveTo>
                        <a:pt x="844786" y="-1448"/>
                      </a:moveTo>
                      <a:lnTo>
                        <a:pt x="-3441" y="-1448"/>
                      </a:lnTo>
                      <a:lnTo>
                        <a:pt x="-3441" y="68985"/>
                      </a:lnTo>
                      <a:lnTo>
                        <a:pt x="844786" y="68985"/>
                      </a:lnTo>
                      <a:lnTo>
                        <a:pt x="844786" y="-1448"/>
                      </a:lnTo>
                    </a:path>
                  </a:pathLst>
                </a:custGeom>
                <a:gradFill>
                  <a:gsLst>
                    <a:gs pos="0">
                      <a:srgbClr val="E6B2AB"/>
                    </a:gs>
                    <a:gs pos="1604">
                      <a:srgbClr val="E6B2AB"/>
                    </a:gs>
                    <a:gs pos="100000">
                      <a:srgbClr val="D06E65"/>
                    </a:gs>
                  </a:gsLst>
                  <a:lin ang="16200000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5" name="Полилиния: фигура 20754">
                  <a:extLst>
                    <a:ext uri="{FF2B5EF4-FFF2-40B4-BE49-F238E27FC236}">
                      <a16:creationId xmlns:a16="http://schemas.microsoft.com/office/drawing/2014/main" id="{311773DD-72F3-07BA-3CFA-35B3A4D26D14}"/>
                    </a:ext>
                  </a:extLst>
                </p:cNvPr>
                <p:cNvSpPr/>
                <p:nvPr/>
              </p:nvSpPr>
              <p:spPr>
                <a:xfrm flipV="1">
                  <a:off x="-1333209" y="4892870"/>
                  <a:ext cx="14534" cy="197606"/>
                </a:xfrm>
                <a:custGeom>
                  <a:avLst/>
                  <a:gdLst>
                    <a:gd name="connsiteX0" fmla="*/ 11136 w 14534"/>
                    <a:gd name="connsiteY0" fmla="*/ -998 h 197606"/>
                    <a:gd name="connsiteX1" fmla="*/ -3398 w 14534"/>
                    <a:gd name="connsiteY1" fmla="*/ -998 h 197606"/>
                    <a:gd name="connsiteX2" fmla="*/ -3398 w 14534"/>
                    <a:gd name="connsiteY2" fmla="*/ 196609 h 197606"/>
                    <a:gd name="connsiteX3" fmla="*/ 11136 w 14534"/>
                    <a:gd name="connsiteY3" fmla="*/ 196609 h 197606"/>
                    <a:gd name="connsiteX4" fmla="*/ 11136 w 14534"/>
                    <a:gd name="connsiteY4" fmla="*/ -998 h 197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34" h="197606">
                      <a:moveTo>
                        <a:pt x="11136" y="-998"/>
                      </a:moveTo>
                      <a:lnTo>
                        <a:pt x="-3398" y="-998"/>
                      </a:lnTo>
                      <a:lnTo>
                        <a:pt x="-3398" y="196609"/>
                      </a:lnTo>
                      <a:lnTo>
                        <a:pt x="11136" y="196609"/>
                      </a:lnTo>
                      <a:lnTo>
                        <a:pt x="11136" y="-998"/>
                      </a:lnTo>
                    </a:path>
                  </a:pathLst>
                </a:custGeom>
                <a:solidFill>
                  <a:srgbClr val="657280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6" name="Полилиния: фигура 20755">
                  <a:extLst>
                    <a:ext uri="{FF2B5EF4-FFF2-40B4-BE49-F238E27FC236}">
                      <a16:creationId xmlns:a16="http://schemas.microsoft.com/office/drawing/2014/main" id="{69166ED2-F26E-4A33-15AD-EAE179D7D6E7}"/>
                    </a:ext>
                  </a:extLst>
                </p:cNvPr>
                <p:cNvSpPr/>
                <p:nvPr/>
              </p:nvSpPr>
              <p:spPr>
                <a:xfrm flipV="1">
                  <a:off x="-920334" y="4892870"/>
                  <a:ext cx="14521" cy="197606"/>
                </a:xfrm>
                <a:custGeom>
                  <a:avLst/>
                  <a:gdLst>
                    <a:gd name="connsiteX0" fmla="*/ 10826 w 14521"/>
                    <a:gd name="connsiteY0" fmla="*/ -998 h 197606"/>
                    <a:gd name="connsiteX1" fmla="*/ -3696 w 14521"/>
                    <a:gd name="connsiteY1" fmla="*/ -998 h 197606"/>
                    <a:gd name="connsiteX2" fmla="*/ -3696 w 14521"/>
                    <a:gd name="connsiteY2" fmla="*/ 196609 h 197606"/>
                    <a:gd name="connsiteX3" fmla="*/ 10826 w 14521"/>
                    <a:gd name="connsiteY3" fmla="*/ 196609 h 197606"/>
                    <a:gd name="connsiteX4" fmla="*/ 10826 w 14521"/>
                    <a:gd name="connsiteY4" fmla="*/ -998 h 197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21" h="197606">
                      <a:moveTo>
                        <a:pt x="10826" y="-998"/>
                      </a:moveTo>
                      <a:lnTo>
                        <a:pt x="-3696" y="-998"/>
                      </a:lnTo>
                      <a:lnTo>
                        <a:pt x="-3696" y="196609"/>
                      </a:lnTo>
                      <a:lnTo>
                        <a:pt x="10826" y="196609"/>
                      </a:lnTo>
                      <a:lnTo>
                        <a:pt x="10826" y="-998"/>
                      </a:lnTo>
                    </a:path>
                  </a:pathLst>
                </a:custGeom>
                <a:solidFill>
                  <a:srgbClr val="657280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7" name="Полилиния: фигура 20756">
                  <a:extLst>
                    <a:ext uri="{FF2B5EF4-FFF2-40B4-BE49-F238E27FC236}">
                      <a16:creationId xmlns:a16="http://schemas.microsoft.com/office/drawing/2014/main" id="{3B32BC40-605F-84B9-B30E-8535149AE629}"/>
                    </a:ext>
                  </a:extLst>
                </p:cNvPr>
                <p:cNvSpPr/>
                <p:nvPr/>
              </p:nvSpPr>
              <p:spPr>
                <a:xfrm flipV="1">
                  <a:off x="-913066" y="4892870"/>
                  <a:ext cx="7254" cy="197606"/>
                </a:xfrm>
                <a:custGeom>
                  <a:avLst/>
                  <a:gdLst>
                    <a:gd name="connsiteX0" fmla="*/ 3556 w 7254"/>
                    <a:gd name="connsiteY0" fmla="*/ -998 h 197606"/>
                    <a:gd name="connsiteX1" fmla="*/ -3698 w 7254"/>
                    <a:gd name="connsiteY1" fmla="*/ -998 h 197606"/>
                    <a:gd name="connsiteX2" fmla="*/ -3698 w 7254"/>
                    <a:gd name="connsiteY2" fmla="*/ 196609 h 197606"/>
                    <a:gd name="connsiteX3" fmla="*/ 3556 w 7254"/>
                    <a:gd name="connsiteY3" fmla="*/ 196609 h 197606"/>
                    <a:gd name="connsiteX4" fmla="*/ 3556 w 7254"/>
                    <a:gd name="connsiteY4" fmla="*/ -998 h 197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4" h="197606">
                      <a:moveTo>
                        <a:pt x="3556" y="-998"/>
                      </a:moveTo>
                      <a:lnTo>
                        <a:pt x="-3698" y="-998"/>
                      </a:lnTo>
                      <a:lnTo>
                        <a:pt x="-3698" y="196609"/>
                      </a:lnTo>
                      <a:lnTo>
                        <a:pt x="3556" y="196609"/>
                      </a:lnTo>
                      <a:lnTo>
                        <a:pt x="3556" y="-998"/>
                      </a:lnTo>
                    </a:path>
                  </a:pathLst>
                </a:custGeom>
                <a:solidFill>
                  <a:srgbClr val="A4AEB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8" name="Полилиния: фигура 20757">
                  <a:extLst>
                    <a:ext uri="{FF2B5EF4-FFF2-40B4-BE49-F238E27FC236}">
                      <a16:creationId xmlns:a16="http://schemas.microsoft.com/office/drawing/2014/main" id="{E634D38D-0C0D-CE08-739F-5F2108BC8F86}"/>
                    </a:ext>
                  </a:extLst>
                </p:cNvPr>
                <p:cNvSpPr/>
                <p:nvPr/>
              </p:nvSpPr>
              <p:spPr>
                <a:xfrm flipV="1">
                  <a:off x="-1325942" y="4892870"/>
                  <a:ext cx="7267" cy="197606"/>
                </a:xfrm>
                <a:custGeom>
                  <a:avLst/>
                  <a:gdLst>
                    <a:gd name="connsiteX0" fmla="*/ 3866 w 7267"/>
                    <a:gd name="connsiteY0" fmla="*/ -998 h 197606"/>
                    <a:gd name="connsiteX1" fmla="*/ -3401 w 7267"/>
                    <a:gd name="connsiteY1" fmla="*/ -998 h 197606"/>
                    <a:gd name="connsiteX2" fmla="*/ -3401 w 7267"/>
                    <a:gd name="connsiteY2" fmla="*/ 196609 h 197606"/>
                    <a:gd name="connsiteX3" fmla="*/ 3866 w 7267"/>
                    <a:gd name="connsiteY3" fmla="*/ 196609 h 197606"/>
                    <a:gd name="connsiteX4" fmla="*/ 3866 w 7267"/>
                    <a:gd name="connsiteY4" fmla="*/ -998 h 197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67" h="197606">
                      <a:moveTo>
                        <a:pt x="3866" y="-998"/>
                      </a:moveTo>
                      <a:lnTo>
                        <a:pt x="-3401" y="-998"/>
                      </a:lnTo>
                      <a:lnTo>
                        <a:pt x="-3401" y="196609"/>
                      </a:lnTo>
                      <a:lnTo>
                        <a:pt x="3866" y="196609"/>
                      </a:lnTo>
                      <a:lnTo>
                        <a:pt x="3866" y="-998"/>
                      </a:lnTo>
                    </a:path>
                  </a:pathLst>
                </a:custGeom>
                <a:solidFill>
                  <a:srgbClr val="A4AEB4"/>
                </a:soli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20759" name="Полилиния: фигура 20758">
                  <a:extLst>
                    <a:ext uri="{FF2B5EF4-FFF2-40B4-BE49-F238E27FC236}">
                      <a16:creationId xmlns:a16="http://schemas.microsoft.com/office/drawing/2014/main" id="{8C535A48-017B-2442-D1E6-793B1460FD78}"/>
                    </a:ext>
                  </a:extLst>
                </p:cNvPr>
                <p:cNvSpPr/>
                <p:nvPr/>
              </p:nvSpPr>
              <p:spPr>
                <a:xfrm flipV="1">
                  <a:off x="-2027576" y="4017440"/>
                  <a:ext cx="1184400" cy="59820"/>
                </a:xfrm>
                <a:custGeom>
                  <a:avLst/>
                  <a:gdLst>
                    <a:gd name="connsiteX0" fmla="*/ 1181081 w 1184400"/>
                    <a:gd name="connsiteY0" fmla="*/ -1888 h 59820"/>
                    <a:gd name="connsiteX1" fmla="*/ 332855 w 1184400"/>
                    <a:gd name="connsiteY1" fmla="*/ -1888 h 59820"/>
                    <a:gd name="connsiteX2" fmla="*/ 332855 w 1184400"/>
                    <a:gd name="connsiteY2" fmla="*/ 57933 h 59820"/>
                    <a:gd name="connsiteX3" fmla="*/ -3320 w 1184400"/>
                    <a:gd name="connsiteY3" fmla="*/ 57933 h 59820"/>
                    <a:gd name="connsiteX4" fmla="*/ -3320 w 1184400"/>
                    <a:gd name="connsiteY4" fmla="*/ -1888 h 59820"/>
                    <a:gd name="connsiteX5" fmla="*/ -3320 w 1184400"/>
                    <a:gd name="connsiteY5" fmla="*/ 57933 h 59820"/>
                    <a:gd name="connsiteX6" fmla="*/ 1181081 w 1184400"/>
                    <a:gd name="connsiteY6" fmla="*/ 57933 h 59820"/>
                    <a:gd name="connsiteX7" fmla="*/ 1181081 w 1184400"/>
                    <a:gd name="connsiteY7" fmla="*/ -1888 h 5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84400" h="59820">
                      <a:moveTo>
                        <a:pt x="1181081" y="-1888"/>
                      </a:moveTo>
                      <a:lnTo>
                        <a:pt x="332855" y="-1888"/>
                      </a:lnTo>
                      <a:lnTo>
                        <a:pt x="332855" y="57933"/>
                      </a:lnTo>
                      <a:lnTo>
                        <a:pt x="-3320" y="57933"/>
                      </a:lnTo>
                      <a:lnTo>
                        <a:pt x="-3320" y="-1888"/>
                      </a:lnTo>
                      <a:lnTo>
                        <a:pt x="-3320" y="57933"/>
                      </a:lnTo>
                      <a:lnTo>
                        <a:pt x="1181081" y="57933"/>
                      </a:lnTo>
                      <a:lnTo>
                        <a:pt x="1181081" y="-1888"/>
                      </a:lnTo>
                    </a:path>
                  </a:pathLst>
                </a:custGeom>
                <a:gradFill>
                  <a:gsLst>
                    <a:gs pos="0">
                      <a:srgbClr val="E6B2AB"/>
                    </a:gs>
                    <a:gs pos="1604">
                      <a:srgbClr val="E6B2AB"/>
                    </a:gs>
                    <a:gs pos="100000">
                      <a:srgbClr val="D06E65"/>
                    </a:gs>
                  </a:gsLst>
                  <a:lin ang="16200000" scaled="1"/>
                </a:gradFill>
                <a:ln w="12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grpSp>
              <p:nvGrpSpPr>
                <p:cNvPr id="20760" name="Рисунок 17201">
                  <a:extLst>
                    <a:ext uri="{FF2B5EF4-FFF2-40B4-BE49-F238E27FC236}">
                      <a16:creationId xmlns:a16="http://schemas.microsoft.com/office/drawing/2014/main" id="{D4969F9F-E208-2535-A8E1-194E1443F451}"/>
                    </a:ext>
                  </a:extLst>
                </p:cNvPr>
                <p:cNvGrpSpPr/>
                <p:nvPr/>
              </p:nvGrpSpPr>
              <p:grpSpPr>
                <a:xfrm>
                  <a:off x="-2027576" y="4017437"/>
                  <a:ext cx="336174" cy="59824"/>
                  <a:chOff x="-2027576" y="4017437"/>
                  <a:chExt cx="336174" cy="59824"/>
                </a:xfrm>
              </p:grpSpPr>
              <p:sp>
                <p:nvSpPr>
                  <p:cNvPr id="20761" name="Полилиния: фигура 20760">
                    <a:extLst>
                      <a:ext uri="{FF2B5EF4-FFF2-40B4-BE49-F238E27FC236}">
                        <a16:creationId xmlns:a16="http://schemas.microsoft.com/office/drawing/2014/main" id="{8C115A44-ECE0-A660-E986-3256B8EADA89}"/>
                      </a:ext>
                    </a:extLst>
                  </p:cNvPr>
                  <p:cNvSpPr/>
                  <p:nvPr/>
                </p:nvSpPr>
                <p:spPr>
                  <a:xfrm flipV="1">
                    <a:off x="-2027576" y="4017437"/>
                    <a:ext cx="336174" cy="59824"/>
                  </a:xfrm>
                  <a:custGeom>
                    <a:avLst/>
                    <a:gdLst>
                      <a:gd name="connsiteX0" fmla="*/ -3014 w 336174"/>
                      <a:gd name="connsiteY0" fmla="*/ -1888 h 59824"/>
                      <a:gd name="connsiteX1" fmla="*/ 333160 w 336174"/>
                      <a:gd name="connsiteY1" fmla="*/ -1888 h 59824"/>
                      <a:gd name="connsiteX2" fmla="*/ 333160 w 336174"/>
                      <a:gd name="connsiteY2" fmla="*/ 57937 h 59824"/>
                      <a:gd name="connsiteX3" fmla="*/ -3014 w 336174"/>
                      <a:gd name="connsiteY3" fmla="*/ 57937 h 59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174" h="59824">
                        <a:moveTo>
                          <a:pt x="-3014" y="-1888"/>
                        </a:moveTo>
                        <a:lnTo>
                          <a:pt x="333160" y="-1888"/>
                        </a:lnTo>
                        <a:lnTo>
                          <a:pt x="333160" y="57937"/>
                        </a:lnTo>
                        <a:lnTo>
                          <a:pt x="-3014" y="5793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E6B2AB"/>
                      </a:gs>
                      <a:gs pos="1604">
                        <a:srgbClr val="E6B2AB"/>
                      </a:gs>
                      <a:gs pos="100000">
                        <a:srgbClr val="D06E65"/>
                      </a:gs>
                    </a:gsLst>
                    <a:lin ang="16200000" scaled="1"/>
                  </a:gradFill>
                  <a:ln w="12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600" dirty="0"/>
                  </a:p>
                </p:txBody>
              </p:sp>
              <p:sp>
                <p:nvSpPr>
                  <p:cNvPr id="20762" name="Полилиния: фигура 20761">
                    <a:extLst>
                      <a:ext uri="{FF2B5EF4-FFF2-40B4-BE49-F238E27FC236}">
                        <a16:creationId xmlns:a16="http://schemas.microsoft.com/office/drawing/2014/main" id="{3EC9DA21-63B4-4E44-B888-FE5BA3D1F0FD}"/>
                      </a:ext>
                    </a:extLst>
                  </p:cNvPr>
                  <p:cNvSpPr/>
                  <p:nvPr/>
                </p:nvSpPr>
                <p:spPr>
                  <a:xfrm flipV="1">
                    <a:off x="-2027576" y="4017437"/>
                    <a:ext cx="336174" cy="59824"/>
                  </a:xfrm>
                  <a:custGeom>
                    <a:avLst/>
                    <a:gdLst>
                      <a:gd name="connsiteX0" fmla="*/ -3014 w 336174"/>
                      <a:gd name="connsiteY0" fmla="*/ -1888 h 59824"/>
                      <a:gd name="connsiteX1" fmla="*/ 333160 w 336174"/>
                      <a:gd name="connsiteY1" fmla="*/ -1888 h 59824"/>
                      <a:gd name="connsiteX2" fmla="*/ 333160 w 336174"/>
                      <a:gd name="connsiteY2" fmla="*/ 57937 h 59824"/>
                      <a:gd name="connsiteX3" fmla="*/ -3014 w 336174"/>
                      <a:gd name="connsiteY3" fmla="*/ 57937 h 59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174" h="59824">
                        <a:moveTo>
                          <a:pt x="-3014" y="-1888"/>
                        </a:moveTo>
                        <a:lnTo>
                          <a:pt x="333160" y="-1888"/>
                        </a:lnTo>
                        <a:lnTo>
                          <a:pt x="333160" y="57937"/>
                        </a:lnTo>
                        <a:lnTo>
                          <a:pt x="-3014" y="5793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8C4645"/>
                      </a:gs>
                      <a:gs pos="50000">
                        <a:srgbClr val="874341"/>
                      </a:gs>
                      <a:gs pos="100000">
                        <a:srgbClr val="83403E"/>
                      </a:gs>
                    </a:gsLst>
                    <a:lin ang="0" scaled="1"/>
                  </a:gradFill>
                  <a:ln w="12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600" dirty="0"/>
                  </a:p>
                </p:txBody>
              </p:sp>
            </p:grpSp>
          </p:grpSp>
          <p:pic>
            <p:nvPicPr>
              <p:cNvPr id="21333" name="Рисунок 21332">
                <a:extLst>
                  <a:ext uri="{FF2B5EF4-FFF2-40B4-BE49-F238E27FC236}">
                    <a16:creationId xmlns:a16="http://schemas.microsoft.com/office/drawing/2014/main" id="{DBE8F048-BFBD-6AF1-0C0B-E5A73C0EE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35" r="24100" b="8690"/>
              <a:stretch/>
            </p:blipFill>
            <p:spPr>
              <a:xfrm>
                <a:off x="9585846" y="571206"/>
                <a:ext cx="1615554" cy="904466"/>
              </a:xfrm>
              <a:prstGeom prst="rect">
                <a:avLst/>
              </a:prstGeom>
            </p:spPr>
          </p:pic>
        </p:grpSp>
        <p:pic>
          <p:nvPicPr>
            <p:cNvPr id="21336" name="Рисунок 21335">
              <a:extLst>
                <a:ext uri="{FF2B5EF4-FFF2-40B4-BE49-F238E27FC236}">
                  <a16:creationId xmlns:a16="http://schemas.microsoft.com/office/drawing/2014/main" id="{F2D0AFBF-3B88-B4BF-B55C-8AA9BD551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1" t="33958" r="19600" b="29576"/>
            <a:stretch/>
          </p:blipFill>
          <p:spPr>
            <a:xfrm>
              <a:off x="8191631" y="2139025"/>
              <a:ext cx="1291326" cy="392807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</p:spPr>
        </p:pic>
        <p:pic>
          <p:nvPicPr>
            <p:cNvPr id="21341" name="Рисунок 21340">
              <a:extLst>
                <a:ext uri="{FF2B5EF4-FFF2-40B4-BE49-F238E27FC236}">
                  <a16:creationId xmlns:a16="http://schemas.microsoft.com/office/drawing/2014/main" id="{6B3FECD8-FBA8-205C-CFDC-8C40B1A5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17603" y="1624221"/>
              <a:ext cx="1380857" cy="68969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</p:pic>
        <p:grpSp>
          <p:nvGrpSpPr>
            <p:cNvPr id="21344" name="Группа 21343">
              <a:extLst>
                <a:ext uri="{FF2B5EF4-FFF2-40B4-BE49-F238E27FC236}">
                  <a16:creationId xmlns:a16="http://schemas.microsoft.com/office/drawing/2014/main" id="{9A9AFAA3-3AD5-97E5-A7A0-CF4BA9A279DC}"/>
                </a:ext>
              </a:extLst>
            </p:cNvPr>
            <p:cNvGrpSpPr/>
            <p:nvPr/>
          </p:nvGrpSpPr>
          <p:grpSpPr>
            <a:xfrm>
              <a:off x="10034807" y="3145481"/>
              <a:ext cx="689668" cy="785121"/>
              <a:chOff x="13996754" y="-1567936"/>
              <a:chExt cx="1192416" cy="997007"/>
            </a:xfrm>
          </p:grpSpPr>
          <p:sp>
            <p:nvSpPr>
              <p:cNvPr id="15580" name="Полилиния: фигура 15579">
                <a:extLst>
                  <a:ext uri="{FF2B5EF4-FFF2-40B4-BE49-F238E27FC236}">
                    <a16:creationId xmlns:a16="http://schemas.microsoft.com/office/drawing/2014/main" id="{392733A2-CF0F-D871-E893-7102C75922AD}"/>
                  </a:ext>
                </a:extLst>
              </p:cNvPr>
              <p:cNvSpPr/>
              <p:nvPr/>
            </p:nvSpPr>
            <p:spPr>
              <a:xfrm flipV="1">
                <a:off x="14043415" y="-718603"/>
                <a:ext cx="1075779" cy="130434"/>
              </a:xfrm>
              <a:custGeom>
                <a:avLst/>
                <a:gdLst>
                  <a:gd name="connsiteX0" fmla="*/ 1074305 w 1075779"/>
                  <a:gd name="connsiteY0" fmla="*/ 475 h 130434"/>
                  <a:gd name="connsiteX1" fmla="*/ -1475 w 1075779"/>
                  <a:gd name="connsiteY1" fmla="*/ 475 h 130434"/>
                  <a:gd name="connsiteX2" fmla="*/ 14792 w 1075779"/>
                  <a:gd name="connsiteY2" fmla="*/ 130909 h 130434"/>
                  <a:gd name="connsiteX3" fmla="*/ 1058038 w 1075779"/>
                  <a:gd name="connsiteY3" fmla="*/ 130909 h 130434"/>
                  <a:gd name="connsiteX4" fmla="*/ 1074305 w 1075779"/>
                  <a:gd name="connsiteY4" fmla="*/ 475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5779" h="130434">
                    <a:moveTo>
                      <a:pt x="1074305" y="475"/>
                    </a:moveTo>
                    <a:lnTo>
                      <a:pt x="-1475" y="475"/>
                    </a:lnTo>
                    <a:lnTo>
                      <a:pt x="14792" y="130909"/>
                    </a:lnTo>
                    <a:lnTo>
                      <a:pt x="1058038" y="130909"/>
                    </a:lnTo>
                    <a:lnTo>
                      <a:pt x="1074305" y="475"/>
                    </a:lnTo>
                  </a:path>
                </a:pathLst>
              </a:custGeom>
              <a:solidFill>
                <a:srgbClr val="4E423E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581" name="Полилиния: фигура 15580">
                <a:extLst>
                  <a:ext uri="{FF2B5EF4-FFF2-40B4-BE49-F238E27FC236}">
                    <a16:creationId xmlns:a16="http://schemas.microsoft.com/office/drawing/2014/main" id="{D24C4841-A02C-A138-4BAF-2349C14F3C44}"/>
                  </a:ext>
                </a:extLst>
              </p:cNvPr>
              <p:cNvSpPr/>
              <p:nvPr/>
            </p:nvSpPr>
            <p:spPr>
              <a:xfrm flipV="1">
                <a:off x="14103597" y="-718603"/>
                <a:ext cx="46923" cy="130434"/>
              </a:xfrm>
              <a:custGeom>
                <a:avLst/>
                <a:gdLst>
                  <a:gd name="connsiteX0" fmla="*/ 1536 w 46923"/>
                  <a:gd name="connsiteY0" fmla="*/ 130909 h 130434"/>
                  <a:gd name="connsiteX1" fmla="*/ -1147 w 46923"/>
                  <a:gd name="connsiteY1" fmla="*/ 475 h 130434"/>
                  <a:gd name="connsiteX2" fmla="*/ 41962 w 46923"/>
                  <a:gd name="connsiteY2" fmla="*/ 475 h 130434"/>
                  <a:gd name="connsiteX3" fmla="*/ 45776 w 46923"/>
                  <a:gd name="connsiteY3" fmla="*/ 130909 h 130434"/>
                  <a:gd name="connsiteX4" fmla="*/ 1536 w 46923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23" h="130434">
                    <a:moveTo>
                      <a:pt x="1536" y="130909"/>
                    </a:moveTo>
                    <a:lnTo>
                      <a:pt x="-1147" y="475"/>
                    </a:lnTo>
                    <a:lnTo>
                      <a:pt x="41962" y="475"/>
                    </a:lnTo>
                    <a:lnTo>
                      <a:pt x="45776" y="130909"/>
                    </a:lnTo>
                    <a:lnTo>
                      <a:pt x="1536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582" name="Полилиния: фигура 15581">
                <a:extLst>
                  <a:ext uri="{FF2B5EF4-FFF2-40B4-BE49-F238E27FC236}">
                    <a16:creationId xmlns:a16="http://schemas.microsoft.com/office/drawing/2014/main" id="{5B4A9DF3-20B3-0131-86B6-A897C2ADD85E}"/>
                  </a:ext>
                </a:extLst>
              </p:cNvPr>
              <p:cNvSpPr/>
              <p:nvPr/>
            </p:nvSpPr>
            <p:spPr>
              <a:xfrm flipV="1">
                <a:off x="14183884" y="-718603"/>
                <a:ext cx="49016" cy="130434"/>
              </a:xfrm>
              <a:custGeom>
                <a:avLst/>
                <a:gdLst>
                  <a:gd name="connsiteX0" fmla="*/ 3583 w 49016"/>
                  <a:gd name="connsiteY0" fmla="*/ 130909 h 130434"/>
                  <a:gd name="connsiteX1" fmla="*/ -1206 w 49016"/>
                  <a:gd name="connsiteY1" fmla="*/ 475 h 130434"/>
                  <a:gd name="connsiteX2" fmla="*/ 41891 w 49016"/>
                  <a:gd name="connsiteY2" fmla="*/ 475 h 130434"/>
                  <a:gd name="connsiteX3" fmla="*/ 47811 w 49016"/>
                  <a:gd name="connsiteY3" fmla="*/ 130909 h 130434"/>
                  <a:gd name="connsiteX4" fmla="*/ 3583 w 49016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6" h="130434">
                    <a:moveTo>
                      <a:pt x="3583" y="130909"/>
                    </a:moveTo>
                    <a:lnTo>
                      <a:pt x="-1206" y="475"/>
                    </a:lnTo>
                    <a:lnTo>
                      <a:pt x="41891" y="475"/>
                    </a:lnTo>
                    <a:lnTo>
                      <a:pt x="47811" y="130909"/>
                    </a:lnTo>
                    <a:lnTo>
                      <a:pt x="3583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583" name="Полилиния: фигура 15582">
                <a:extLst>
                  <a:ext uri="{FF2B5EF4-FFF2-40B4-BE49-F238E27FC236}">
                    <a16:creationId xmlns:a16="http://schemas.microsoft.com/office/drawing/2014/main" id="{CCADB0F0-AD12-6F0D-97AF-82EFAA18A96B}"/>
                  </a:ext>
                </a:extLst>
              </p:cNvPr>
              <p:cNvSpPr/>
              <p:nvPr/>
            </p:nvSpPr>
            <p:spPr>
              <a:xfrm flipV="1">
                <a:off x="14264170" y="-718603"/>
                <a:ext cx="51110" cy="130434"/>
              </a:xfrm>
              <a:custGeom>
                <a:avLst/>
                <a:gdLst>
                  <a:gd name="connsiteX0" fmla="*/ 5618 w 51110"/>
                  <a:gd name="connsiteY0" fmla="*/ 130909 h 130434"/>
                  <a:gd name="connsiteX1" fmla="*/ -1265 w 51110"/>
                  <a:gd name="connsiteY1" fmla="*/ 475 h 130434"/>
                  <a:gd name="connsiteX2" fmla="*/ 41833 w 51110"/>
                  <a:gd name="connsiteY2" fmla="*/ 475 h 130434"/>
                  <a:gd name="connsiteX3" fmla="*/ 49846 w 51110"/>
                  <a:gd name="connsiteY3" fmla="*/ 130909 h 130434"/>
                  <a:gd name="connsiteX4" fmla="*/ 5618 w 51110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10" h="130434">
                    <a:moveTo>
                      <a:pt x="5618" y="130909"/>
                    </a:moveTo>
                    <a:lnTo>
                      <a:pt x="-1265" y="475"/>
                    </a:lnTo>
                    <a:lnTo>
                      <a:pt x="41833" y="475"/>
                    </a:lnTo>
                    <a:lnTo>
                      <a:pt x="49846" y="130909"/>
                    </a:lnTo>
                    <a:lnTo>
                      <a:pt x="5618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36" name="Полилиния: фигура 19135">
                <a:extLst>
                  <a:ext uri="{FF2B5EF4-FFF2-40B4-BE49-F238E27FC236}">
                    <a16:creationId xmlns:a16="http://schemas.microsoft.com/office/drawing/2014/main" id="{DDD47AD2-0AF1-2870-BF3A-7D188212BB8C}"/>
                  </a:ext>
                </a:extLst>
              </p:cNvPr>
              <p:cNvSpPr/>
              <p:nvPr/>
            </p:nvSpPr>
            <p:spPr>
              <a:xfrm flipV="1">
                <a:off x="14344445" y="-718603"/>
                <a:ext cx="53215" cy="130434"/>
              </a:xfrm>
              <a:custGeom>
                <a:avLst/>
                <a:gdLst>
                  <a:gd name="connsiteX0" fmla="*/ 7664 w 53215"/>
                  <a:gd name="connsiteY0" fmla="*/ 130909 h 130434"/>
                  <a:gd name="connsiteX1" fmla="*/ -1323 w 53215"/>
                  <a:gd name="connsiteY1" fmla="*/ 475 h 130434"/>
                  <a:gd name="connsiteX2" fmla="*/ 41786 w 53215"/>
                  <a:gd name="connsiteY2" fmla="*/ 475 h 130434"/>
                  <a:gd name="connsiteX3" fmla="*/ 51892 w 53215"/>
                  <a:gd name="connsiteY3" fmla="*/ 130909 h 130434"/>
                  <a:gd name="connsiteX4" fmla="*/ 7664 w 53215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15" h="130434">
                    <a:moveTo>
                      <a:pt x="7664" y="130909"/>
                    </a:moveTo>
                    <a:lnTo>
                      <a:pt x="-1323" y="475"/>
                    </a:lnTo>
                    <a:lnTo>
                      <a:pt x="41786" y="475"/>
                    </a:lnTo>
                    <a:lnTo>
                      <a:pt x="51892" y="130909"/>
                    </a:lnTo>
                    <a:lnTo>
                      <a:pt x="7664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37" name="Полилиния: фигура 19136">
                <a:extLst>
                  <a:ext uri="{FF2B5EF4-FFF2-40B4-BE49-F238E27FC236}">
                    <a16:creationId xmlns:a16="http://schemas.microsoft.com/office/drawing/2014/main" id="{6BFB0C32-4714-69FC-BD36-DBAF1A2A9625}"/>
                  </a:ext>
                </a:extLst>
              </p:cNvPr>
              <p:cNvSpPr/>
              <p:nvPr/>
            </p:nvSpPr>
            <p:spPr>
              <a:xfrm flipV="1">
                <a:off x="14424732" y="-718603"/>
                <a:ext cx="55321" cy="130434"/>
              </a:xfrm>
              <a:custGeom>
                <a:avLst/>
                <a:gdLst>
                  <a:gd name="connsiteX0" fmla="*/ 9711 w 55321"/>
                  <a:gd name="connsiteY0" fmla="*/ 130909 h 130434"/>
                  <a:gd name="connsiteX1" fmla="*/ -1382 w 55321"/>
                  <a:gd name="connsiteY1" fmla="*/ 475 h 130434"/>
                  <a:gd name="connsiteX2" fmla="*/ 41727 w 55321"/>
                  <a:gd name="connsiteY2" fmla="*/ 475 h 130434"/>
                  <a:gd name="connsiteX3" fmla="*/ 53939 w 55321"/>
                  <a:gd name="connsiteY3" fmla="*/ 130909 h 130434"/>
                  <a:gd name="connsiteX4" fmla="*/ 9711 w 55321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21" h="130434">
                    <a:moveTo>
                      <a:pt x="9711" y="130909"/>
                    </a:moveTo>
                    <a:lnTo>
                      <a:pt x="-1382" y="475"/>
                    </a:lnTo>
                    <a:lnTo>
                      <a:pt x="41727" y="475"/>
                    </a:lnTo>
                    <a:lnTo>
                      <a:pt x="53939" y="130909"/>
                    </a:lnTo>
                    <a:lnTo>
                      <a:pt x="9711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38" name="Полилиния: фигура 19137">
                <a:extLst>
                  <a:ext uri="{FF2B5EF4-FFF2-40B4-BE49-F238E27FC236}">
                    <a16:creationId xmlns:a16="http://schemas.microsoft.com/office/drawing/2014/main" id="{E9B77583-1653-9CFD-80C5-52E87F790372}"/>
                  </a:ext>
                </a:extLst>
              </p:cNvPr>
              <p:cNvSpPr/>
              <p:nvPr/>
            </p:nvSpPr>
            <p:spPr>
              <a:xfrm flipV="1">
                <a:off x="14508785" y="-718603"/>
                <a:ext cx="45491" cy="130434"/>
              </a:xfrm>
              <a:custGeom>
                <a:avLst/>
                <a:gdLst>
                  <a:gd name="connsiteX0" fmla="*/ 6273 w 45491"/>
                  <a:gd name="connsiteY0" fmla="*/ 130909 h 130434"/>
                  <a:gd name="connsiteX1" fmla="*/ -1439 w 45491"/>
                  <a:gd name="connsiteY1" fmla="*/ 475 h 130434"/>
                  <a:gd name="connsiteX2" fmla="*/ 41442 w 45491"/>
                  <a:gd name="connsiteY2" fmla="*/ 475 h 130434"/>
                  <a:gd name="connsiteX3" fmla="*/ 44053 w 45491"/>
                  <a:gd name="connsiteY3" fmla="*/ 130909 h 130434"/>
                  <a:gd name="connsiteX4" fmla="*/ 6273 w 45491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1" h="130434">
                    <a:moveTo>
                      <a:pt x="6273" y="130909"/>
                    </a:moveTo>
                    <a:lnTo>
                      <a:pt x="-1439" y="475"/>
                    </a:lnTo>
                    <a:lnTo>
                      <a:pt x="41442" y="475"/>
                    </a:lnTo>
                    <a:lnTo>
                      <a:pt x="44053" y="130909"/>
                    </a:lnTo>
                    <a:lnTo>
                      <a:pt x="6273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39" name="Полилиния: фигура 19138">
                <a:extLst>
                  <a:ext uri="{FF2B5EF4-FFF2-40B4-BE49-F238E27FC236}">
                    <a16:creationId xmlns:a16="http://schemas.microsoft.com/office/drawing/2014/main" id="{EF097947-D793-61DF-3972-11ACB9686C81}"/>
                  </a:ext>
                </a:extLst>
              </p:cNvPr>
              <p:cNvSpPr/>
              <p:nvPr/>
            </p:nvSpPr>
            <p:spPr>
              <a:xfrm flipV="1">
                <a:off x="14594714" y="-718603"/>
                <a:ext cx="45491" cy="130434"/>
              </a:xfrm>
              <a:custGeom>
                <a:avLst/>
                <a:gdLst>
                  <a:gd name="connsiteX0" fmla="*/ 36266 w 45491"/>
                  <a:gd name="connsiteY0" fmla="*/ 130909 h 130434"/>
                  <a:gd name="connsiteX1" fmla="*/ 43991 w 45491"/>
                  <a:gd name="connsiteY1" fmla="*/ 475 h 130434"/>
                  <a:gd name="connsiteX2" fmla="*/ 1098 w 45491"/>
                  <a:gd name="connsiteY2" fmla="*/ 475 h 130434"/>
                  <a:gd name="connsiteX3" fmla="*/ -1501 w 45491"/>
                  <a:gd name="connsiteY3" fmla="*/ 130909 h 130434"/>
                  <a:gd name="connsiteX4" fmla="*/ 36266 w 45491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91" h="130434">
                    <a:moveTo>
                      <a:pt x="36266" y="130909"/>
                    </a:moveTo>
                    <a:lnTo>
                      <a:pt x="43991" y="475"/>
                    </a:lnTo>
                    <a:lnTo>
                      <a:pt x="1098" y="475"/>
                    </a:lnTo>
                    <a:lnTo>
                      <a:pt x="-1501" y="130909"/>
                    </a:lnTo>
                    <a:lnTo>
                      <a:pt x="36266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0" name="Полилиния: фигура 19139">
                <a:extLst>
                  <a:ext uri="{FF2B5EF4-FFF2-40B4-BE49-F238E27FC236}">
                    <a16:creationId xmlns:a16="http://schemas.microsoft.com/office/drawing/2014/main" id="{E2C22804-A058-8E77-3EA1-D022DBFE8460}"/>
                  </a:ext>
                </a:extLst>
              </p:cNvPr>
              <p:cNvSpPr/>
              <p:nvPr/>
            </p:nvSpPr>
            <p:spPr>
              <a:xfrm flipV="1">
                <a:off x="15004798" y="-718603"/>
                <a:ext cx="46911" cy="130434"/>
              </a:xfrm>
              <a:custGeom>
                <a:avLst/>
                <a:gdLst>
                  <a:gd name="connsiteX0" fmla="*/ 42431 w 46911"/>
                  <a:gd name="connsiteY0" fmla="*/ 130909 h 130434"/>
                  <a:gd name="connsiteX1" fmla="*/ 45115 w 46911"/>
                  <a:gd name="connsiteY1" fmla="*/ 475 h 130434"/>
                  <a:gd name="connsiteX2" fmla="*/ 2017 w 46911"/>
                  <a:gd name="connsiteY2" fmla="*/ 475 h 130434"/>
                  <a:gd name="connsiteX3" fmla="*/ -1797 w 46911"/>
                  <a:gd name="connsiteY3" fmla="*/ 130909 h 130434"/>
                  <a:gd name="connsiteX4" fmla="*/ 42431 w 46911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11" h="130434">
                    <a:moveTo>
                      <a:pt x="42431" y="130909"/>
                    </a:moveTo>
                    <a:lnTo>
                      <a:pt x="45115" y="475"/>
                    </a:lnTo>
                    <a:lnTo>
                      <a:pt x="2017" y="475"/>
                    </a:lnTo>
                    <a:lnTo>
                      <a:pt x="-1797" y="130909"/>
                    </a:lnTo>
                    <a:lnTo>
                      <a:pt x="42431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1" name="Полилиния: фигура 19140">
                <a:extLst>
                  <a:ext uri="{FF2B5EF4-FFF2-40B4-BE49-F238E27FC236}">
                    <a16:creationId xmlns:a16="http://schemas.microsoft.com/office/drawing/2014/main" id="{AC96A249-BAE4-5040-E800-8B6EF238BD18}"/>
                  </a:ext>
                </a:extLst>
              </p:cNvPr>
              <p:cNvSpPr/>
              <p:nvPr/>
            </p:nvSpPr>
            <p:spPr>
              <a:xfrm flipV="1">
                <a:off x="14922406" y="-718603"/>
                <a:ext cx="49016" cy="130434"/>
              </a:xfrm>
              <a:custGeom>
                <a:avLst/>
                <a:gdLst>
                  <a:gd name="connsiteX0" fmla="*/ 42490 w 49016"/>
                  <a:gd name="connsiteY0" fmla="*/ 130909 h 130434"/>
                  <a:gd name="connsiteX1" fmla="*/ 47279 w 49016"/>
                  <a:gd name="connsiteY1" fmla="*/ 475 h 130434"/>
                  <a:gd name="connsiteX2" fmla="*/ 4181 w 49016"/>
                  <a:gd name="connsiteY2" fmla="*/ 475 h 130434"/>
                  <a:gd name="connsiteX3" fmla="*/ -1738 w 49016"/>
                  <a:gd name="connsiteY3" fmla="*/ 130909 h 130434"/>
                  <a:gd name="connsiteX4" fmla="*/ 42490 w 49016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16" h="130434">
                    <a:moveTo>
                      <a:pt x="42490" y="130909"/>
                    </a:moveTo>
                    <a:lnTo>
                      <a:pt x="47279" y="475"/>
                    </a:lnTo>
                    <a:lnTo>
                      <a:pt x="4181" y="475"/>
                    </a:lnTo>
                    <a:lnTo>
                      <a:pt x="-1738" y="130909"/>
                    </a:lnTo>
                    <a:lnTo>
                      <a:pt x="42490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2" name="Полилиния: фигура 19141">
                <a:extLst>
                  <a:ext uri="{FF2B5EF4-FFF2-40B4-BE49-F238E27FC236}">
                    <a16:creationId xmlns:a16="http://schemas.microsoft.com/office/drawing/2014/main" id="{A1C2BC80-54F9-CCCD-7F94-CF49908486FB}"/>
                  </a:ext>
                </a:extLst>
              </p:cNvPr>
              <p:cNvSpPr/>
              <p:nvPr/>
            </p:nvSpPr>
            <p:spPr>
              <a:xfrm flipV="1">
                <a:off x="14840026" y="-718603"/>
                <a:ext cx="51110" cy="130434"/>
              </a:xfrm>
              <a:custGeom>
                <a:avLst/>
                <a:gdLst>
                  <a:gd name="connsiteX0" fmla="*/ 42549 w 51110"/>
                  <a:gd name="connsiteY0" fmla="*/ 130909 h 130434"/>
                  <a:gd name="connsiteX1" fmla="*/ 49431 w 51110"/>
                  <a:gd name="connsiteY1" fmla="*/ 475 h 130434"/>
                  <a:gd name="connsiteX2" fmla="*/ 6333 w 51110"/>
                  <a:gd name="connsiteY2" fmla="*/ 475 h 130434"/>
                  <a:gd name="connsiteX3" fmla="*/ -1679 w 51110"/>
                  <a:gd name="connsiteY3" fmla="*/ 130909 h 130434"/>
                  <a:gd name="connsiteX4" fmla="*/ 42549 w 51110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10" h="130434">
                    <a:moveTo>
                      <a:pt x="42549" y="130909"/>
                    </a:moveTo>
                    <a:lnTo>
                      <a:pt x="49431" y="475"/>
                    </a:lnTo>
                    <a:lnTo>
                      <a:pt x="6333" y="475"/>
                    </a:lnTo>
                    <a:lnTo>
                      <a:pt x="-1679" y="130909"/>
                    </a:lnTo>
                    <a:lnTo>
                      <a:pt x="42549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3" name="Полилиния: фигура 19142">
                <a:extLst>
                  <a:ext uri="{FF2B5EF4-FFF2-40B4-BE49-F238E27FC236}">
                    <a16:creationId xmlns:a16="http://schemas.microsoft.com/office/drawing/2014/main" id="{278689C2-7C85-3550-8198-4415F3B1E53E}"/>
                  </a:ext>
                </a:extLst>
              </p:cNvPr>
              <p:cNvSpPr/>
              <p:nvPr/>
            </p:nvSpPr>
            <p:spPr>
              <a:xfrm flipV="1">
                <a:off x="14757646" y="-718603"/>
                <a:ext cx="53215" cy="130434"/>
              </a:xfrm>
              <a:custGeom>
                <a:avLst/>
                <a:gdLst>
                  <a:gd name="connsiteX0" fmla="*/ 42607 w 53215"/>
                  <a:gd name="connsiteY0" fmla="*/ 130909 h 130434"/>
                  <a:gd name="connsiteX1" fmla="*/ 51595 w 53215"/>
                  <a:gd name="connsiteY1" fmla="*/ 475 h 130434"/>
                  <a:gd name="connsiteX2" fmla="*/ 8486 w 53215"/>
                  <a:gd name="connsiteY2" fmla="*/ 475 h 130434"/>
                  <a:gd name="connsiteX3" fmla="*/ -1621 w 53215"/>
                  <a:gd name="connsiteY3" fmla="*/ 130909 h 130434"/>
                  <a:gd name="connsiteX4" fmla="*/ 42607 w 53215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15" h="130434">
                    <a:moveTo>
                      <a:pt x="42607" y="130909"/>
                    </a:moveTo>
                    <a:lnTo>
                      <a:pt x="51595" y="475"/>
                    </a:lnTo>
                    <a:lnTo>
                      <a:pt x="8486" y="475"/>
                    </a:lnTo>
                    <a:lnTo>
                      <a:pt x="-1621" y="130909"/>
                    </a:lnTo>
                    <a:lnTo>
                      <a:pt x="42607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4" name="Полилиния: фигура 19143">
                <a:extLst>
                  <a:ext uri="{FF2B5EF4-FFF2-40B4-BE49-F238E27FC236}">
                    <a16:creationId xmlns:a16="http://schemas.microsoft.com/office/drawing/2014/main" id="{034E8359-A682-2125-8CCD-6EC592D6510A}"/>
                  </a:ext>
                </a:extLst>
              </p:cNvPr>
              <p:cNvSpPr/>
              <p:nvPr/>
            </p:nvSpPr>
            <p:spPr>
              <a:xfrm flipV="1">
                <a:off x="14675265" y="-718603"/>
                <a:ext cx="55309" cy="130434"/>
              </a:xfrm>
              <a:custGeom>
                <a:avLst/>
                <a:gdLst>
                  <a:gd name="connsiteX0" fmla="*/ 42654 w 55309"/>
                  <a:gd name="connsiteY0" fmla="*/ 130909 h 130434"/>
                  <a:gd name="connsiteX1" fmla="*/ 53747 w 55309"/>
                  <a:gd name="connsiteY1" fmla="*/ 475 h 130434"/>
                  <a:gd name="connsiteX2" fmla="*/ 10650 w 55309"/>
                  <a:gd name="connsiteY2" fmla="*/ 475 h 130434"/>
                  <a:gd name="connsiteX3" fmla="*/ -1562 w 55309"/>
                  <a:gd name="connsiteY3" fmla="*/ 130909 h 130434"/>
                  <a:gd name="connsiteX4" fmla="*/ 42654 w 55309"/>
                  <a:gd name="connsiteY4" fmla="*/ 130909 h 13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09" h="130434">
                    <a:moveTo>
                      <a:pt x="42654" y="130909"/>
                    </a:moveTo>
                    <a:lnTo>
                      <a:pt x="53747" y="475"/>
                    </a:lnTo>
                    <a:lnTo>
                      <a:pt x="10650" y="475"/>
                    </a:lnTo>
                    <a:lnTo>
                      <a:pt x="-1562" y="130909"/>
                    </a:lnTo>
                    <a:lnTo>
                      <a:pt x="42654" y="130909"/>
                    </a:lnTo>
                  </a:path>
                </a:pathLst>
              </a:custGeom>
              <a:solidFill>
                <a:srgbClr val="382A2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5" name="Полилиния: фигура 19144">
                <a:extLst>
                  <a:ext uri="{FF2B5EF4-FFF2-40B4-BE49-F238E27FC236}">
                    <a16:creationId xmlns:a16="http://schemas.microsoft.com/office/drawing/2014/main" id="{60F8B8FE-273D-0881-9C74-7E4D3F9DF4C9}"/>
                  </a:ext>
                </a:extLst>
              </p:cNvPr>
              <p:cNvSpPr/>
              <p:nvPr/>
            </p:nvSpPr>
            <p:spPr>
              <a:xfrm flipV="1">
                <a:off x="14442755" y="-1474477"/>
                <a:ext cx="277099" cy="180308"/>
              </a:xfrm>
              <a:custGeom>
                <a:avLst/>
                <a:gdLst>
                  <a:gd name="connsiteX0" fmla="*/ 275625 w 277099"/>
                  <a:gd name="connsiteY0" fmla="*/ -214 h 180308"/>
                  <a:gd name="connsiteX1" fmla="*/ -1475 w 277099"/>
                  <a:gd name="connsiteY1" fmla="*/ -214 h 180308"/>
                  <a:gd name="connsiteX2" fmla="*/ 47518 w 277099"/>
                  <a:gd name="connsiteY2" fmla="*/ 141678 h 180308"/>
                  <a:gd name="connsiteX3" fmla="*/ 83613 w 277099"/>
                  <a:gd name="connsiteY3" fmla="*/ 180095 h 180308"/>
                  <a:gd name="connsiteX4" fmla="*/ 190525 w 277099"/>
                  <a:gd name="connsiteY4" fmla="*/ 180095 h 180308"/>
                  <a:gd name="connsiteX5" fmla="*/ 226632 w 277099"/>
                  <a:gd name="connsiteY5" fmla="*/ 141678 h 180308"/>
                  <a:gd name="connsiteX6" fmla="*/ 275625 w 277099"/>
                  <a:gd name="connsiteY6" fmla="*/ -214 h 18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099" h="180308">
                    <a:moveTo>
                      <a:pt x="275625" y="-214"/>
                    </a:moveTo>
                    <a:lnTo>
                      <a:pt x="-1475" y="-214"/>
                    </a:lnTo>
                    <a:lnTo>
                      <a:pt x="47518" y="141678"/>
                    </a:lnTo>
                    <a:cubicBezTo>
                      <a:pt x="55555" y="164971"/>
                      <a:pt x="70330" y="180095"/>
                      <a:pt x="83613" y="180095"/>
                    </a:cubicBezTo>
                    <a:lnTo>
                      <a:pt x="190525" y="180095"/>
                    </a:lnTo>
                    <a:cubicBezTo>
                      <a:pt x="203820" y="180095"/>
                      <a:pt x="218595" y="164971"/>
                      <a:pt x="226632" y="141678"/>
                    </a:cubicBezTo>
                    <a:lnTo>
                      <a:pt x="275625" y="-214"/>
                    </a:lnTo>
                  </a:path>
                </a:pathLst>
              </a:custGeom>
              <a:solidFill>
                <a:srgbClr val="796F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6" name="Полилиния: фигура 19145">
                <a:extLst>
                  <a:ext uri="{FF2B5EF4-FFF2-40B4-BE49-F238E27FC236}">
                    <a16:creationId xmlns:a16="http://schemas.microsoft.com/office/drawing/2014/main" id="{52671D7A-0ED8-FA07-E4A8-5812284D6491}"/>
                  </a:ext>
                </a:extLst>
              </p:cNvPr>
              <p:cNvSpPr/>
              <p:nvPr/>
            </p:nvSpPr>
            <p:spPr>
              <a:xfrm flipV="1">
                <a:off x="14468563" y="-1474477"/>
                <a:ext cx="239199" cy="145271"/>
              </a:xfrm>
              <a:custGeom>
                <a:avLst/>
                <a:gdLst>
                  <a:gd name="connsiteX0" fmla="*/ 29875 w 239199"/>
                  <a:gd name="connsiteY0" fmla="*/ 32339 h 145271"/>
                  <a:gd name="connsiteX1" fmla="*/ 174206 w 239199"/>
                  <a:gd name="connsiteY1" fmla="*/ 8239 h 145271"/>
                  <a:gd name="connsiteX2" fmla="*/ 237720 w 239199"/>
                  <a:gd name="connsiteY2" fmla="*/ -230 h 145271"/>
                  <a:gd name="connsiteX3" fmla="*/ 200819 w 239199"/>
                  <a:gd name="connsiteY3" fmla="*/ 106625 h 145271"/>
                  <a:gd name="connsiteX4" fmla="*/ 164713 w 239199"/>
                  <a:gd name="connsiteY4" fmla="*/ 145041 h 145271"/>
                  <a:gd name="connsiteX5" fmla="*/ 57800 w 239199"/>
                  <a:gd name="connsiteY5" fmla="*/ 145041 h 145271"/>
                  <a:gd name="connsiteX6" fmla="*/ 21705 w 239199"/>
                  <a:gd name="connsiteY6" fmla="*/ 106625 h 145271"/>
                  <a:gd name="connsiteX7" fmla="*/ -1480 w 239199"/>
                  <a:gd name="connsiteY7" fmla="*/ 39487 h 145271"/>
                  <a:gd name="connsiteX8" fmla="*/ 29875 w 239199"/>
                  <a:gd name="connsiteY8" fmla="*/ 32339 h 14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199" h="145271">
                    <a:moveTo>
                      <a:pt x="29875" y="32339"/>
                    </a:moveTo>
                    <a:cubicBezTo>
                      <a:pt x="78121" y="25120"/>
                      <a:pt x="126103" y="16373"/>
                      <a:pt x="174206" y="8239"/>
                    </a:cubicBezTo>
                    <a:cubicBezTo>
                      <a:pt x="195080" y="4713"/>
                      <a:pt x="216328" y="2082"/>
                      <a:pt x="237720" y="-230"/>
                    </a:cubicBezTo>
                    <a:lnTo>
                      <a:pt x="200819" y="106625"/>
                    </a:lnTo>
                    <a:cubicBezTo>
                      <a:pt x="192782" y="129918"/>
                      <a:pt x="178008" y="145041"/>
                      <a:pt x="164713" y="145041"/>
                    </a:cubicBezTo>
                    <a:lnTo>
                      <a:pt x="57800" y="145041"/>
                    </a:lnTo>
                    <a:cubicBezTo>
                      <a:pt x="44517" y="145041"/>
                      <a:pt x="29742" y="129918"/>
                      <a:pt x="21705" y="106625"/>
                    </a:cubicBezTo>
                    <a:lnTo>
                      <a:pt x="-1480" y="39487"/>
                    </a:lnTo>
                    <a:cubicBezTo>
                      <a:pt x="8844" y="36574"/>
                      <a:pt x="19251" y="33942"/>
                      <a:pt x="29875" y="32339"/>
                    </a:cubicBezTo>
                  </a:path>
                </a:pathLst>
              </a:custGeom>
              <a:solidFill>
                <a:srgbClr val="4E4B4C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7" name="Полилиния: фигура 19146">
                <a:extLst>
                  <a:ext uri="{FF2B5EF4-FFF2-40B4-BE49-F238E27FC236}">
                    <a16:creationId xmlns:a16="http://schemas.microsoft.com/office/drawing/2014/main" id="{F790A945-AB94-609F-87AF-0979F8193A16}"/>
                  </a:ext>
                </a:extLst>
              </p:cNvPr>
              <p:cNvSpPr/>
              <p:nvPr/>
            </p:nvSpPr>
            <p:spPr>
              <a:xfrm flipV="1">
                <a:off x="14442382" y="-1484149"/>
                <a:ext cx="277845" cy="169536"/>
              </a:xfrm>
              <a:custGeom>
                <a:avLst/>
                <a:gdLst>
                  <a:gd name="connsiteX0" fmla="*/ 276371 w 277845"/>
                  <a:gd name="connsiteY0" fmla="*/ -228 h 169536"/>
                  <a:gd name="connsiteX1" fmla="*/ 276371 w 277845"/>
                  <a:gd name="connsiteY1" fmla="*/ -228 h 169536"/>
                  <a:gd name="connsiteX2" fmla="*/ 231806 w 277845"/>
                  <a:gd name="connsiteY2" fmla="*/ 128834 h 169536"/>
                  <a:gd name="connsiteX3" fmla="*/ 193774 w 277845"/>
                  <a:gd name="connsiteY3" fmla="*/ 169309 h 169536"/>
                  <a:gd name="connsiteX4" fmla="*/ 187830 w 277845"/>
                  <a:gd name="connsiteY4" fmla="*/ 169309 h 169536"/>
                  <a:gd name="connsiteX5" fmla="*/ 225874 w 277845"/>
                  <a:gd name="connsiteY5" fmla="*/ 128834 h 169536"/>
                  <a:gd name="connsiteX6" fmla="*/ 270427 w 277845"/>
                  <a:gd name="connsiteY6" fmla="*/ -228 h 169536"/>
                  <a:gd name="connsiteX7" fmla="*/ 203459 w 277845"/>
                  <a:gd name="connsiteY7" fmla="*/ -228 h 169536"/>
                  <a:gd name="connsiteX8" fmla="*/ 186783 w 277845"/>
                  <a:gd name="connsiteY8" fmla="*/ 169309 h 169536"/>
                  <a:gd name="connsiteX9" fmla="*/ 158666 w 277845"/>
                  <a:gd name="connsiteY9" fmla="*/ 169309 h 169536"/>
                  <a:gd name="connsiteX10" fmla="*/ 172598 w 277845"/>
                  <a:gd name="connsiteY10" fmla="*/ 101500 h 169536"/>
                  <a:gd name="connsiteX11" fmla="*/ 189322 w 277845"/>
                  <a:gd name="connsiteY11" fmla="*/ -228 h 169536"/>
                  <a:gd name="connsiteX12" fmla="*/ 134205 w 277845"/>
                  <a:gd name="connsiteY12" fmla="*/ -228 h 169536"/>
                  <a:gd name="connsiteX13" fmla="*/ 134879 w 277845"/>
                  <a:gd name="connsiteY13" fmla="*/ 34099 h 169536"/>
                  <a:gd name="connsiteX14" fmla="*/ 136816 w 277845"/>
                  <a:gd name="connsiteY14" fmla="*/ 132768 h 169536"/>
                  <a:gd name="connsiteX15" fmla="*/ 111971 w 277845"/>
                  <a:gd name="connsiteY15" fmla="*/ 37995 h 169536"/>
                  <a:gd name="connsiteX16" fmla="*/ 101949 w 277845"/>
                  <a:gd name="connsiteY16" fmla="*/ -228 h 169536"/>
                  <a:gd name="connsiteX17" fmla="*/ 70173 w 277845"/>
                  <a:gd name="connsiteY17" fmla="*/ -228 h 169536"/>
                  <a:gd name="connsiteX18" fmla="*/ 127756 w 277845"/>
                  <a:gd name="connsiteY18" fmla="*/ 169309 h 169536"/>
                  <a:gd name="connsiteX19" fmla="*/ 92275 w 277845"/>
                  <a:gd name="connsiteY19" fmla="*/ 169309 h 169536"/>
                  <a:gd name="connsiteX20" fmla="*/ 52234 w 277845"/>
                  <a:gd name="connsiteY20" fmla="*/ 47644 h 169536"/>
                  <a:gd name="connsiteX21" fmla="*/ 39806 w 277845"/>
                  <a:gd name="connsiteY21" fmla="*/ -228 h 169536"/>
                  <a:gd name="connsiteX22" fmla="*/ -1475 w 277845"/>
                  <a:gd name="connsiteY22" fmla="*/ -228 h 169536"/>
                  <a:gd name="connsiteX23" fmla="*/ 43078 w 277845"/>
                  <a:gd name="connsiteY23" fmla="*/ 128834 h 169536"/>
                  <a:gd name="connsiteX24" fmla="*/ 81122 w 277845"/>
                  <a:gd name="connsiteY24" fmla="*/ 169309 h 169536"/>
                  <a:gd name="connsiteX25" fmla="*/ 193774 w 277845"/>
                  <a:gd name="connsiteY25" fmla="*/ 169309 h 169536"/>
                  <a:gd name="connsiteX26" fmla="*/ 231806 w 277845"/>
                  <a:gd name="connsiteY26" fmla="*/ 128834 h 169536"/>
                  <a:gd name="connsiteX27" fmla="*/ 276371 w 277845"/>
                  <a:gd name="connsiteY27" fmla="*/ -228 h 16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7845" h="169536">
                    <a:moveTo>
                      <a:pt x="276371" y="-228"/>
                    </a:moveTo>
                    <a:lnTo>
                      <a:pt x="276371" y="-228"/>
                    </a:lnTo>
                    <a:lnTo>
                      <a:pt x="231806" y="128834"/>
                    </a:lnTo>
                    <a:cubicBezTo>
                      <a:pt x="223335" y="153377"/>
                      <a:pt x="207766" y="169309"/>
                      <a:pt x="193774" y="169309"/>
                    </a:cubicBezTo>
                    <a:lnTo>
                      <a:pt x="187830" y="169309"/>
                    </a:lnTo>
                    <a:cubicBezTo>
                      <a:pt x="201835" y="169309"/>
                      <a:pt x="217404" y="153377"/>
                      <a:pt x="225874" y="128834"/>
                    </a:cubicBezTo>
                    <a:lnTo>
                      <a:pt x="270427" y="-228"/>
                    </a:lnTo>
                    <a:lnTo>
                      <a:pt x="203459" y="-228"/>
                    </a:lnTo>
                    <a:cubicBezTo>
                      <a:pt x="201823" y="56908"/>
                      <a:pt x="200824" y="113996"/>
                      <a:pt x="186783" y="169309"/>
                    </a:cubicBezTo>
                    <a:lnTo>
                      <a:pt x="158666" y="169309"/>
                    </a:lnTo>
                    <a:cubicBezTo>
                      <a:pt x="165524" y="147351"/>
                      <a:pt x="169241" y="124237"/>
                      <a:pt x="172598" y="101500"/>
                    </a:cubicBezTo>
                    <a:cubicBezTo>
                      <a:pt x="177627" y="67519"/>
                      <a:pt x="183282" y="33616"/>
                      <a:pt x="189322" y="-228"/>
                    </a:cubicBezTo>
                    <a:lnTo>
                      <a:pt x="134205" y="-228"/>
                    </a:lnTo>
                    <a:lnTo>
                      <a:pt x="134879" y="34099"/>
                    </a:lnTo>
                    <a:lnTo>
                      <a:pt x="136816" y="132768"/>
                    </a:lnTo>
                    <a:lnTo>
                      <a:pt x="111971" y="37995"/>
                    </a:lnTo>
                    <a:lnTo>
                      <a:pt x="101949" y="-228"/>
                    </a:lnTo>
                    <a:lnTo>
                      <a:pt x="70173" y="-228"/>
                    </a:lnTo>
                    <a:cubicBezTo>
                      <a:pt x="93515" y="55789"/>
                      <a:pt x="109974" y="112122"/>
                      <a:pt x="127756" y="169309"/>
                    </a:cubicBezTo>
                    <a:lnTo>
                      <a:pt x="92275" y="169309"/>
                    </a:lnTo>
                    <a:cubicBezTo>
                      <a:pt x="80629" y="128219"/>
                      <a:pt x="63556" y="88020"/>
                      <a:pt x="52234" y="47644"/>
                    </a:cubicBezTo>
                    <a:cubicBezTo>
                      <a:pt x="47783" y="31764"/>
                      <a:pt x="43704" y="15784"/>
                      <a:pt x="39806" y="-228"/>
                    </a:cubicBezTo>
                    <a:lnTo>
                      <a:pt x="-1475" y="-228"/>
                    </a:lnTo>
                    <a:lnTo>
                      <a:pt x="43078" y="128834"/>
                    </a:lnTo>
                    <a:cubicBezTo>
                      <a:pt x="51560" y="153377"/>
                      <a:pt x="67117" y="169309"/>
                      <a:pt x="81122" y="169309"/>
                    </a:cubicBezTo>
                    <a:lnTo>
                      <a:pt x="193774" y="169309"/>
                    </a:lnTo>
                    <a:cubicBezTo>
                      <a:pt x="207766" y="169309"/>
                      <a:pt x="223335" y="153377"/>
                      <a:pt x="231806" y="128834"/>
                    </a:cubicBezTo>
                    <a:lnTo>
                      <a:pt x="276371" y="-228"/>
                    </a:ln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8" name="Полилиния: фигура 19147">
                <a:extLst>
                  <a:ext uri="{FF2B5EF4-FFF2-40B4-BE49-F238E27FC236}">
                    <a16:creationId xmlns:a16="http://schemas.microsoft.com/office/drawing/2014/main" id="{5730A51F-A8D3-176A-A23D-D84D256547D7}"/>
                  </a:ext>
                </a:extLst>
              </p:cNvPr>
              <p:cNvSpPr/>
              <p:nvPr/>
            </p:nvSpPr>
            <p:spPr>
              <a:xfrm flipV="1">
                <a:off x="14631687" y="-1484149"/>
                <a:ext cx="95590" cy="189981"/>
              </a:xfrm>
              <a:custGeom>
                <a:avLst/>
                <a:gdLst>
                  <a:gd name="connsiteX0" fmla="*/ 42430 w 95590"/>
                  <a:gd name="connsiteY0" fmla="*/ 149287 h 189981"/>
                  <a:gd name="connsiteX1" fmla="*/ 4398 w 95590"/>
                  <a:gd name="connsiteY1" fmla="*/ 189763 h 189981"/>
                  <a:gd name="connsiteX2" fmla="*/ -1545 w 95590"/>
                  <a:gd name="connsiteY2" fmla="*/ 189763 h 189981"/>
                  <a:gd name="connsiteX3" fmla="*/ 36498 w 95590"/>
                  <a:gd name="connsiteY3" fmla="*/ 149287 h 189981"/>
                  <a:gd name="connsiteX4" fmla="*/ 88114 w 95590"/>
                  <a:gd name="connsiteY4" fmla="*/ -218 h 189981"/>
                  <a:gd name="connsiteX5" fmla="*/ 94045 w 95590"/>
                  <a:gd name="connsiteY5" fmla="*/ -218 h 189981"/>
                  <a:gd name="connsiteX6" fmla="*/ 42430 w 95590"/>
                  <a:gd name="connsiteY6" fmla="*/ 149287 h 18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590" h="189981">
                    <a:moveTo>
                      <a:pt x="42430" y="149287"/>
                    </a:moveTo>
                    <a:cubicBezTo>
                      <a:pt x="33960" y="173830"/>
                      <a:pt x="18391" y="189763"/>
                      <a:pt x="4398" y="189763"/>
                    </a:cubicBezTo>
                    <a:lnTo>
                      <a:pt x="-1545" y="189763"/>
                    </a:lnTo>
                    <a:cubicBezTo>
                      <a:pt x="12459" y="189763"/>
                      <a:pt x="28028" y="173830"/>
                      <a:pt x="36498" y="149287"/>
                    </a:cubicBezTo>
                    <a:lnTo>
                      <a:pt x="88114" y="-218"/>
                    </a:lnTo>
                    <a:lnTo>
                      <a:pt x="94045" y="-218"/>
                    </a:lnTo>
                    <a:lnTo>
                      <a:pt x="42430" y="149287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49" name="Полилиния: фигура 19148">
                <a:extLst>
                  <a:ext uri="{FF2B5EF4-FFF2-40B4-BE49-F238E27FC236}">
                    <a16:creationId xmlns:a16="http://schemas.microsoft.com/office/drawing/2014/main" id="{0FF8CF94-0639-48B0-EE12-0E5778836C79}"/>
                  </a:ext>
                </a:extLst>
              </p:cNvPr>
              <p:cNvSpPr/>
              <p:nvPr/>
            </p:nvSpPr>
            <p:spPr>
              <a:xfrm flipV="1">
                <a:off x="14602523" y="-1484149"/>
                <a:ext cx="44793" cy="169536"/>
              </a:xfrm>
              <a:custGeom>
                <a:avLst/>
                <a:gdLst>
                  <a:gd name="connsiteX0" fmla="*/ 43287 w 44793"/>
                  <a:gd name="connsiteY0" fmla="*/ -228 h 169536"/>
                  <a:gd name="connsiteX1" fmla="*/ 29150 w 44793"/>
                  <a:gd name="connsiteY1" fmla="*/ -228 h 169536"/>
                  <a:gd name="connsiteX2" fmla="*/ 12426 w 44793"/>
                  <a:gd name="connsiteY2" fmla="*/ 101500 h 169536"/>
                  <a:gd name="connsiteX3" fmla="*/ -1506 w 44793"/>
                  <a:gd name="connsiteY3" fmla="*/ 169309 h 169536"/>
                  <a:gd name="connsiteX4" fmla="*/ 26612 w 44793"/>
                  <a:gd name="connsiteY4" fmla="*/ 169309 h 169536"/>
                  <a:gd name="connsiteX5" fmla="*/ 43287 w 44793"/>
                  <a:gd name="connsiteY5" fmla="*/ -228 h 16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793" h="169536">
                    <a:moveTo>
                      <a:pt x="43287" y="-228"/>
                    </a:moveTo>
                    <a:lnTo>
                      <a:pt x="29150" y="-228"/>
                    </a:lnTo>
                    <a:cubicBezTo>
                      <a:pt x="23110" y="33616"/>
                      <a:pt x="17456" y="67519"/>
                      <a:pt x="12426" y="101500"/>
                    </a:cubicBezTo>
                    <a:cubicBezTo>
                      <a:pt x="9070" y="124237"/>
                      <a:pt x="5352" y="147351"/>
                      <a:pt x="-1506" y="169309"/>
                    </a:cubicBezTo>
                    <a:lnTo>
                      <a:pt x="26612" y="169309"/>
                    </a:lnTo>
                    <a:cubicBezTo>
                      <a:pt x="40652" y="113996"/>
                      <a:pt x="41651" y="56908"/>
                      <a:pt x="43287" y="-228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67333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0" name="Полилиния: фигура 19149">
                <a:extLst>
                  <a:ext uri="{FF2B5EF4-FFF2-40B4-BE49-F238E27FC236}">
                    <a16:creationId xmlns:a16="http://schemas.microsoft.com/office/drawing/2014/main" id="{F34210A6-5405-57EA-CE27-21FB82002462}"/>
                  </a:ext>
                </a:extLst>
              </p:cNvPr>
              <p:cNvSpPr/>
              <p:nvPr/>
            </p:nvSpPr>
            <p:spPr>
              <a:xfrm flipV="1">
                <a:off x="14483663" y="-1484149"/>
                <a:ext cx="87950" cy="169536"/>
              </a:xfrm>
              <a:custGeom>
                <a:avLst/>
                <a:gdLst>
                  <a:gd name="connsiteX0" fmla="*/ 28932 w 87950"/>
                  <a:gd name="connsiteY0" fmla="*/ -228 h 169536"/>
                  <a:gd name="connsiteX1" fmla="*/ -1436 w 87950"/>
                  <a:gd name="connsiteY1" fmla="*/ -228 h 169536"/>
                  <a:gd name="connsiteX2" fmla="*/ 10993 w 87950"/>
                  <a:gd name="connsiteY2" fmla="*/ 47644 h 169536"/>
                  <a:gd name="connsiteX3" fmla="*/ 51034 w 87950"/>
                  <a:gd name="connsiteY3" fmla="*/ 169309 h 169536"/>
                  <a:gd name="connsiteX4" fmla="*/ 86515 w 87950"/>
                  <a:gd name="connsiteY4" fmla="*/ 169309 h 169536"/>
                  <a:gd name="connsiteX5" fmla="*/ 28932 w 87950"/>
                  <a:gd name="connsiteY5" fmla="*/ -228 h 16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50" h="169536">
                    <a:moveTo>
                      <a:pt x="28932" y="-228"/>
                    </a:moveTo>
                    <a:lnTo>
                      <a:pt x="-1436" y="-228"/>
                    </a:lnTo>
                    <a:cubicBezTo>
                      <a:pt x="2462" y="15784"/>
                      <a:pt x="6541" y="31764"/>
                      <a:pt x="10993" y="47644"/>
                    </a:cubicBezTo>
                    <a:cubicBezTo>
                      <a:pt x="22314" y="88020"/>
                      <a:pt x="39387" y="128219"/>
                      <a:pt x="51034" y="169309"/>
                    </a:cubicBezTo>
                    <a:lnTo>
                      <a:pt x="86515" y="169309"/>
                    </a:lnTo>
                    <a:cubicBezTo>
                      <a:pt x="68732" y="112122"/>
                      <a:pt x="52273" y="55789"/>
                      <a:pt x="28932" y="-228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67333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1" name="Полилиния: фигура 19150">
                <a:extLst>
                  <a:ext uri="{FF2B5EF4-FFF2-40B4-BE49-F238E27FC236}">
                    <a16:creationId xmlns:a16="http://schemas.microsoft.com/office/drawing/2014/main" id="{532B3FDA-08C0-F418-C701-AA95E8833730}"/>
                  </a:ext>
                </a:extLst>
              </p:cNvPr>
              <p:cNvSpPr/>
              <p:nvPr/>
            </p:nvSpPr>
            <p:spPr>
              <a:xfrm flipV="1">
                <a:off x="14314968" y="-1314612"/>
                <a:ext cx="506096" cy="252593"/>
              </a:xfrm>
              <a:custGeom>
                <a:avLst/>
                <a:gdLst>
                  <a:gd name="connsiteX0" fmla="*/ 488112 w 506096"/>
                  <a:gd name="connsiteY0" fmla="*/ 100449 h 252593"/>
                  <a:gd name="connsiteX1" fmla="*/ 444185 w 506096"/>
                  <a:gd name="connsiteY1" fmla="*/ 252372 h 252593"/>
                  <a:gd name="connsiteX2" fmla="*/ 439649 w 506096"/>
                  <a:gd name="connsiteY2" fmla="*/ 252564 h 252593"/>
                  <a:gd name="connsiteX3" fmla="*/ 113112 w 506096"/>
                  <a:gd name="connsiteY3" fmla="*/ 252564 h 252593"/>
                  <a:gd name="connsiteX4" fmla="*/ 110429 w 506096"/>
                  <a:gd name="connsiteY4" fmla="*/ 250275 h 252593"/>
                  <a:gd name="connsiteX5" fmla="*/ 98445 w 506096"/>
                  <a:gd name="connsiteY5" fmla="*/ 240349 h 252593"/>
                  <a:gd name="connsiteX6" fmla="*/ 64011 w 506096"/>
                  <a:gd name="connsiteY6" fmla="*/ 167163 h 252593"/>
                  <a:gd name="connsiteX7" fmla="*/ -1465 w 506096"/>
                  <a:gd name="connsiteY7" fmla="*/ -29 h 252593"/>
                  <a:gd name="connsiteX8" fmla="*/ 504631 w 506096"/>
                  <a:gd name="connsiteY8" fmla="*/ -29 h 252593"/>
                  <a:gd name="connsiteX9" fmla="*/ 488112 w 506096"/>
                  <a:gd name="connsiteY9" fmla="*/ 100449 h 25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096" h="252593">
                    <a:moveTo>
                      <a:pt x="488112" y="100449"/>
                    </a:moveTo>
                    <a:cubicBezTo>
                      <a:pt x="484346" y="146940"/>
                      <a:pt x="470726" y="207300"/>
                      <a:pt x="444185" y="252372"/>
                    </a:cubicBezTo>
                    <a:cubicBezTo>
                      <a:pt x="442681" y="252441"/>
                      <a:pt x="441177" y="252564"/>
                      <a:pt x="439649" y="252564"/>
                    </a:cubicBezTo>
                    <a:lnTo>
                      <a:pt x="113112" y="252564"/>
                    </a:lnTo>
                    <a:lnTo>
                      <a:pt x="110429" y="250275"/>
                    </a:lnTo>
                    <a:cubicBezTo>
                      <a:pt x="106254" y="247220"/>
                      <a:pt x="102343" y="243804"/>
                      <a:pt x="98445" y="240349"/>
                    </a:cubicBezTo>
                    <a:cubicBezTo>
                      <a:pt x="86955" y="215745"/>
                      <a:pt x="76211" y="190747"/>
                      <a:pt x="64011" y="167163"/>
                    </a:cubicBezTo>
                    <a:cubicBezTo>
                      <a:pt x="36158" y="113322"/>
                      <a:pt x="12780" y="58541"/>
                      <a:pt x="-1465" y="-29"/>
                    </a:cubicBezTo>
                    <a:lnTo>
                      <a:pt x="504631" y="-29"/>
                    </a:lnTo>
                    <a:cubicBezTo>
                      <a:pt x="496751" y="32842"/>
                      <a:pt x="490891" y="66169"/>
                      <a:pt x="488112" y="100449"/>
                    </a:cubicBezTo>
                  </a:path>
                </a:pathLst>
              </a:custGeom>
              <a:solidFill>
                <a:srgbClr val="796F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2" name="Полилиния: фигура 19151">
                <a:extLst>
                  <a:ext uri="{FF2B5EF4-FFF2-40B4-BE49-F238E27FC236}">
                    <a16:creationId xmlns:a16="http://schemas.microsoft.com/office/drawing/2014/main" id="{0B3A32E0-28FF-9CB3-5DCA-2C2ACB1E6627}"/>
                  </a:ext>
                </a:extLst>
              </p:cNvPr>
              <p:cNvSpPr/>
              <p:nvPr/>
            </p:nvSpPr>
            <p:spPr>
              <a:xfrm flipV="1">
                <a:off x="14388541" y="-1314612"/>
                <a:ext cx="403924" cy="91134"/>
              </a:xfrm>
              <a:custGeom>
                <a:avLst/>
                <a:gdLst>
                  <a:gd name="connsiteX0" fmla="*/ 370595 w 403924"/>
                  <a:gd name="connsiteY0" fmla="*/ 90837 h 91134"/>
                  <a:gd name="connsiteX1" fmla="*/ 366059 w 403924"/>
                  <a:gd name="connsiteY1" fmla="*/ 91030 h 91134"/>
                  <a:gd name="connsiteX2" fmla="*/ 39522 w 403924"/>
                  <a:gd name="connsiteY2" fmla="*/ 91030 h 91134"/>
                  <a:gd name="connsiteX3" fmla="*/ 36839 w 403924"/>
                  <a:gd name="connsiteY3" fmla="*/ 88740 h 91134"/>
                  <a:gd name="connsiteX4" fmla="*/ 24856 w 403924"/>
                  <a:gd name="connsiteY4" fmla="*/ 78814 h 91134"/>
                  <a:gd name="connsiteX5" fmla="*/ -1481 w 403924"/>
                  <a:gd name="connsiteY5" fmla="*/ 22388 h 91134"/>
                  <a:gd name="connsiteX6" fmla="*/ 66136 w 403924"/>
                  <a:gd name="connsiteY6" fmla="*/ 10658 h 91134"/>
                  <a:gd name="connsiteX7" fmla="*/ 267292 w 403924"/>
                  <a:gd name="connsiteY7" fmla="*/ -16 h 91134"/>
                  <a:gd name="connsiteX8" fmla="*/ 402443 w 403924"/>
                  <a:gd name="connsiteY8" fmla="*/ 10404 h 91134"/>
                  <a:gd name="connsiteX9" fmla="*/ 370595 w 403924"/>
                  <a:gd name="connsiteY9" fmla="*/ 90837 h 9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4" h="91134">
                    <a:moveTo>
                      <a:pt x="370595" y="90837"/>
                    </a:moveTo>
                    <a:cubicBezTo>
                      <a:pt x="369091" y="90907"/>
                      <a:pt x="367587" y="91030"/>
                      <a:pt x="366059" y="91030"/>
                    </a:cubicBezTo>
                    <a:lnTo>
                      <a:pt x="39522" y="91030"/>
                    </a:lnTo>
                    <a:lnTo>
                      <a:pt x="36839" y="88740"/>
                    </a:lnTo>
                    <a:cubicBezTo>
                      <a:pt x="32664" y="85685"/>
                      <a:pt x="28754" y="82270"/>
                      <a:pt x="24856" y="78814"/>
                    </a:cubicBezTo>
                    <a:cubicBezTo>
                      <a:pt x="16025" y="59903"/>
                      <a:pt x="7470" y="40943"/>
                      <a:pt x="-1481" y="22388"/>
                    </a:cubicBezTo>
                    <a:cubicBezTo>
                      <a:pt x="20861" y="17011"/>
                      <a:pt x="43601" y="13242"/>
                      <a:pt x="66136" y="10658"/>
                    </a:cubicBezTo>
                    <a:cubicBezTo>
                      <a:pt x="132490" y="3030"/>
                      <a:pt x="200493" y="-748"/>
                      <a:pt x="267292" y="-16"/>
                    </a:cubicBezTo>
                    <a:cubicBezTo>
                      <a:pt x="312880" y="492"/>
                      <a:pt x="357685" y="4820"/>
                      <a:pt x="402443" y="10404"/>
                    </a:cubicBezTo>
                    <a:cubicBezTo>
                      <a:pt x="395188" y="38631"/>
                      <a:pt x="384708" y="66881"/>
                      <a:pt x="370595" y="90837"/>
                    </a:cubicBezTo>
                  </a:path>
                </a:pathLst>
              </a:custGeom>
              <a:solidFill>
                <a:srgbClr val="4E4B4C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5" name="Полилиния: фигура 19154">
                <a:extLst>
                  <a:ext uri="{FF2B5EF4-FFF2-40B4-BE49-F238E27FC236}">
                    <a16:creationId xmlns:a16="http://schemas.microsoft.com/office/drawing/2014/main" id="{E47DF39E-B0B3-CD92-DE36-699D2D354C31}"/>
                  </a:ext>
                </a:extLst>
              </p:cNvPr>
              <p:cNvSpPr/>
              <p:nvPr/>
            </p:nvSpPr>
            <p:spPr>
              <a:xfrm flipV="1">
                <a:off x="14314968" y="-1212465"/>
                <a:ext cx="506096" cy="150446"/>
              </a:xfrm>
              <a:custGeom>
                <a:avLst/>
                <a:gdLst>
                  <a:gd name="connsiteX0" fmla="*/ 489026 w 506096"/>
                  <a:gd name="connsiteY0" fmla="*/ 91713 h 150446"/>
                  <a:gd name="connsiteX1" fmla="*/ 55577 w 506096"/>
                  <a:gd name="connsiteY1" fmla="*/ 150465 h 150446"/>
                  <a:gd name="connsiteX2" fmla="*/ -1465 w 506096"/>
                  <a:gd name="connsiteY2" fmla="*/ 19 h 150446"/>
                  <a:gd name="connsiteX3" fmla="*/ 504631 w 506096"/>
                  <a:gd name="connsiteY3" fmla="*/ 19 h 150446"/>
                  <a:gd name="connsiteX4" fmla="*/ 489026 w 506096"/>
                  <a:gd name="connsiteY4" fmla="*/ 91713 h 150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096" h="150446">
                    <a:moveTo>
                      <a:pt x="489026" y="91713"/>
                    </a:moveTo>
                    <a:cubicBezTo>
                      <a:pt x="384231" y="103204"/>
                      <a:pt x="166339" y="128231"/>
                      <a:pt x="55577" y="150465"/>
                    </a:cubicBezTo>
                    <a:cubicBezTo>
                      <a:pt x="31477" y="101987"/>
                      <a:pt x="11300" y="52540"/>
                      <a:pt x="-1465" y="19"/>
                    </a:cubicBezTo>
                    <a:lnTo>
                      <a:pt x="504631" y="19"/>
                    </a:lnTo>
                    <a:cubicBezTo>
                      <a:pt x="497436" y="30065"/>
                      <a:pt x="492034" y="60525"/>
                      <a:pt x="489026" y="91713"/>
                    </a:cubicBezTo>
                  </a:path>
                </a:pathLst>
              </a:custGeom>
              <a:solidFill>
                <a:srgbClr val="4E4B4C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6" name="Полилиния: фигура 19155">
                <a:extLst>
                  <a:ext uri="{FF2B5EF4-FFF2-40B4-BE49-F238E27FC236}">
                    <a16:creationId xmlns:a16="http://schemas.microsoft.com/office/drawing/2014/main" id="{E6FA4DA8-D03F-2D98-DE3C-E554C5BF85DE}"/>
                  </a:ext>
                </a:extLst>
              </p:cNvPr>
              <p:cNvSpPr/>
              <p:nvPr/>
            </p:nvSpPr>
            <p:spPr>
              <a:xfrm flipV="1">
                <a:off x="14730418" y="-1314612"/>
                <a:ext cx="132636" cy="202154"/>
              </a:xfrm>
              <a:custGeom>
                <a:avLst/>
                <a:gdLst>
                  <a:gd name="connsiteX0" fmla="*/ 131006 w 132636"/>
                  <a:gd name="connsiteY0" fmla="*/ -53 h 202154"/>
                  <a:gd name="connsiteX1" fmla="*/ 97306 w 132636"/>
                  <a:gd name="connsiteY1" fmla="*/ 3674 h 202154"/>
                  <a:gd name="connsiteX2" fmla="*/ 91603 w 132636"/>
                  <a:gd name="connsiteY2" fmla="*/ 3674 h 202154"/>
                  <a:gd name="connsiteX3" fmla="*/ 92397 w 132636"/>
                  <a:gd name="connsiteY3" fmla="*/ 3674 h 202154"/>
                  <a:gd name="connsiteX4" fmla="*/ 75312 w 132636"/>
                  <a:gd name="connsiteY4" fmla="*/ 3674 h 202154"/>
                  <a:gd name="connsiteX5" fmla="*/ 75312 w 132636"/>
                  <a:gd name="connsiteY5" fmla="*/ 3674 h 202154"/>
                  <a:gd name="connsiteX6" fmla="*/ 52669 w 132636"/>
                  <a:gd name="connsiteY6" fmla="*/ 3674 h 202154"/>
                  <a:gd name="connsiteX7" fmla="*/ 41431 w 132636"/>
                  <a:gd name="connsiteY7" fmla="*/ 44742 h 202154"/>
                  <a:gd name="connsiteX8" fmla="*/ 21651 w 132636"/>
                  <a:gd name="connsiteY8" fmla="*/ 117025 h 202154"/>
                  <a:gd name="connsiteX9" fmla="*/ -1630 w 132636"/>
                  <a:gd name="connsiteY9" fmla="*/ 202102 h 202154"/>
                  <a:gd name="connsiteX10" fmla="*/ 24034 w 132636"/>
                  <a:gd name="connsiteY10" fmla="*/ 202102 h 202154"/>
                  <a:gd name="connsiteX11" fmla="*/ 24034 w 132636"/>
                  <a:gd name="connsiteY11" fmla="*/ 202102 h 202154"/>
                  <a:gd name="connsiteX12" fmla="*/ 24034 w 132636"/>
                  <a:gd name="connsiteY12" fmla="*/ 202102 h 202154"/>
                  <a:gd name="connsiteX13" fmla="*/ 81845 w 132636"/>
                  <a:gd name="connsiteY13" fmla="*/ 181464 h 202154"/>
                  <a:gd name="connsiteX14" fmla="*/ 84300 w 132636"/>
                  <a:gd name="connsiteY14" fmla="*/ 178325 h 202154"/>
                  <a:gd name="connsiteX15" fmla="*/ 81845 w 132636"/>
                  <a:gd name="connsiteY15" fmla="*/ 181464 h 202154"/>
                  <a:gd name="connsiteX16" fmla="*/ 24034 w 132636"/>
                  <a:gd name="connsiteY16" fmla="*/ 202102 h 202154"/>
                  <a:gd name="connsiteX17" fmla="*/ 17657 w 132636"/>
                  <a:gd name="connsiteY17" fmla="*/ 202102 h 202154"/>
                  <a:gd name="connsiteX18" fmla="*/ 75469 w 132636"/>
                  <a:gd name="connsiteY18" fmla="*/ 181464 h 202154"/>
                  <a:gd name="connsiteX19" fmla="*/ 131006 w 132636"/>
                  <a:gd name="connsiteY19" fmla="*/ -53 h 20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2636" h="202154">
                    <a:moveTo>
                      <a:pt x="131006" y="-53"/>
                    </a:moveTo>
                    <a:cubicBezTo>
                      <a:pt x="120455" y="2533"/>
                      <a:pt x="109133" y="3674"/>
                      <a:pt x="97306" y="3674"/>
                    </a:cubicBezTo>
                    <a:lnTo>
                      <a:pt x="91603" y="3674"/>
                    </a:lnTo>
                    <a:cubicBezTo>
                      <a:pt x="91868" y="3674"/>
                      <a:pt x="92132" y="3674"/>
                      <a:pt x="92397" y="3674"/>
                    </a:cubicBezTo>
                    <a:lnTo>
                      <a:pt x="75312" y="3674"/>
                    </a:lnTo>
                    <a:lnTo>
                      <a:pt x="75312" y="3674"/>
                    </a:lnTo>
                    <a:lnTo>
                      <a:pt x="52669" y="3674"/>
                    </a:lnTo>
                    <a:lnTo>
                      <a:pt x="41431" y="44742"/>
                    </a:lnTo>
                    <a:lnTo>
                      <a:pt x="21651" y="117025"/>
                    </a:lnTo>
                    <a:lnTo>
                      <a:pt x="-1630" y="202102"/>
                    </a:lnTo>
                    <a:lnTo>
                      <a:pt x="24034" y="202102"/>
                    </a:lnTo>
                    <a:lnTo>
                      <a:pt x="24034" y="202102"/>
                    </a:lnTo>
                    <a:lnTo>
                      <a:pt x="24034" y="202102"/>
                    </a:lnTo>
                    <a:cubicBezTo>
                      <a:pt x="45763" y="202102"/>
                      <a:pt x="65976" y="194450"/>
                      <a:pt x="81845" y="181464"/>
                    </a:cubicBezTo>
                    <a:cubicBezTo>
                      <a:pt x="82579" y="180862"/>
                      <a:pt x="83409" y="179806"/>
                      <a:pt x="84300" y="178325"/>
                    </a:cubicBezTo>
                    <a:cubicBezTo>
                      <a:pt x="83409" y="179806"/>
                      <a:pt x="82579" y="180862"/>
                      <a:pt x="81845" y="181464"/>
                    </a:cubicBezTo>
                    <a:cubicBezTo>
                      <a:pt x="65976" y="194450"/>
                      <a:pt x="45763" y="202102"/>
                      <a:pt x="24034" y="202102"/>
                    </a:cubicBezTo>
                    <a:lnTo>
                      <a:pt x="17657" y="202102"/>
                    </a:lnTo>
                    <a:cubicBezTo>
                      <a:pt x="39386" y="202102"/>
                      <a:pt x="59599" y="194450"/>
                      <a:pt x="75469" y="181464"/>
                    </a:cubicBezTo>
                    <a:cubicBezTo>
                      <a:pt x="86417" y="172516"/>
                      <a:pt x="114595" y="65445"/>
                      <a:pt x="131006" y="-53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7" name="Полилиния: фигура 19156">
                <a:extLst>
                  <a:ext uri="{FF2B5EF4-FFF2-40B4-BE49-F238E27FC236}">
                    <a16:creationId xmlns:a16="http://schemas.microsoft.com/office/drawing/2014/main" id="{0DE6D8C1-9686-AC70-9C8A-EA2BDEFC51F2}"/>
                  </a:ext>
                </a:extLst>
              </p:cNvPr>
              <p:cNvSpPr/>
              <p:nvPr/>
            </p:nvSpPr>
            <p:spPr>
              <a:xfrm flipV="1">
                <a:off x="14749705" y="-1314612"/>
                <a:ext cx="132094" cy="252593"/>
              </a:xfrm>
              <a:custGeom>
                <a:avLst/>
                <a:gdLst>
                  <a:gd name="connsiteX0" fmla="*/ 62545 w 132094"/>
                  <a:gd name="connsiteY0" fmla="*/ 231926 h 252593"/>
                  <a:gd name="connsiteX1" fmla="*/ 4733 w 132094"/>
                  <a:gd name="connsiteY1" fmla="*/ 252564 h 252593"/>
                  <a:gd name="connsiteX2" fmla="*/ -1644 w 132094"/>
                  <a:gd name="connsiteY2" fmla="*/ 252564 h 252593"/>
                  <a:gd name="connsiteX3" fmla="*/ 56168 w 132094"/>
                  <a:gd name="connsiteY3" fmla="*/ 231926 h 252593"/>
                  <a:gd name="connsiteX4" fmla="*/ 124074 w 132094"/>
                  <a:gd name="connsiteY4" fmla="*/ -29 h 252593"/>
                  <a:gd name="connsiteX5" fmla="*/ 130451 w 132094"/>
                  <a:gd name="connsiteY5" fmla="*/ -29 h 252593"/>
                  <a:gd name="connsiteX6" fmla="*/ 62545 w 132094"/>
                  <a:gd name="connsiteY6" fmla="*/ 231926 h 25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094" h="252593">
                    <a:moveTo>
                      <a:pt x="62545" y="231926"/>
                    </a:moveTo>
                    <a:cubicBezTo>
                      <a:pt x="46675" y="244912"/>
                      <a:pt x="26462" y="252564"/>
                      <a:pt x="4733" y="252564"/>
                    </a:cubicBezTo>
                    <a:lnTo>
                      <a:pt x="-1644" y="252564"/>
                    </a:lnTo>
                    <a:cubicBezTo>
                      <a:pt x="20086" y="252564"/>
                      <a:pt x="40299" y="244912"/>
                      <a:pt x="56168" y="231926"/>
                    </a:cubicBezTo>
                    <a:cubicBezTo>
                      <a:pt x="72026" y="218960"/>
                      <a:pt x="124074" y="-29"/>
                      <a:pt x="124074" y="-29"/>
                    </a:cubicBezTo>
                    <a:lnTo>
                      <a:pt x="130451" y="-29"/>
                    </a:lnTo>
                    <a:cubicBezTo>
                      <a:pt x="130451" y="-29"/>
                      <a:pt x="78403" y="218960"/>
                      <a:pt x="62545" y="231926"/>
                    </a:cubicBez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8" name="Полилиния: фигура 19157">
                <a:extLst>
                  <a:ext uri="{FF2B5EF4-FFF2-40B4-BE49-F238E27FC236}">
                    <a16:creationId xmlns:a16="http://schemas.microsoft.com/office/drawing/2014/main" id="{66588E24-D6A5-9F2B-3866-01429AB2EAFC}"/>
                  </a:ext>
                </a:extLst>
              </p:cNvPr>
              <p:cNvSpPr/>
              <p:nvPr/>
            </p:nvSpPr>
            <p:spPr>
              <a:xfrm flipV="1">
                <a:off x="14292806" y="-1314612"/>
                <a:ext cx="435567" cy="202369"/>
              </a:xfrm>
              <a:custGeom>
                <a:avLst/>
                <a:gdLst>
                  <a:gd name="connsiteX0" fmla="*/ -1424 w 435567"/>
                  <a:gd name="connsiteY0" fmla="*/ -53 h 202369"/>
                  <a:gd name="connsiteX1" fmla="*/ 50637 w 435567"/>
                  <a:gd name="connsiteY1" fmla="*/ 178348 h 202369"/>
                  <a:gd name="connsiteX2" fmla="*/ 112046 w 435567"/>
                  <a:gd name="connsiteY2" fmla="*/ 202317 h 202369"/>
                  <a:gd name="connsiteX3" fmla="*/ 97440 w 435567"/>
                  <a:gd name="connsiteY3" fmla="*/ 201067 h 202369"/>
                  <a:gd name="connsiteX4" fmla="*/ 75711 w 435567"/>
                  <a:gd name="connsiteY4" fmla="*/ 111370 h 202369"/>
                  <a:gd name="connsiteX5" fmla="*/ 48724 w 435567"/>
                  <a:gd name="connsiteY5" fmla="*/ 3890 h 202369"/>
                  <a:gd name="connsiteX6" fmla="*/ 39014 w 435567"/>
                  <a:gd name="connsiteY6" fmla="*/ 3890 h 202369"/>
                  <a:gd name="connsiteX7" fmla="*/ 38112 w 435567"/>
                  <a:gd name="connsiteY7" fmla="*/ 3890 h 202369"/>
                  <a:gd name="connsiteX8" fmla="*/ -1424 w 435567"/>
                  <a:gd name="connsiteY8" fmla="*/ -53 h 202369"/>
                  <a:gd name="connsiteX9" fmla="*/ 434144 w 435567"/>
                  <a:gd name="connsiteY9" fmla="*/ 3890 h 202369"/>
                  <a:gd name="connsiteX10" fmla="*/ 392466 w 435567"/>
                  <a:gd name="connsiteY10" fmla="*/ 3890 h 202369"/>
                  <a:gd name="connsiteX11" fmla="*/ 391732 w 435567"/>
                  <a:gd name="connsiteY11" fmla="*/ 35741 h 202369"/>
                  <a:gd name="connsiteX12" fmla="*/ 390252 w 435567"/>
                  <a:gd name="connsiteY12" fmla="*/ 150219 h 202369"/>
                  <a:gd name="connsiteX13" fmla="*/ 384249 w 435567"/>
                  <a:gd name="connsiteY13" fmla="*/ 202317 h 202369"/>
                  <a:gd name="connsiteX14" fmla="*/ 369281 w 435567"/>
                  <a:gd name="connsiteY14" fmla="*/ 202317 h 202369"/>
                  <a:gd name="connsiteX15" fmla="*/ 370773 w 435567"/>
                  <a:gd name="connsiteY15" fmla="*/ 3890 h 202369"/>
                  <a:gd name="connsiteX16" fmla="*/ 329505 w 435567"/>
                  <a:gd name="connsiteY16" fmla="*/ 3890 h 202369"/>
                  <a:gd name="connsiteX17" fmla="*/ 326341 w 435567"/>
                  <a:gd name="connsiteY17" fmla="*/ 63005 h 202369"/>
                  <a:gd name="connsiteX18" fmla="*/ 323958 w 435567"/>
                  <a:gd name="connsiteY18" fmla="*/ 111356 h 202369"/>
                  <a:gd name="connsiteX19" fmla="*/ 319687 w 435567"/>
                  <a:gd name="connsiteY19" fmla="*/ 202317 h 202369"/>
                  <a:gd name="connsiteX20" fmla="*/ 391275 w 435567"/>
                  <a:gd name="connsiteY20" fmla="*/ 202317 h 202369"/>
                  <a:gd name="connsiteX21" fmla="*/ 391275 w 435567"/>
                  <a:gd name="connsiteY21" fmla="*/ 202317 h 202369"/>
                  <a:gd name="connsiteX22" fmla="*/ 391275 w 435567"/>
                  <a:gd name="connsiteY22" fmla="*/ 202317 h 202369"/>
                  <a:gd name="connsiteX23" fmla="*/ 385175 w 435567"/>
                  <a:gd name="connsiteY23" fmla="*/ 202317 h 202369"/>
                  <a:gd name="connsiteX24" fmla="*/ 434144 w 435567"/>
                  <a:gd name="connsiteY24" fmla="*/ 3890 h 202369"/>
                  <a:gd name="connsiteX25" fmla="*/ 280043 w 435567"/>
                  <a:gd name="connsiteY25" fmla="*/ 3890 h 202369"/>
                  <a:gd name="connsiteX26" fmla="*/ 207072 w 435567"/>
                  <a:gd name="connsiteY26" fmla="*/ 3890 h 202369"/>
                  <a:gd name="connsiteX27" fmla="*/ 280043 w 435567"/>
                  <a:gd name="connsiteY27" fmla="*/ 187470 h 202369"/>
                  <a:gd name="connsiteX28" fmla="*/ 280043 w 435567"/>
                  <a:gd name="connsiteY28" fmla="*/ 3890 h 202369"/>
                  <a:gd name="connsiteX29" fmla="*/ 140236 w 435567"/>
                  <a:gd name="connsiteY29" fmla="*/ 3890 h 202369"/>
                  <a:gd name="connsiteX30" fmla="*/ 136145 w 435567"/>
                  <a:gd name="connsiteY30" fmla="*/ 3890 h 202369"/>
                  <a:gd name="connsiteX31" fmla="*/ 160750 w 435567"/>
                  <a:gd name="connsiteY31" fmla="*/ 85779 h 202369"/>
                  <a:gd name="connsiteX32" fmla="*/ 171290 w 435567"/>
                  <a:gd name="connsiteY32" fmla="*/ 120897 h 202369"/>
                  <a:gd name="connsiteX33" fmla="*/ 195750 w 435567"/>
                  <a:gd name="connsiteY33" fmla="*/ 202317 h 202369"/>
                  <a:gd name="connsiteX34" fmla="*/ 286191 w 435567"/>
                  <a:gd name="connsiteY34" fmla="*/ 202317 h 202369"/>
                  <a:gd name="connsiteX35" fmla="*/ 286191 w 435567"/>
                  <a:gd name="connsiteY35" fmla="*/ 202317 h 202369"/>
                  <a:gd name="connsiteX36" fmla="*/ 280043 w 435567"/>
                  <a:gd name="connsiteY36" fmla="*/ 202317 h 202369"/>
                  <a:gd name="connsiteX37" fmla="*/ 228476 w 435567"/>
                  <a:gd name="connsiteY37" fmla="*/ 202317 h 202369"/>
                  <a:gd name="connsiteX38" fmla="*/ 140236 w 435567"/>
                  <a:gd name="connsiteY38" fmla="*/ 3890 h 202369"/>
                  <a:gd name="connsiteX39" fmla="*/ 132885 w 435567"/>
                  <a:gd name="connsiteY39" fmla="*/ 3890 h 202369"/>
                  <a:gd name="connsiteX40" fmla="*/ 132885 w 435567"/>
                  <a:gd name="connsiteY40" fmla="*/ 3890 h 202369"/>
                  <a:gd name="connsiteX41" fmla="*/ 166874 w 435567"/>
                  <a:gd name="connsiteY41" fmla="*/ 202317 h 202369"/>
                  <a:gd name="connsiteX42" fmla="*/ 153290 w 435567"/>
                  <a:gd name="connsiteY42" fmla="*/ 122993 h 202369"/>
                  <a:gd name="connsiteX43" fmla="*/ 147275 w 435567"/>
                  <a:gd name="connsiteY43" fmla="*/ 87894 h 202369"/>
                  <a:gd name="connsiteX44" fmla="*/ 132885 w 435567"/>
                  <a:gd name="connsiteY44" fmla="*/ 3890 h 202369"/>
                  <a:gd name="connsiteX45" fmla="*/ 128289 w 435567"/>
                  <a:gd name="connsiteY45" fmla="*/ 3890 h 202369"/>
                  <a:gd name="connsiteX46" fmla="*/ 70994 w 435567"/>
                  <a:gd name="connsiteY46" fmla="*/ 3890 h 202369"/>
                  <a:gd name="connsiteX47" fmla="*/ 70994 w 435567"/>
                  <a:gd name="connsiteY47" fmla="*/ 3890 h 202369"/>
                  <a:gd name="connsiteX48" fmla="*/ 61092 w 435567"/>
                  <a:gd name="connsiteY48" fmla="*/ 3890 h 202369"/>
                  <a:gd name="connsiteX49" fmla="*/ 146541 w 435567"/>
                  <a:gd name="connsiteY49" fmla="*/ 202317 h 202369"/>
                  <a:gd name="connsiteX50" fmla="*/ 112287 w 435567"/>
                  <a:gd name="connsiteY50" fmla="*/ 202317 h 202369"/>
                  <a:gd name="connsiteX51" fmla="*/ 112287 w 435567"/>
                  <a:gd name="connsiteY51" fmla="*/ 202317 h 202369"/>
                  <a:gd name="connsiteX52" fmla="*/ 112287 w 435567"/>
                  <a:gd name="connsiteY52" fmla="*/ 202317 h 202369"/>
                  <a:gd name="connsiteX53" fmla="*/ 135315 w 435567"/>
                  <a:gd name="connsiteY53" fmla="*/ 202317 h 202369"/>
                  <a:gd name="connsiteX54" fmla="*/ 166874 w 435567"/>
                  <a:gd name="connsiteY54" fmla="*/ 202317 h 202369"/>
                  <a:gd name="connsiteX55" fmla="*/ 162278 w 435567"/>
                  <a:gd name="connsiteY55" fmla="*/ 202317 h 202369"/>
                  <a:gd name="connsiteX56" fmla="*/ 128289 w 435567"/>
                  <a:gd name="connsiteY56" fmla="*/ 3890 h 202369"/>
                  <a:gd name="connsiteX57" fmla="*/ 391431 w 435567"/>
                  <a:gd name="connsiteY57" fmla="*/ 201669 h 202369"/>
                  <a:gd name="connsiteX58" fmla="*/ 391395 w 435567"/>
                  <a:gd name="connsiteY58" fmla="*/ 201785 h 202369"/>
                  <a:gd name="connsiteX59" fmla="*/ 391431 w 435567"/>
                  <a:gd name="connsiteY59" fmla="*/ 201669 h 202369"/>
                  <a:gd name="connsiteX60" fmla="*/ 286191 w 435567"/>
                  <a:gd name="connsiteY60" fmla="*/ 202016 h 202369"/>
                  <a:gd name="connsiteX61" fmla="*/ 286191 w 435567"/>
                  <a:gd name="connsiteY61" fmla="*/ 202026 h 202369"/>
                  <a:gd name="connsiteX62" fmla="*/ 286191 w 435567"/>
                  <a:gd name="connsiteY62" fmla="*/ 202016 h 20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35567" h="202369">
                    <a:moveTo>
                      <a:pt x="-1424" y="-53"/>
                    </a:moveTo>
                    <a:cubicBezTo>
                      <a:pt x="14326" y="64556"/>
                      <a:pt x="41084" y="169615"/>
                      <a:pt x="50637" y="178348"/>
                    </a:cubicBezTo>
                    <a:cubicBezTo>
                      <a:pt x="66952" y="193293"/>
                      <a:pt x="88621" y="202256"/>
                      <a:pt x="112046" y="202317"/>
                    </a:cubicBezTo>
                    <a:cubicBezTo>
                      <a:pt x="107089" y="202303"/>
                      <a:pt x="102216" y="201861"/>
                      <a:pt x="97440" y="201067"/>
                    </a:cubicBezTo>
                    <a:cubicBezTo>
                      <a:pt x="90389" y="169940"/>
                      <a:pt x="81245" y="138898"/>
                      <a:pt x="75711" y="111370"/>
                    </a:cubicBezTo>
                    <a:cubicBezTo>
                      <a:pt x="68456" y="75214"/>
                      <a:pt x="58433" y="39566"/>
                      <a:pt x="48724" y="3890"/>
                    </a:cubicBezTo>
                    <a:lnTo>
                      <a:pt x="39014" y="3890"/>
                    </a:lnTo>
                    <a:cubicBezTo>
                      <a:pt x="38714" y="3890"/>
                      <a:pt x="38413" y="3890"/>
                      <a:pt x="38112" y="3890"/>
                    </a:cubicBezTo>
                    <a:cubicBezTo>
                      <a:pt x="24637" y="3843"/>
                      <a:pt x="11209" y="2847"/>
                      <a:pt x="-1424" y="-53"/>
                    </a:cubicBezTo>
                    <a:moveTo>
                      <a:pt x="434144" y="3890"/>
                    </a:moveTo>
                    <a:lnTo>
                      <a:pt x="392466" y="3890"/>
                    </a:lnTo>
                    <a:cubicBezTo>
                      <a:pt x="392045" y="14492"/>
                      <a:pt x="391804" y="25115"/>
                      <a:pt x="391732" y="35741"/>
                    </a:cubicBezTo>
                    <a:cubicBezTo>
                      <a:pt x="391480" y="73772"/>
                      <a:pt x="393429" y="112273"/>
                      <a:pt x="390252" y="150219"/>
                    </a:cubicBezTo>
                    <a:cubicBezTo>
                      <a:pt x="388785" y="167811"/>
                      <a:pt x="385765" y="184988"/>
                      <a:pt x="384249" y="202317"/>
                    </a:cubicBezTo>
                    <a:lnTo>
                      <a:pt x="369281" y="202317"/>
                    </a:lnTo>
                    <a:cubicBezTo>
                      <a:pt x="369546" y="136181"/>
                      <a:pt x="370557" y="70031"/>
                      <a:pt x="370773" y="3890"/>
                    </a:cubicBezTo>
                    <a:lnTo>
                      <a:pt x="329505" y="3890"/>
                    </a:lnTo>
                    <a:cubicBezTo>
                      <a:pt x="328603" y="19089"/>
                      <a:pt x="327496" y="39928"/>
                      <a:pt x="326341" y="63005"/>
                    </a:cubicBezTo>
                    <a:cubicBezTo>
                      <a:pt x="325559" y="78462"/>
                      <a:pt x="324752" y="94911"/>
                      <a:pt x="323958" y="111356"/>
                    </a:cubicBezTo>
                    <a:cubicBezTo>
                      <a:pt x="322358" y="144519"/>
                      <a:pt x="320818" y="177615"/>
                      <a:pt x="319687" y="202317"/>
                    </a:cubicBezTo>
                    <a:lnTo>
                      <a:pt x="391275" y="202317"/>
                    </a:lnTo>
                    <a:lnTo>
                      <a:pt x="391275" y="202317"/>
                    </a:lnTo>
                    <a:lnTo>
                      <a:pt x="391275" y="202317"/>
                    </a:lnTo>
                    <a:lnTo>
                      <a:pt x="385175" y="202317"/>
                    </a:lnTo>
                    <a:lnTo>
                      <a:pt x="434144" y="3890"/>
                    </a:lnTo>
                    <a:moveTo>
                      <a:pt x="280043" y="3890"/>
                    </a:moveTo>
                    <a:lnTo>
                      <a:pt x="207072" y="3890"/>
                    </a:lnTo>
                    <a:cubicBezTo>
                      <a:pt x="232783" y="64640"/>
                      <a:pt x="255451" y="126447"/>
                      <a:pt x="280043" y="187470"/>
                    </a:cubicBezTo>
                    <a:lnTo>
                      <a:pt x="280043" y="3890"/>
                    </a:lnTo>
                    <a:moveTo>
                      <a:pt x="140236" y="3890"/>
                    </a:moveTo>
                    <a:lnTo>
                      <a:pt x="136145" y="3890"/>
                    </a:lnTo>
                    <a:lnTo>
                      <a:pt x="160750" y="85779"/>
                    </a:lnTo>
                    <a:lnTo>
                      <a:pt x="171290" y="120897"/>
                    </a:lnTo>
                    <a:lnTo>
                      <a:pt x="195750" y="202317"/>
                    </a:lnTo>
                    <a:lnTo>
                      <a:pt x="286191" y="202317"/>
                    </a:lnTo>
                    <a:lnTo>
                      <a:pt x="286191" y="202317"/>
                    </a:lnTo>
                    <a:lnTo>
                      <a:pt x="280043" y="202317"/>
                    </a:lnTo>
                    <a:lnTo>
                      <a:pt x="228476" y="202317"/>
                    </a:lnTo>
                    <a:cubicBezTo>
                      <a:pt x="195966" y="137539"/>
                      <a:pt x="167500" y="70989"/>
                      <a:pt x="140236" y="3890"/>
                    </a:cubicBezTo>
                    <a:moveTo>
                      <a:pt x="132885" y="3890"/>
                    </a:moveTo>
                    <a:lnTo>
                      <a:pt x="132885" y="3890"/>
                    </a:lnTo>
                    <a:lnTo>
                      <a:pt x="166874" y="202317"/>
                    </a:lnTo>
                    <a:lnTo>
                      <a:pt x="153290" y="122993"/>
                    </a:lnTo>
                    <a:lnTo>
                      <a:pt x="147275" y="87894"/>
                    </a:lnTo>
                    <a:lnTo>
                      <a:pt x="132885" y="3890"/>
                    </a:lnTo>
                    <a:moveTo>
                      <a:pt x="128289" y="3890"/>
                    </a:moveTo>
                    <a:lnTo>
                      <a:pt x="70994" y="3890"/>
                    </a:lnTo>
                    <a:lnTo>
                      <a:pt x="70994" y="3890"/>
                    </a:lnTo>
                    <a:lnTo>
                      <a:pt x="61092" y="3890"/>
                    </a:lnTo>
                    <a:cubicBezTo>
                      <a:pt x="87947" y="70749"/>
                      <a:pt x="115583" y="137285"/>
                      <a:pt x="146541" y="202317"/>
                    </a:cubicBezTo>
                    <a:lnTo>
                      <a:pt x="112287" y="202317"/>
                    </a:lnTo>
                    <a:lnTo>
                      <a:pt x="112287" y="202317"/>
                    </a:lnTo>
                    <a:lnTo>
                      <a:pt x="112287" y="202317"/>
                    </a:lnTo>
                    <a:lnTo>
                      <a:pt x="135315" y="202317"/>
                    </a:lnTo>
                    <a:lnTo>
                      <a:pt x="166874" y="202317"/>
                    </a:lnTo>
                    <a:lnTo>
                      <a:pt x="162278" y="202317"/>
                    </a:lnTo>
                    <a:lnTo>
                      <a:pt x="128289" y="3890"/>
                    </a:lnTo>
                    <a:moveTo>
                      <a:pt x="391431" y="201669"/>
                    </a:moveTo>
                    <a:cubicBezTo>
                      <a:pt x="391419" y="201716"/>
                      <a:pt x="391407" y="201738"/>
                      <a:pt x="391395" y="201785"/>
                    </a:cubicBezTo>
                    <a:cubicBezTo>
                      <a:pt x="391407" y="201753"/>
                      <a:pt x="391419" y="201701"/>
                      <a:pt x="391431" y="201669"/>
                    </a:cubicBezTo>
                    <a:moveTo>
                      <a:pt x="286191" y="202016"/>
                    </a:moveTo>
                    <a:cubicBezTo>
                      <a:pt x="286191" y="202016"/>
                      <a:pt x="286191" y="202016"/>
                      <a:pt x="286191" y="202026"/>
                    </a:cubicBezTo>
                    <a:cubicBezTo>
                      <a:pt x="286191" y="202016"/>
                      <a:pt x="286191" y="202016"/>
                      <a:pt x="286191" y="202016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59" name="Полилиния: фигура 19158">
                <a:extLst>
                  <a:ext uri="{FF2B5EF4-FFF2-40B4-BE49-F238E27FC236}">
                    <a16:creationId xmlns:a16="http://schemas.microsoft.com/office/drawing/2014/main" id="{20E1E703-0AA2-34B6-E8F1-7FFF4DB218ED}"/>
                  </a:ext>
                </a:extLst>
              </p:cNvPr>
              <p:cNvSpPr/>
              <p:nvPr/>
            </p:nvSpPr>
            <p:spPr>
              <a:xfrm flipV="1">
                <a:off x="14421399" y="-1314612"/>
                <a:ext cx="39704" cy="204970"/>
              </a:xfrm>
              <a:custGeom>
                <a:avLst/>
                <a:gdLst>
                  <a:gd name="connsiteX0" fmla="*/ 33734 w 39704"/>
                  <a:gd name="connsiteY0" fmla="*/ 204918 h 204970"/>
                  <a:gd name="connsiteX1" fmla="*/ -1374 w 39704"/>
                  <a:gd name="connsiteY1" fmla="*/ -52 h 204970"/>
                  <a:gd name="connsiteX2" fmla="*/ 3222 w 39704"/>
                  <a:gd name="connsiteY2" fmla="*/ -52 h 204970"/>
                  <a:gd name="connsiteX3" fmla="*/ 38330 w 39704"/>
                  <a:gd name="connsiteY3" fmla="*/ 204918 h 204970"/>
                  <a:gd name="connsiteX4" fmla="*/ 33734 w 39704"/>
                  <a:gd name="connsiteY4" fmla="*/ 204918 h 20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04" h="204970">
                    <a:moveTo>
                      <a:pt x="33734" y="204918"/>
                    </a:moveTo>
                    <a:lnTo>
                      <a:pt x="-1374" y="-52"/>
                    </a:lnTo>
                    <a:lnTo>
                      <a:pt x="3222" y="-52"/>
                    </a:lnTo>
                    <a:lnTo>
                      <a:pt x="38330" y="204918"/>
                    </a:lnTo>
                    <a:lnTo>
                      <a:pt x="33734" y="204918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60" name="Полилиния: фигура 19159">
                <a:extLst>
                  <a:ext uri="{FF2B5EF4-FFF2-40B4-BE49-F238E27FC236}">
                    <a16:creationId xmlns:a16="http://schemas.microsoft.com/office/drawing/2014/main" id="{81266893-082E-D6F2-131A-916186D0E8EC}"/>
                  </a:ext>
                </a:extLst>
              </p:cNvPr>
              <p:cNvSpPr/>
              <p:nvPr/>
            </p:nvSpPr>
            <p:spPr>
              <a:xfrm flipV="1">
                <a:off x="14679404" y="-1314612"/>
                <a:ext cx="57390" cy="206727"/>
              </a:xfrm>
              <a:custGeom>
                <a:avLst/>
                <a:gdLst>
                  <a:gd name="connsiteX0" fmla="*/ 55825 w 57390"/>
                  <a:gd name="connsiteY0" fmla="*/ -51 h 206727"/>
                  <a:gd name="connsiteX1" fmla="*/ 4534 w 57390"/>
                  <a:gd name="connsiteY1" fmla="*/ 206677 h 206727"/>
                  <a:gd name="connsiteX2" fmla="*/ -1566 w 57390"/>
                  <a:gd name="connsiteY2" fmla="*/ 206677 h 206727"/>
                  <a:gd name="connsiteX3" fmla="*/ 49448 w 57390"/>
                  <a:gd name="connsiteY3" fmla="*/ -51 h 206727"/>
                  <a:gd name="connsiteX4" fmla="*/ 55825 w 57390"/>
                  <a:gd name="connsiteY4" fmla="*/ -51 h 20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90" h="206727">
                    <a:moveTo>
                      <a:pt x="55825" y="-51"/>
                    </a:moveTo>
                    <a:cubicBezTo>
                      <a:pt x="37885" y="71500"/>
                      <a:pt x="16493" y="157225"/>
                      <a:pt x="4534" y="206677"/>
                    </a:cubicBezTo>
                    <a:lnTo>
                      <a:pt x="-1566" y="206677"/>
                    </a:lnTo>
                    <a:lnTo>
                      <a:pt x="49448" y="-51"/>
                    </a:lnTo>
                    <a:lnTo>
                      <a:pt x="55825" y="-51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61" name="Полилиния: фигура 19160">
                <a:extLst>
                  <a:ext uri="{FF2B5EF4-FFF2-40B4-BE49-F238E27FC236}">
                    <a16:creationId xmlns:a16="http://schemas.microsoft.com/office/drawing/2014/main" id="{EFFF5F66-40A1-BDC5-7315-7A8E9F4F6ED1}"/>
                  </a:ext>
                </a:extLst>
              </p:cNvPr>
              <p:cNvSpPr/>
              <p:nvPr/>
            </p:nvSpPr>
            <p:spPr>
              <a:xfrm flipV="1">
                <a:off x="14574272" y="-1314612"/>
                <a:ext cx="6773" cy="206727"/>
              </a:xfrm>
              <a:custGeom>
                <a:avLst/>
                <a:gdLst>
                  <a:gd name="connsiteX0" fmla="*/ 5302 w 6773"/>
                  <a:gd name="connsiteY0" fmla="*/ -51 h 206727"/>
                  <a:gd name="connsiteX1" fmla="*/ 4676 w 6773"/>
                  <a:gd name="connsiteY1" fmla="*/ 206677 h 206727"/>
                  <a:gd name="connsiteX2" fmla="*/ -1472 w 6773"/>
                  <a:gd name="connsiteY2" fmla="*/ 206677 h 206727"/>
                  <a:gd name="connsiteX3" fmla="*/ -1472 w 6773"/>
                  <a:gd name="connsiteY3" fmla="*/ -51 h 206727"/>
                  <a:gd name="connsiteX4" fmla="*/ 5302 w 6773"/>
                  <a:gd name="connsiteY4" fmla="*/ -51 h 20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3" h="206727">
                    <a:moveTo>
                      <a:pt x="5302" y="-51"/>
                    </a:moveTo>
                    <a:cubicBezTo>
                      <a:pt x="4917" y="53312"/>
                      <a:pt x="4291" y="155242"/>
                      <a:pt x="4676" y="206677"/>
                    </a:cubicBezTo>
                    <a:lnTo>
                      <a:pt x="-1472" y="206677"/>
                    </a:lnTo>
                    <a:lnTo>
                      <a:pt x="-1472" y="-51"/>
                    </a:lnTo>
                    <a:lnTo>
                      <a:pt x="5302" y="-51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62" name="Полилиния: фигура 19161">
                <a:extLst>
                  <a:ext uri="{FF2B5EF4-FFF2-40B4-BE49-F238E27FC236}">
                    <a16:creationId xmlns:a16="http://schemas.microsoft.com/office/drawing/2014/main" id="{4B1372BF-D930-30C5-24EE-AF9287AFE517}"/>
                  </a:ext>
                </a:extLst>
              </p:cNvPr>
              <p:cNvSpPr/>
              <p:nvPr/>
            </p:nvSpPr>
            <p:spPr>
              <a:xfrm flipV="1">
                <a:off x="14663511" y="-1314612"/>
                <a:ext cx="23184" cy="198427"/>
              </a:xfrm>
              <a:custGeom>
                <a:avLst/>
                <a:gdLst>
                  <a:gd name="connsiteX0" fmla="*/ 21643 w 23184"/>
                  <a:gd name="connsiteY0" fmla="*/ -55 h 198427"/>
                  <a:gd name="connsiteX1" fmla="*/ -50 w 23184"/>
                  <a:gd name="connsiteY1" fmla="*/ -55 h 198427"/>
                  <a:gd name="connsiteX2" fmla="*/ -1542 w 23184"/>
                  <a:gd name="connsiteY2" fmla="*/ 198373 h 198427"/>
                  <a:gd name="connsiteX3" fmla="*/ 13425 w 23184"/>
                  <a:gd name="connsiteY3" fmla="*/ 198373 h 198427"/>
                  <a:gd name="connsiteX4" fmla="*/ 19429 w 23184"/>
                  <a:gd name="connsiteY4" fmla="*/ 146275 h 198427"/>
                  <a:gd name="connsiteX5" fmla="*/ 20909 w 23184"/>
                  <a:gd name="connsiteY5" fmla="*/ 31796 h 198427"/>
                  <a:gd name="connsiteX6" fmla="*/ 21643 w 23184"/>
                  <a:gd name="connsiteY6" fmla="*/ -55 h 19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84" h="198427">
                    <a:moveTo>
                      <a:pt x="21643" y="-55"/>
                    </a:moveTo>
                    <a:lnTo>
                      <a:pt x="-50" y="-55"/>
                    </a:lnTo>
                    <a:cubicBezTo>
                      <a:pt x="-267" y="66086"/>
                      <a:pt x="-1278" y="132236"/>
                      <a:pt x="-1542" y="198373"/>
                    </a:cubicBezTo>
                    <a:lnTo>
                      <a:pt x="13425" y="198373"/>
                    </a:lnTo>
                    <a:cubicBezTo>
                      <a:pt x="14941" y="181043"/>
                      <a:pt x="17961" y="163866"/>
                      <a:pt x="19429" y="146275"/>
                    </a:cubicBezTo>
                    <a:cubicBezTo>
                      <a:pt x="22605" y="108328"/>
                      <a:pt x="20656" y="69827"/>
                      <a:pt x="20909" y="31796"/>
                    </a:cubicBezTo>
                    <a:cubicBezTo>
                      <a:pt x="20981" y="21170"/>
                      <a:pt x="21222" y="10547"/>
                      <a:pt x="21643" y="-55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63" name="Полилиния: фигура 19162">
                <a:extLst>
                  <a:ext uri="{FF2B5EF4-FFF2-40B4-BE49-F238E27FC236}">
                    <a16:creationId xmlns:a16="http://schemas.microsoft.com/office/drawing/2014/main" id="{B651C320-2BEE-E0BF-71FB-C8AC3DCE1259}"/>
                  </a:ext>
                </a:extLst>
              </p:cNvPr>
              <p:cNvSpPr/>
              <p:nvPr/>
            </p:nvSpPr>
            <p:spPr>
              <a:xfrm flipV="1">
                <a:off x="14434465" y="-1314612"/>
                <a:ext cx="139807" cy="198427"/>
              </a:xfrm>
              <a:custGeom>
                <a:avLst/>
                <a:gdLst>
                  <a:gd name="connsiteX0" fmla="*/ 65416 w 139807"/>
                  <a:gd name="connsiteY0" fmla="*/ -55 h 198427"/>
                  <a:gd name="connsiteX1" fmla="*/ -1419 w 139807"/>
                  <a:gd name="connsiteY1" fmla="*/ -55 h 198427"/>
                  <a:gd name="connsiteX2" fmla="*/ 86820 w 139807"/>
                  <a:gd name="connsiteY2" fmla="*/ 198373 h 198427"/>
                  <a:gd name="connsiteX3" fmla="*/ 138388 w 139807"/>
                  <a:gd name="connsiteY3" fmla="*/ 198373 h 198427"/>
                  <a:gd name="connsiteX4" fmla="*/ 138388 w 139807"/>
                  <a:gd name="connsiteY4" fmla="*/ 183526 h 198427"/>
                  <a:gd name="connsiteX5" fmla="*/ 65416 w 139807"/>
                  <a:gd name="connsiteY5" fmla="*/ -55 h 19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07" h="198427">
                    <a:moveTo>
                      <a:pt x="65416" y="-55"/>
                    </a:moveTo>
                    <a:lnTo>
                      <a:pt x="-1419" y="-55"/>
                    </a:lnTo>
                    <a:cubicBezTo>
                      <a:pt x="25844" y="67044"/>
                      <a:pt x="54311" y="133594"/>
                      <a:pt x="86820" y="198373"/>
                    </a:cubicBezTo>
                    <a:lnTo>
                      <a:pt x="138388" y="198373"/>
                    </a:lnTo>
                    <a:lnTo>
                      <a:pt x="138388" y="183526"/>
                    </a:lnTo>
                    <a:cubicBezTo>
                      <a:pt x="113795" y="122503"/>
                      <a:pt x="91128" y="60695"/>
                      <a:pt x="65416" y="-55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64" name="Полилиния: фигура 19163">
                <a:extLst>
                  <a:ext uri="{FF2B5EF4-FFF2-40B4-BE49-F238E27FC236}">
                    <a16:creationId xmlns:a16="http://schemas.microsoft.com/office/drawing/2014/main" id="{09DA2D45-09DF-5246-7114-A6B5ABDAF4EC}"/>
                  </a:ext>
                </a:extLst>
              </p:cNvPr>
              <p:cNvSpPr/>
              <p:nvPr/>
            </p:nvSpPr>
            <p:spPr>
              <a:xfrm flipV="1">
                <a:off x="14574272" y="-1314612"/>
                <a:ext cx="6027" cy="14847"/>
              </a:xfrm>
              <a:custGeom>
                <a:avLst/>
                <a:gdLst>
                  <a:gd name="connsiteX0" fmla="*/ -1472 w 6027"/>
                  <a:gd name="connsiteY0" fmla="*/ -141 h 14847"/>
                  <a:gd name="connsiteX1" fmla="*/ -1472 w 6027"/>
                  <a:gd name="connsiteY1" fmla="*/ 14706 h 14847"/>
                  <a:gd name="connsiteX2" fmla="*/ 4556 w 6027"/>
                  <a:gd name="connsiteY2" fmla="*/ 14706 h 14847"/>
                  <a:gd name="connsiteX3" fmla="*/ -1472 w 6027"/>
                  <a:gd name="connsiteY3" fmla="*/ -141 h 1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27" h="14847">
                    <a:moveTo>
                      <a:pt x="-1472" y="-141"/>
                    </a:moveTo>
                    <a:lnTo>
                      <a:pt x="-1472" y="14706"/>
                    </a:lnTo>
                    <a:lnTo>
                      <a:pt x="4556" y="14706"/>
                    </a:lnTo>
                    <a:cubicBezTo>
                      <a:pt x="2523" y="9761"/>
                      <a:pt x="525" y="4817"/>
                      <a:pt x="-1472" y="-141"/>
                    </a:cubicBezTo>
                  </a:path>
                </a:pathLst>
              </a:custGeom>
              <a:solidFill>
                <a:srgbClr val="80D4D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78" name="Полилиния: фигура 19177">
                <a:extLst>
                  <a:ext uri="{FF2B5EF4-FFF2-40B4-BE49-F238E27FC236}">
                    <a16:creationId xmlns:a16="http://schemas.microsoft.com/office/drawing/2014/main" id="{B6B8C3D2-63F7-F93A-30EE-E22B66370246}"/>
                  </a:ext>
                </a:extLst>
              </p:cNvPr>
              <p:cNvSpPr/>
              <p:nvPr/>
            </p:nvSpPr>
            <p:spPr>
              <a:xfrm flipV="1">
                <a:off x="14406276" y="-1314612"/>
                <a:ext cx="240" cy="9023"/>
              </a:xfrm>
              <a:custGeom>
                <a:avLst/>
                <a:gdLst>
                  <a:gd name="connsiteX0" fmla="*/ -1349 w 240"/>
                  <a:gd name="connsiteY0" fmla="*/ -148 h 9023"/>
                  <a:gd name="connsiteX1" fmla="*/ -1108 w 240"/>
                  <a:gd name="connsiteY1" fmla="*/ -148 h 9023"/>
                  <a:gd name="connsiteX2" fmla="*/ -1349 w 240"/>
                  <a:gd name="connsiteY2" fmla="*/ -148 h 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" h="9023">
                    <a:moveTo>
                      <a:pt x="-1349" y="-148"/>
                    </a:moveTo>
                    <a:cubicBezTo>
                      <a:pt x="-1265" y="-148"/>
                      <a:pt x="-1180" y="-148"/>
                      <a:pt x="-1108" y="-148"/>
                    </a:cubicBezTo>
                    <a:cubicBezTo>
                      <a:pt x="-1180" y="-148"/>
                      <a:pt x="-1265" y="-148"/>
                      <a:pt x="-1349" y="-148"/>
                    </a:cubicBezTo>
                  </a:path>
                </a:pathLst>
              </a:custGeom>
              <a:gradFill>
                <a:gsLst>
                  <a:gs pos="0">
                    <a:srgbClr val="A5CCC9"/>
                  </a:gs>
                  <a:gs pos="46524">
                    <a:srgbClr val="ADD4D3"/>
                  </a:gs>
                  <a:gs pos="100000">
                    <a:srgbClr val="96BAC1"/>
                  </a:gs>
                </a:gsLst>
                <a:lin ang="540000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79" name="Полилиния: фигура 19178">
                <a:extLst>
                  <a:ext uri="{FF2B5EF4-FFF2-40B4-BE49-F238E27FC236}">
                    <a16:creationId xmlns:a16="http://schemas.microsoft.com/office/drawing/2014/main" id="{D9E799C4-4E66-8B23-F2F9-67F75585AA26}"/>
                  </a:ext>
                </a:extLst>
              </p:cNvPr>
              <p:cNvSpPr/>
              <p:nvPr/>
            </p:nvSpPr>
            <p:spPr>
              <a:xfrm flipV="1">
                <a:off x="14342953" y="-1314612"/>
                <a:ext cx="97816" cy="198427"/>
              </a:xfrm>
              <a:custGeom>
                <a:avLst/>
                <a:gdLst>
                  <a:gd name="connsiteX0" fmla="*/ 4942 w 97816"/>
                  <a:gd name="connsiteY0" fmla="*/ -55 h 198427"/>
                  <a:gd name="connsiteX1" fmla="*/ -1206 w 97816"/>
                  <a:gd name="connsiteY1" fmla="*/ -55 h 198427"/>
                  <a:gd name="connsiteX2" fmla="*/ -1206 w 97816"/>
                  <a:gd name="connsiteY2" fmla="*/ -55 h 198427"/>
                  <a:gd name="connsiteX3" fmla="*/ -1338 w 97816"/>
                  <a:gd name="connsiteY3" fmla="*/ -55 h 198427"/>
                  <a:gd name="connsiteX4" fmla="*/ 25649 w 97816"/>
                  <a:gd name="connsiteY4" fmla="*/ 107426 h 198427"/>
                  <a:gd name="connsiteX5" fmla="*/ 47378 w 97816"/>
                  <a:gd name="connsiteY5" fmla="*/ 197122 h 198427"/>
                  <a:gd name="connsiteX6" fmla="*/ 61984 w 97816"/>
                  <a:gd name="connsiteY6" fmla="*/ 198373 h 198427"/>
                  <a:gd name="connsiteX7" fmla="*/ 62225 w 97816"/>
                  <a:gd name="connsiteY7" fmla="*/ 198373 h 198427"/>
                  <a:gd name="connsiteX8" fmla="*/ 62225 w 97816"/>
                  <a:gd name="connsiteY8" fmla="*/ 198373 h 198427"/>
                  <a:gd name="connsiteX9" fmla="*/ 96478 w 97816"/>
                  <a:gd name="connsiteY9" fmla="*/ 198373 h 198427"/>
                  <a:gd name="connsiteX10" fmla="*/ 11030 w 97816"/>
                  <a:gd name="connsiteY10" fmla="*/ -55 h 198427"/>
                  <a:gd name="connsiteX11" fmla="*/ 4942 w 97816"/>
                  <a:gd name="connsiteY11" fmla="*/ -55 h 198427"/>
                  <a:gd name="connsiteX12" fmla="*/ 4942 w 97816"/>
                  <a:gd name="connsiteY12" fmla="*/ -55 h 19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16" h="198427">
                    <a:moveTo>
                      <a:pt x="4942" y="-55"/>
                    </a:moveTo>
                    <a:lnTo>
                      <a:pt x="-1206" y="-55"/>
                    </a:lnTo>
                    <a:lnTo>
                      <a:pt x="-1206" y="-55"/>
                    </a:lnTo>
                    <a:lnTo>
                      <a:pt x="-1338" y="-55"/>
                    </a:lnTo>
                    <a:cubicBezTo>
                      <a:pt x="8371" y="35621"/>
                      <a:pt x="18393" y="71270"/>
                      <a:pt x="25649" y="107426"/>
                    </a:cubicBezTo>
                    <a:cubicBezTo>
                      <a:pt x="31183" y="134953"/>
                      <a:pt x="40327" y="165996"/>
                      <a:pt x="47378" y="197122"/>
                    </a:cubicBezTo>
                    <a:cubicBezTo>
                      <a:pt x="52154" y="197916"/>
                      <a:pt x="57027" y="198358"/>
                      <a:pt x="61984" y="198373"/>
                    </a:cubicBezTo>
                    <a:cubicBezTo>
                      <a:pt x="62068" y="198373"/>
                      <a:pt x="62152" y="198373"/>
                      <a:pt x="62225" y="198373"/>
                    </a:cubicBezTo>
                    <a:lnTo>
                      <a:pt x="62225" y="198373"/>
                    </a:lnTo>
                    <a:lnTo>
                      <a:pt x="96478" y="198373"/>
                    </a:lnTo>
                    <a:cubicBezTo>
                      <a:pt x="65521" y="133341"/>
                      <a:pt x="37885" y="66805"/>
                      <a:pt x="11030" y="-55"/>
                    </a:cubicBezTo>
                    <a:lnTo>
                      <a:pt x="4942" y="-55"/>
                    </a:lnTo>
                    <a:lnTo>
                      <a:pt x="4942" y="-55"/>
                    </a:ln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0" name="Полилиния: фигура 19179">
                <a:extLst>
                  <a:ext uri="{FF2B5EF4-FFF2-40B4-BE49-F238E27FC236}">
                    <a16:creationId xmlns:a16="http://schemas.microsoft.com/office/drawing/2014/main" id="{8587A6FB-E44B-5086-561D-138EB56E8CBE}"/>
                  </a:ext>
                </a:extLst>
              </p:cNvPr>
              <p:cNvSpPr/>
              <p:nvPr/>
            </p:nvSpPr>
            <p:spPr>
              <a:xfrm flipV="1">
                <a:off x="14176532" y="-1116185"/>
                <a:ext cx="742312" cy="358479"/>
              </a:xfrm>
              <a:custGeom>
                <a:avLst/>
                <a:gdLst>
                  <a:gd name="connsiteX0" fmla="*/ 699774 w 742312"/>
                  <a:gd name="connsiteY0" fmla="*/ 135154 h 358479"/>
                  <a:gd name="connsiteX1" fmla="*/ 663210 w 742312"/>
                  <a:gd name="connsiteY1" fmla="*/ 270800 h 358479"/>
                  <a:gd name="connsiteX2" fmla="*/ 629377 w 742312"/>
                  <a:gd name="connsiteY2" fmla="*/ 358687 h 358479"/>
                  <a:gd name="connsiteX3" fmla="*/ 187241 w 742312"/>
                  <a:gd name="connsiteY3" fmla="*/ 358687 h 358479"/>
                  <a:gd name="connsiteX4" fmla="*/ 90952 w 742312"/>
                  <a:gd name="connsiteY4" fmla="*/ 201845 h 358479"/>
                  <a:gd name="connsiteX5" fmla="*/ 8752 w 742312"/>
                  <a:gd name="connsiteY5" fmla="*/ 29745 h 358479"/>
                  <a:gd name="connsiteX6" fmla="*/ -1450 w 742312"/>
                  <a:gd name="connsiteY6" fmla="*/ 208 h 358479"/>
                  <a:gd name="connsiteX7" fmla="*/ 740862 w 742312"/>
                  <a:gd name="connsiteY7" fmla="*/ 208 h 358479"/>
                  <a:gd name="connsiteX8" fmla="*/ 699774 w 742312"/>
                  <a:gd name="connsiteY8" fmla="*/ 135154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2312" h="358479">
                    <a:moveTo>
                      <a:pt x="699774" y="135154"/>
                    </a:moveTo>
                    <a:cubicBezTo>
                      <a:pt x="687598" y="180295"/>
                      <a:pt x="678105" y="226439"/>
                      <a:pt x="663210" y="270800"/>
                    </a:cubicBezTo>
                    <a:cubicBezTo>
                      <a:pt x="653212" y="300564"/>
                      <a:pt x="639628" y="329079"/>
                      <a:pt x="629377" y="358687"/>
                    </a:cubicBezTo>
                    <a:lnTo>
                      <a:pt x="187241" y="358687"/>
                    </a:lnTo>
                    <a:cubicBezTo>
                      <a:pt x="164670" y="300865"/>
                      <a:pt x="125591" y="245844"/>
                      <a:pt x="90952" y="201845"/>
                    </a:cubicBezTo>
                    <a:cubicBezTo>
                      <a:pt x="51416" y="151603"/>
                      <a:pt x="27281" y="90398"/>
                      <a:pt x="8752" y="29745"/>
                    </a:cubicBezTo>
                    <a:cubicBezTo>
                      <a:pt x="5756" y="19951"/>
                      <a:pt x="2243" y="10095"/>
                      <a:pt x="-1450" y="208"/>
                    </a:cubicBezTo>
                    <a:lnTo>
                      <a:pt x="740862" y="208"/>
                    </a:lnTo>
                    <a:cubicBezTo>
                      <a:pt x="724716" y="44987"/>
                      <a:pt x="711589" y="91337"/>
                      <a:pt x="699774" y="135154"/>
                    </a:cubicBezTo>
                  </a:path>
                </a:pathLst>
              </a:custGeom>
              <a:solidFill>
                <a:srgbClr val="796F63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1" name="Полилиния: фигура 19180">
                <a:extLst>
                  <a:ext uri="{FF2B5EF4-FFF2-40B4-BE49-F238E27FC236}">
                    <a16:creationId xmlns:a16="http://schemas.microsoft.com/office/drawing/2014/main" id="{AAC7A40F-466B-1314-270E-53CBD118EC54}"/>
                  </a:ext>
                </a:extLst>
              </p:cNvPr>
              <p:cNvSpPr/>
              <p:nvPr/>
            </p:nvSpPr>
            <p:spPr>
              <a:xfrm flipV="1">
                <a:off x="14154828" y="-826685"/>
                <a:ext cx="852954" cy="68979"/>
              </a:xfrm>
              <a:custGeom>
                <a:avLst/>
                <a:gdLst>
                  <a:gd name="connsiteX0" fmla="*/ 12458 w 852954"/>
                  <a:gd name="connsiteY0" fmla="*/ 69323 h 68979"/>
                  <a:gd name="connsiteX1" fmla="*/ -1475 w 852954"/>
                  <a:gd name="connsiteY1" fmla="*/ 344 h 68979"/>
                  <a:gd name="connsiteX2" fmla="*/ 851480 w 852954"/>
                  <a:gd name="connsiteY2" fmla="*/ 344 h 68979"/>
                  <a:gd name="connsiteX3" fmla="*/ 846186 w 852954"/>
                  <a:gd name="connsiteY3" fmla="*/ 26513 h 68979"/>
                  <a:gd name="connsiteX4" fmla="*/ 12458 w 852954"/>
                  <a:gd name="connsiteY4" fmla="*/ 69323 h 68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2954" h="68979">
                    <a:moveTo>
                      <a:pt x="12458" y="69323"/>
                    </a:moveTo>
                    <a:lnTo>
                      <a:pt x="-1475" y="344"/>
                    </a:lnTo>
                    <a:lnTo>
                      <a:pt x="851480" y="344"/>
                    </a:lnTo>
                    <a:lnTo>
                      <a:pt x="846186" y="26513"/>
                    </a:lnTo>
                    <a:lnTo>
                      <a:pt x="12458" y="69323"/>
                    </a:lnTo>
                  </a:path>
                </a:pathLst>
              </a:custGeom>
              <a:solidFill>
                <a:srgbClr val="4E4B4C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2" name="Полилиния: фигура 19181">
                <a:extLst>
                  <a:ext uri="{FF2B5EF4-FFF2-40B4-BE49-F238E27FC236}">
                    <a16:creationId xmlns:a16="http://schemas.microsoft.com/office/drawing/2014/main" id="{87CCC112-8364-7808-6C8C-8A1EA7B03DF1}"/>
                  </a:ext>
                </a:extLst>
              </p:cNvPr>
              <p:cNvSpPr/>
              <p:nvPr/>
            </p:nvSpPr>
            <p:spPr>
              <a:xfrm flipV="1">
                <a:off x="14250298" y="-1116185"/>
                <a:ext cx="622273" cy="230334"/>
              </a:xfrm>
              <a:custGeom>
                <a:avLst/>
                <a:gdLst>
                  <a:gd name="connsiteX0" fmla="*/ 575237 w 622273"/>
                  <a:gd name="connsiteY0" fmla="*/ 160172 h 230334"/>
                  <a:gd name="connsiteX1" fmla="*/ 553508 w 622273"/>
                  <a:gd name="connsiteY1" fmla="*/ 230482 h 230334"/>
                  <a:gd name="connsiteX2" fmla="*/ 97475 w 622273"/>
                  <a:gd name="connsiteY2" fmla="*/ 230482 h 230334"/>
                  <a:gd name="connsiteX3" fmla="*/ 48302 w 622273"/>
                  <a:gd name="connsiteY3" fmla="*/ 128482 h 230334"/>
                  <a:gd name="connsiteX4" fmla="*/ -1460 w 622273"/>
                  <a:gd name="connsiteY4" fmla="*/ 61899 h 230334"/>
                  <a:gd name="connsiteX5" fmla="*/ 109266 w 622273"/>
                  <a:gd name="connsiteY5" fmla="*/ 16202 h 230334"/>
                  <a:gd name="connsiteX6" fmla="*/ 391070 w 622273"/>
                  <a:gd name="connsiteY6" fmla="*/ 4147 h 230334"/>
                  <a:gd name="connsiteX7" fmla="*/ 620813 w 622273"/>
                  <a:gd name="connsiteY7" fmla="*/ 25311 h 230334"/>
                  <a:gd name="connsiteX8" fmla="*/ 575237 w 622273"/>
                  <a:gd name="connsiteY8" fmla="*/ 160172 h 230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2273" h="230334">
                    <a:moveTo>
                      <a:pt x="575237" y="160172"/>
                    </a:moveTo>
                    <a:cubicBezTo>
                      <a:pt x="566430" y="183079"/>
                      <a:pt x="557719" y="206710"/>
                      <a:pt x="553508" y="230482"/>
                    </a:cubicBezTo>
                    <a:lnTo>
                      <a:pt x="97475" y="230482"/>
                    </a:lnTo>
                    <a:cubicBezTo>
                      <a:pt x="89643" y="193729"/>
                      <a:pt x="69983" y="158786"/>
                      <a:pt x="48302" y="128482"/>
                    </a:cubicBezTo>
                    <a:cubicBezTo>
                      <a:pt x="32252" y="106054"/>
                      <a:pt x="13736" y="85008"/>
                      <a:pt x="-1460" y="61899"/>
                    </a:cubicBezTo>
                    <a:cubicBezTo>
                      <a:pt x="34153" y="43621"/>
                      <a:pt x="70597" y="25334"/>
                      <a:pt x="109266" y="16202"/>
                    </a:cubicBezTo>
                    <a:cubicBezTo>
                      <a:pt x="199587" y="-5116"/>
                      <a:pt x="298944" y="-689"/>
                      <a:pt x="391070" y="4147"/>
                    </a:cubicBezTo>
                    <a:cubicBezTo>
                      <a:pt x="467567" y="8152"/>
                      <a:pt x="544521" y="15455"/>
                      <a:pt x="620813" y="25311"/>
                    </a:cubicBezTo>
                    <a:cubicBezTo>
                      <a:pt x="603115" y="69141"/>
                      <a:pt x="592238" y="115933"/>
                      <a:pt x="575237" y="160172"/>
                    </a:cubicBezTo>
                  </a:path>
                </a:pathLst>
              </a:custGeom>
              <a:solidFill>
                <a:srgbClr val="4E4B4C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3" name="Полилиния: фигура 19182">
                <a:extLst>
                  <a:ext uri="{FF2B5EF4-FFF2-40B4-BE49-F238E27FC236}">
                    <a16:creationId xmlns:a16="http://schemas.microsoft.com/office/drawing/2014/main" id="{021CBFB3-CBC6-9911-760F-9C6CA0A3A9E3}"/>
                  </a:ext>
                </a:extLst>
              </p:cNvPr>
              <p:cNvSpPr/>
              <p:nvPr/>
            </p:nvSpPr>
            <p:spPr>
              <a:xfrm flipV="1">
                <a:off x="14733366" y="-1116185"/>
                <a:ext cx="274416" cy="358479"/>
              </a:xfrm>
              <a:custGeom>
                <a:avLst/>
                <a:gdLst>
                  <a:gd name="connsiteX0" fmla="*/ 272733 w 274416"/>
                  <a:gd name="connsiteY0" fmla="*/ 208 h 358479"/>
                  <a:gd name="connsiteX1" fmla="*/ 272733 w 274416"/>
                  <a:gd name="connsiteY1" fmla="*/ 208 h 358479"/>
                  <a:gd name="connsiteX2" fmla="*/ 272733 w 274416"/>
                  <a:gd name="connsiteY2" fmla="*/ 208 h 358479"/>
                  <a:gd name="connsiteX3" fmla="*/ 272733 w 274416"/>
                  <a:gd name="connsiteY3" fmla="*/ 208 h 358479"/>
                  <a:gd name="connsiteX4" fmla="*/ 272733 w 274416"/>
                  <a:gd name="connsiteY4" fmla="*/ 208 h 358479"/>
                  <a:gd name="connsiteX5" fmla="*/ 134009 w 274416"/>
                  <a:gd name="connsiteY5" fmla="*/ 208 h 358479"/>
                  <a:gd name="connsiteX6" fmla="*/ 134009 w 274416"/>
                  <a:gd name="connsiteY6" fmla="*/ 208 h 358479"/>
                  <a:gd name="connsiteX7" fmla="*/ 121268 w 274416"/>
                  <a:gd name="connsiteY7" fmla="*/ 33886 h 358479"/>
                  <a:gd name="connsiteX8" fmla="*/ 78652 w 274416"/>
                  <a:gd name="connsiteY8" fmla="*/ 146438 h 358479"/>
                  <a:gd name="connsiteX9" fmla="*/ -1683 w 274416"/>
                  <a:gd name="connsiteY9" fmla="*/ 358687 h 358479"/>
                  <a:gd name="connsiteX10" fmla="*/ 70218 w 274416"/>
                  <a:gd name="connsiteY10" fmla="*/ 358687 h 358479"/>
                  <a:gd name="connsiteX11" fmla="*/ 72311 w 274416"/>
                  <a:gd name="connsiteY11" fmla="*/ 358687 h 358479"/>
                  <a:gd name="connsiteX12" fmla="*/ 89396 w 274416"/>
                  <a:gd name="connsiteY12" fmla="*/ 358687 h 358479"/>
                  <a:gd name="connsiteX13" fmla="*/ 94943 w 274416"/>
                  <a:gd name="connsiteY13" fmla="*/ 358579 h 358479"/>
                  <a:gd name="connsiteX14" fmla="*/ 218218 w 274416"/>
                  <a:gd name="connsiteY14" fmla="*/ 121162 h 358479"/>
                  <a:gd name="connsiteX15" fmla="*/ 143899 w 274416"/>
                  <a:gd name="connsiteY15" fmla="*/ 347008 h 358479"/>
                  <a:gd name="connsiteX16" fmla="*/ 171512 w 274416"/>
                  <a:gd name="connsiteY16" fmla="*/ 323712 h 358479"/>
                  <a:gd name="connsiteX17" fmla="*/ 254517 w 274416"/>
                  <a:gd name="connsiteY17" fmla="*/ 52906 h 358479"/>
                  <a:gd name="connsiteX18" fmla="*/ 98925 w 274416"/>
                  <a:gd name="connsiteY18" fmla="*/ 136934 h 358479"/>
                  <a:gd name="connsiteX19" fmla="*/ 72528 w 274416"/>
                  <a:gd name="connsiteY19" fmla="*/ 162634 h 358479"/>
                  <a:gd name="connsiteX20" fmla="*/ 134009 w 274416"/>
                  <a:gd name="connsiteY20" fmla="*/ 208 h 358479"/>
                  <a:gd name="connsiteX21" fmla="*/ 261580 w 274416"/>
                  <a:gd name="connsiteY21" fmla="*/ 47314 h 358479"/>
                  <a:gd name="connsiteX22" fmla="*/ 261580 w 274416"/>
                  <a:gd name="connsiteY22" fmla="*/ 47314 h 358479"/>
                  <a:gd name="connsiteX23" fmla="*/ 177214 w 274416"/>
                  <a:gd name="connsiteY23" fmla="*/ 323712 h 358479"/>
                  <a:gd name="connsiteX24" fmla="*/ 164413 w 274416"/>
                  <a:gd name="connsiteY24" fmla="*/ 337213 h 358479"/>
                  <a:gd name="connsiteX25" fmla="*/ 177214 w 274416"/>
                  <a:gd name="connsiteY25" fmla="*/ 323712 h 358479"/>
                  <a:gd name="connsiteX26" fmla="*/ 261580 w 274416"/>
                  <a:gd name="connsiteY26" fmla="*/ 47314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4416" h="358479">
                    <a:moveTo>
                      <a:pt x="272733" y="208"/>
                    </a:moveTo>
                    <a:lnTo>
                      <a:pt x="272733" y="208"/>
                    </a:lnTo>
                    <a:lnTo>
                      <a:pt x="272733" y="208"/>
                    </a:lnTo>
                    <a:lnTo>
                      <a:pt x="272733" y="208"/>
                    </a:lnTo>
                    <a:lnTo>
                      <a:pt x="272733" y="208"/>
                    </a:lnTo>
                    <a:moveTo>
                      <a:pt x="134009" y="208"/>
                    </a:moveTo>
                    <a:lnTo>
                      <a:pt x="134009" y="208"/>
                    </a:lnTo>
                    <a:lnTo>
                      <a:pt x="121268" y="33886"/>
                    </a:lnTo>
                    <a:lnTo>
                      <a:pt x="78652" y="146438"/>
                    </a:lnTo>
                    <a:lnTo>
                      <a:pt x="-1683" y="358687"/>
                    </a:lnTo>
                    <a:lnTo>
                      <a:pt x="70218" y="358687"/>
                    </a:lnTo>
                    <a:lnTo>
                      <a:pt x="72311" y="358687"/>
                    </a:lnTo>
                    <a:lnTo>
                      <a:pt x="89396" y="358687"/>
                    </a:lnTo>
                    <a:cubicBezTo>
                      <a:pt x="91249" y="358678"/>
                      <a:pt x="93102" y="358640"/>
                      <a:pt x="94943" y="358579"/>
                    </a:cubicBezTo>
                    <a:cubicBezTo>
                      <a:pt x="114590" y="320933"/>
                      <a:pt x="199726" y="145258"/>
                      <a:pt x="218218" y="121162"/>
                    </a:cubicBezTo>
                    <a:cubicBezTo>
                      <a:pt x="211011" y="142743"/>
                      <a:pt x="160563" y="307361"/>
                      <a:pt x="143899" y="347008"/>
                    </a:cubicBezTo>
                    <a:cubicBezTo>
                      <a:pt x="154511" y="341518"/>
                      <a:pt x="163847" y="333905"/>
                      <a:pt x="171512" y="323712"/>
                    </a:cubicBezTo>
                    <a:cubicBezTo>
                      <a:pt x="193878" y="293961"/>
                      <a:pt x="234148" y="136705"/>
                      <a:pt x="254517" y="52906"/>
                    </a:cubicBezTo>
                    <a:cubicBezTo>
                      <a:pt x="207065" y="88700"/>
                      <a:pt x="146233" y="100985"/>
                      <a:pt x="98925" y="136934"/>
                    </a:cubicBezTo>
                    <a:cubicBezTo>
                      <a:pt x="90683" y="143191"/>
                      <a:pt x="81816" y="152876"/>
                      <a:pt x="72528" y="162634"/>
                    </a:cubicBezTo>
                    <a:lnTo>
                      <a:pt x="134009" y="208"/>
                    </a:lnTo>
                    <a:moveTo>
                      <a:pt x="261580" y="47314"/>
                    </a:moveTo>
                    <a:lnTo>
                      <a:pt x="261580" y="47314"/>
                    </a:lnTo>
                    <a:cubicBezTo>
                      <a:pt x="241704" y="129500"/>
                      <a:pt x="200099" y="293285"/>
                      <a:pt x="177214" y="323712"/>
                    </a:cubicBezTo>
                    <a:cubicBezTo>
                      <a:pt x="173352" y="328853"/>
                      <a:pt x="169069" y="333327"/>
                      <a:pt x="164413" y="337213"/>
                    </a:cubicBezTo>
                    <a:cubicBezTo>
                      <a:pt x="169069" y="333327"/>
                      <a:pt x="173352" y="328853"/>
                      <a:pt x="177214" y="323712"/>
                    </a:cubicBezTo>
                    <a:cubicBezTo>
                      <a:pt x="200099" y="293285"/>
                      <a:pt x="241704" y="129500"/>
                      <a:pt x="261580" y="47314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4" name="Полилиния: фигура 19183">
                <a:extLst>
                  <a:ext uri="{FF2B5EF4-FFF2-40B4-BE49-F238E27FC236}">
                    <a16:creationId xmlns:a16="http://schemas.microsoft.com/office/drawing/2014/main" id="{491A0E00-E05A-EFFE-9D47-0C480B2B606F}"/>
                  </a:ext>
                </a:extLst>
              </p:cNvPr>
              <p:cNvSpPr/>
              <p:nvPr/>
            </p:nvSpPr>
            <p:spPr>
              <a:xfrm flipV="1">
                <a:off x="14823651" y="-1116185"/>
                <a:ext cx="184131" cy="358479"/>
              </a:xfrm>
              <a:custGeom>
                <a:avLst/>
                <a:gdLst>
                  <a:gd name="connsiteX0" fmla="*/ 86897 w 184131"/>
                  <a:gd name="connsiteY0" fmla="*/ 323712 h 358479"/>
                  <a:gd name="connsiteX1" fmla="*/ 3987 w 184131"/>
                  <a:gd name="connsiteY1" fmla="*/ 358687 h 358479"/>
                  <a:gd name="connsiteX2" fmla="*/ -1716 w 184131"/>
                  <a:gd name="connsiteY2" fmla="*/ 358687 h 358479"/>
                  <a:gd name="connsiteX3" fmla="*/ 81194 w 184131"/>
                  <a:gd name="connsiteY3" fmla="*/ 323712 h 358479"/>
                  <a:gd name="connsiteX4" fmla="*/ 176701 w 184131"/>
                  <a:gd name="connsiteY4" fmla="*/ 208 h 358479"/>
                  <a:gd name="connsiteX5" fmla="*/ 182416 w 184131"/>
                  <a:gd name="connsiteY5" fmla="*/ 208 h 358479"/>
                  <a:gd name="connsiteX6" fmla="*/ 86897 w 184131"/>
                  <a:gd name="connsiteY6" fmla="*/ 323712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131" h="358479">
                    <a:moveTo>
                      <a:pt x="86897" y="323712"/>
                    </a:moveTo>
                    <a:cubicBezTo>
                      <a:pt x="67683" y="349269"/>
                      <a:pt x="37868" y="358687"/>
                      <a:pt x="3987" y="358687"/>
                    </a:cubicBezTo>
                    <a:lnTo>
                      <a:pt x="-1716" y="358687"/>
                    </a:lnTo>
                    <a:cubicBezTo>
                      <a:pt x="32153" y="358687"/>
                      <a:pt x="61980" y="349269"/>
                      <a:pt x="81194" y="323712"/>
                    </a:cubicBezTo>
                    <a:cubicBezTo>
                      <a:pt x="111983" y="282757"/>
                      <a:pt x="176701" y="208"/>
                      <a:pt x="176701" y="208"/>
                    </a:cubicBezTo>
                    <a:lnTo>
                      <a:pt x="182416" y="208"/>
                    </a:lnTo>
                    <a:cubicBezTo>
                      <a:pt x="182416" y="208"/>
                      <a:pt x="117698" y="282757"/>
                      <a:pt x="86897" y="323712"/>
                    </a:cubicBez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5" name="Полилиния: фигура 19184">
                <a:extLst>
                  <a:ext uri="{FF2B5EF4-FFF2-40B4-BE49-F238E27FC236}">
                    <a16:creationId xmlns:a16="http://schemas.microsoft.com/office/drawing/2014/main" id="{6C1D5BE9-2653-2674-746D-B05EC77FFDBC}"/>
                  </a:ext>
                </a:extLst>
              </p:cNvPr>
              <p:cNvSpPr/>
              <p:nvPr/>
            </p:nvSpPr>
            <p:spPr>
              <a:xfrm flipV="1">
                <a:off x="14829992" y="-1116077"/>
                <a:ext cx="123275" cy="237416"/>
              </a:xfrm>
              <a:custGeom>
                <a:avLst/>
                <a:gdLst>
                  <a:gd name="connsiteX0" fmla="*/ 121577 w 123275"/>
                  <a:gd name="connsiteY0" fmla="*/ 151 h 237416"/>
                  <a:gd name="connsiteX1" fmla="*/ -1698 w 123275"/>
                  <a:gd name="connsiteY1" fmla="*/ 237567 h 237416"/>
                  <a:gd name="connsiteX2" fmla="*/ 47258 w 123275"/>
                  <a:gd name="connsiteY2" fmla="*/ 225997 h 237416"/>
                  <a:gd name="connsiteX3" fmla="*/ 121577 w 123275"/>
                  <a:gd name="connsiteY3" fmla="*/ 151 h 23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275" h="237416">
                    <a:moveTo>
                      <a:pt x="121577" y="151"/>
                    </a:moveTo>
                    <a:cubicBezTo>
                      <a:pt x="103085" y="24246"/>
                      <a:pt x="17949" y="199922"/>
                      <a:pt x="-1698" y="237567"/>
                    </a:cubicBezTo>
                    <a:cubicBezTo>
                      <a:pt x="16253" y="236909"/>
                      <a:pt x="32917" y="233408"/>
                      <a:pt x="47258" y="225997"/>
                    </a:cubicBezTo>
                    <a:cubicBezTo>
                      <a:pt x="63922" y="186349"/>
                      <a:pt x="114370" y="21732"/>
                      <a:pt x="121577" y="151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6" name="Полилиния: фигура 19185">
                <a:extLst>
                  <a:ext uri="{FF2B5EF4-FFF2-40B4-BE49-F238E27FC236}">
                    <a16:creationId xmlns:a16="http://schemas.microsoft.com/office/drawing/2014/main" id="{47E2D5CB-3801-4B47-7C9B-CBCA0BA11746}"/>
                  </a:ext>
                </a:extLst>
              </p:cNvPr>
              <p:cNvSpPr/>
              <p:nvPr/>
            </p:nvSpPr>
            <p:spPr>
              <a:xfrm flipV="1">
                <a:off x="14829944" y="-1116161"/>
                <a:ext cx="49004" cy="11655"/>
              </a:xfrm>
              <a:custGeom>
                <a:avLst/>
                <a:gdLst>
                  <a:gd name="connsiteX0" fmla="*/ 47333 w 49004"/>
                  <a:gd name="connsiteY0" fmla="*/ 44 h 11655"/>
                  <a:gd name="connsiteX1" fmla="*/ -1623 w 49004"/>
                  <a:gd name="connsiteY1" fmla="*/ 11615 h 11655"/>
                  <a:gd name="connsiteX2" fmla="*/ -1671 w 49004"/>
                  <a:gd name="connsiteY2" fmla="*/ 11699 h 11655"/>
                  <a:gd name="connsiteX3" fmla="*/ 46443 w 49004"/>
                  <a:gd name="connsiteY3" fmla="*/ 2113 h 11655"/>
                  <a:gd name="connsiteX4" fmla="*/ 47333 w 49004"/>
                  <a:gd name="connsiteY4" fmla="*/ 44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04" h="11655">
                    <a:moveTo>
                      <a:pt x="47333" y="44"/>
                    </a:moveTo>
                    <a:cubicBezTo>
                      <a:pt x="32992" y="7456"/>
                      <a:pt x="16328" y="10957"/>
                      <a:pt x="-1623" y="11615"/>
                    </a:cubicBezTo>
                    <a:cubicBezTo>
                      <a:pt x="-1647" y="11639"/>
                      <a:pt x="-1660" y="11667"/>
                      <a:pt x="-1671" y="11699"/>
                    </a:cubicBezTo>
                    <a:cubicBezTo>
                      <a:pt x="15257" y="11615"/>
                      <a:pt x="31488" y="8188"/>
                      <a:pt x="46443" y="2113"/>
                    </a:cubicBezTo>
                    <a:cubicBezTo>
                      <a:pt x="46720" y="1472"/>
                      <a:pt x="47020" y="777"/>
                      <a:pt x="47333" y="44"/>
                    </a:cubicBezTo>
                  </a:path>
                </a:pathLst>
              </a:custGeom>
              <a:solidFill>
                <a:srgbClr val="80D4D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7" name="Полилиния: фигура 19186">
                <a:extLst>
                  <a:ext uri="{FF2B5EF4-FFF2-40B4-BE49-F238E27FC236}">
                    <a16:creationId xmlns:a16="http://schemas.microsoft.com/office/drawing/2014/main" id="{8525A0A6-AF58-422B-E522-ECAEA8552EF4}"/>
                  </a:ext>
                </a:extLst>
              </p:cNvPr>
              <p:cNvSpPr/>
              <p:nvPr/>
            </p:nvSpPr>
            <p:spPr>
              <a:xfrm flipV="1">
                <a:off x="14996629" y="-804811"/>
                <a:ext cx="5859" cy="20937"/>
              </a:xfrm>
              <a:custGeom>
                <a:avLst/>
                <a:gdLst>
                  <a:gd name="connsiteX0" fmla="*/ 4084 w 5859"/>
                  <a:gd name="connsiteY0" fmla="*/ 342 h 20937"/>
                  <a:gd name="connsiteX1" fmla="*/ 3229 w 5859"/>
                  <a:gd name="connsiteY1" fmla="*/ 389 h 20937"/>
                  <a:gd name="connsiteX2" fmla="*/ -1776 w 5859"/>
                  <a:gd name="connsiteY2" fmla="*/ 21279 h 20937"/>
                  <a:gd name="connsiteX3" fmla="*/ -43 w 5859"/>
                  <a:gd name="connsiteY3" fmla="*/ 19808 h 20937"/>
                  <a:gd name="connsiteX4" fmla="*/ 185 w 5859"/>
                  <a:gd name="connsiteY4" fmla="*/ 19653 h 20937"/>
                  <a:gd name="connsiteX5" fmla="*/ 4084 w 5859"/>
                  <a:gd name="connsiteY5" fmla="*/ 342 h 2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59" h="20937">
                    <a:moveTo>
                      <a:pt x="4084" y="342"/>
                    </a:moveTo>
                    <a:lnTo>
                      <a:pt x="3229" y="389"/>
                    </a:lnTo>
                    <a:cubicBezTo>
                      <a:pt x="1773" y="6513"/>
                      <a:pt x="101" y="13515"/>
                      <a:pt x="-1776" y="21279"/>
                    </a:cubicBezTo>
                    <a:cubicBezTo>
                      <a:pt x="-1198" y="20796"/>
                      <a:pt x="-621" y="20302"/>
                      <a:pt x="-43" y="19808"/>
                    </a:cubicBezTo>
                    <a:lnTo>
                      <a:pt x="185" y="19653"/>
                    </a:lnTo>
                    <a:lnTo>
                      <a:pt x="4084" y="342"/>
                    </a:lnTo>
                  </a:path>
                </a:pathLst>
              </a:custGeom>
              <a:gradFill>
                <a:gsLst>
                  <a:gs pos="0">
                    <a:srgbClr val="A5CCC9"/>
                  </a:gs>
                  <a:gs pos="46524">
                    <a:srgbClr val="ADD4D3"/>
                  </a:gs>
                  <a:gs pos="100000">
                    <a:srgbClr val="96BAC1"/>
                  </a:gs>
                </a:gsLst>
                <a:lin ang="540000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8" name="Полилиния: фигура 19187">
                <a:extLst>
                  <a:ext uri="{FF2B5EF4-FFF2-40B4-BE49-F238E27FC236}">
                    <a16:creationId xmlns:a16="http://schemas.microsoft.com/office/drawing/2014/main" id="{E01CDF46-CC61-3A13-3053-935F0A9423B0}"/>
                  </a:ext>
                </a:extLst>
              </p:cNvPr>
              <p:cNvSpPr/>
              <p:nvPr/>
            </p:nvSpPr>
            <p:spPr>
              <a:xfrm flipV="1">
                <a:off x="15001634" y="-783921"/>
                <a:ext cx="6148" cy="26215"/>
              </a:xfrm>
              <a:custGeom>
                <a:avLst/>
                <a:gdLst>
                  <a:gd name="connsiteX0" fmla="*/ 4369 w 6148"/>
                  <a:gd name="connsiteY0" fmla="*/ 364 h 26215"/>
                  <a:gd name="connsiteX1" fmla="*/ -1780 w 6148"/>
                  <a:gd name="connsiteY1" fmla="*/ 26580 h 26215"/>
                  <a:gd name="connsiteX2" fmla="*/ -925 w 6148"/>
                  <a:gd name="connsiteY2" fmla="*/ 26533 h 26215"/>
                  <a:gd name="connsiteX3" fmla="*/ 4369 w 6148"/>
                  <a:gd name="connsiteY3" fmla="*/ 364 h 2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48" h="26215">
                    <a:moveTo>
                      <a:pt x="4369" y="364"/>
                    </a:moveTo>
                    <a:cubicBezTo>
                      <a:pt x="4369" y="364"/>
                      <a:pt x="2107" y="10243"/>
                      <a:pt x="-1780" y="26580"/>
                    </a:cubicBezTo>
                    <a:lnTo>
                      <a:pt x="-925" y="26533"/>
                    </a:lnTo>
                    <a:lnTo>
                      <a:pt x="4369" y="364"/>
                    </a:lnTo>
                  </a:path>
                </a:pathLst>
              </a:custGeom>
              <a:solidFill>
                <a:srgbClr val="3F4547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89" name="Полилиния: фигура 19188">
                <a:extLst>
                  <a:ext uri="{FF2B5EF4-FFF2-40B4-BE49-F238E27FC236}">
                    <a16:creationId xmlns:a16="http://schemas.microsoft.com/office/drawing/2014/main" id="{01C64292-6A8F-5EA4-0DD3-346903FAE830}"/>
                  </a:ext>
                </a:extLst>
              </p:cNvPr>
              <p:cNvSpPr/>
              <p:nvPr/>
            </p:nvSpPr>
            <p:spPr>
              <a:xfrm flipV="1">
                <a:off x="14807577" y="-920132"/>
                <a:ext cx="200205" cy="162426"/>
              </a:xfrm>
              <a:custGeom>
                <a:avLst/>
                <a:gdLst>
                  <a:gd name="connsiteX0" fmla="*/ 198496 w 200205"/>
                  <a:gd name="connsiteY0" fmla="*/ 300 h 162426"/>
                  <a:gd name="connsiteX1" fmla="*/ 187342 w 200205"/>
                  <a:gd name="connsiteY1" fmla="*/ 47406 h 162426"/>
                  <a:gd name="connsiteX2" fmla="*/ 187342 w 200205"/>
                  <a:gd name="connsiteY2" fmla="*/ 47406 h 162426"/>
                  <a:gd name="connsiteX3" fmla="*/ 192348 w 200205"/>
                  <a:gd name="connsiteY3" fmla="*/ 26516 h 162426"/>
                  <a:gd name="connsiteX4" fmla="*/ 198496 w 200205"/>
                  <a:gd name="connsiteY4" fmla="*/ 300 h 162426"/>
                  <a:gd name="connsiteX5" fmla="*/ 198496 w 200205"/>
                  <a:gd name="connsiteY5" fmla="*/ 300 h 162426"/>
                  <a:gd name="connsiteX6" fmla="*/ 192781 w 200205"/>
                  <a:gd name="connsiteY6" fmla="*/ 300 h 162426"/>
                  <a:gd name="connsiteX7" fmla="*/ 59772 w 200205"/>
                  <a:gd name="connsiteY7" fmla="*/ 300 h 162426"/>
                  <a:gd name="connsiteX8" fmla="*/ -1710 w 200205"/>
                  <a:gd name="connsiteY8" fmla="*/ 162726 h 162426"/>
                  <a:gd name="connsiteX9" fmla="*/ 24688 w 200205"/>
                  <a:gd name="connsiteY9" fmla="*/ 137027 h 162426"/>
                  <a:gd name="connsiteX10" fmla="*/ 180280 w 200205"/>
                  <a:gd name="connsiteY10" fmla="*/ 52998 h 162426"/>
                  <a:gd name="connsiteX11" fmla="*/ 192781 w 200205"/>
                  <a:gd name="connsiteY11" fmla="*/ 300 h 16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0205" h="162426">
                    <a:moveTo>
                      <a:pt x="198496" y="300"/>
                    </a:moveTo>
                    <a:cubicBezTo>
                      <a:pt x="198496" y="300"/>
                      <a:pt x="194225" y="18962"/>
                      <a:pt x="187342" y="47406"/>
                    </a:cubicBezTo>
                    <a:lnTo>
                      <a:pt x="187342" y="47406"/>
                    </a:lnTo>
                    <a:cubicBezTo>
                      <a:pt x="189219" y="39642"/>
                      <a:pt x="190892" y="32640"/>
                      <a:pt x="192348" y="26516"/>
                    </a:cubicBezTo>
                    <a:cubicBezTo>
                      <a:pt x="196234" y="10179"/>
                      <a:pt x="198496" y="300"/>
                      <a:pt x="198496" y="300"/>
                    </a:cubicBezTo>
                    <a:lnTo>
                      <a:pt x="198496" y="300"/>
                    </a:lnTo>
                    <a:moveTo>
                      <a:pt x="192781" y="300"/>
                    </a:moveTo>
                    <a:lnTo>
                      <a:pt x="59772" y="300"/>
                    </a:lnTo>
                    <a:lnTo>
                      <a:pt x="-1710" y="162726"/>
                    </a:lnTo>
                    <a:cubicBezTo>
                      <a:pt x="7579" y="152969"/>
                      <a:pt x="16446" y="143283"/>
                      <a:pt x="24688" y="137027"/>
                    </a:cubicBezTo>
                    <a:cubicBezTo>
                      <a:pt x="71996" y="101078"/>
                      <a:pt x="132827" y="88792"/>
                      <a:pt x="180280" y="52998"/>
                    </a:cubicBezTo>
                    <a:cubicBezTo>
                      <a:pt x="187944" y="21439"/>
                      <a:pt x="192781" y="300"/>
                      <a:pt x="192781" y="300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0" name="Полилиния: фигура 19189">
                <a:extLst>
                  <a:ext uri="{FF2B5EF4-FFF2-40B4-BE49-F238E27FC236}">
                    <a16:creationId xmlns:a16="http://schemas.microsoft.com/office/drawing/2014/main" id="{2FF773DC-6A68-2082-8969-59E107C8B1F9}"/>
                  </a:ext>
                </a:extLst>
              </p:cNvPr>
              <p:cNvSpPr/>
              <p:nvPr/>
            </p:nvSpPr>
            <p:spPr>
              <a:xfrm flipV="1">
                <a:off x="14989566" y="-810404"/>
                <a:ext cx="18215" cy="52698"/>
              </a:xfrm>
              <a:custGeom>
                <a:avLst/>
                <a:gdLst>
                  <a:gd name="connsiteX0" fmla="*/ 16441 w 18215"/>
                  <a:gd name="connsiteY0" fmla="*/ 352 h 52698"/>
                  <a:gd name="connsiteX1" fmla="*/ 10726 w 18215"/>
                  <a:gd name="connsiteY1" fmla="*/ 352 h 52698"/>
                  <a:gd name="connsiteX2" fmla="*/ 10726 w 18215"/>
                  <a:gd name="connsiteY2" fmla="*/ 352 h 52698"/>
                  <a:gd name="connsiteX3" fmla="*/ -1775 w 18215"/>
                  <a:gd name="connsiteY3" fmla="*/ 53050 h 52698"/>
                  <a:gd name="connsiteX4" fmla="*/ 5287 w 18215"/>
                  <a:gd name="connsiteY4" fmla="*/ 47458 h 52698"/>
                  <a:gd name="connsiteX5" fmla="*/ 16441 w 18215"/>
                  <a:gd name="connsiteY5" fmla="*/ 352 h 52698"/>
                  <a:gd name="connsiteX6" fmla="*/ 16441 w 18215"/>
                  <a:gd name="connsiteY6" fmla="*/ 352 h 5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15" h="52698">
                    <a:moveTo>
                      <a:pt x="16441" y="352"/>
                    </a:moveTo>
                    <a:lnTo>
                      <a:pt x="10726" y="352"/>
                    </a:lnTo>
                    <a:lnTo>
                      <a:pt x="10726" y="352"/>
                    </a:lnTo>
                    <a:cubicBezTo>
                      <a:pt x="10726" y="352"/>
                      <a:pt x="5889" y="21491"/>
                      <a:pt x="-1775" y="53050"/>
                    </a:cubicBezTo>
                    <a:cubicBezTo>
                      <a:pt x="607" y="51245"/>
                      <a:pt x="2965" y="49380"/>
                      <a:pt x="5287" y="47458"/>
                    </a:cubicBezTo>
                    <a:cubicBezTo>
                      <a:pt x="12169" y="19014"/>
                      <a:pt x="16441" y="352"/>
                      <a:pt x="16441" y="352"/>
                    </a:cubicBezTo>
                    <a:lnTo>
                      <a:pt x="16441" y="352"/>
                    </a:lnTo>
                  </a:path>
                </a:pathLst>
              </a:custGeom>
              <a:solidFill>
                <a:srgbClr val="80D4D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1" name="Полилиния: фигура 19190">
                <a:extLst>
                  <a:ext uri="{FF2B5EF4-FFF2-40B4-BE49-F238E27FC236}">
                    <a16:creationId xmlns:a16="http://schemas.microsoft.com/office/drawing/2014/main" id="{B61C5F36-2410-F0B0-A29C-6D3EC140AB9F}"/>
                  </a:ext>
                </a:extLst>
              </p:cNvPr>
              <p:cNvSpPr/>
              <p:nvPr/>
            </p:nvSpPr>
            <p:spPr>
              <a:xfrm flipV="1">
                <a:off x="14144781" y="-1116185"/>
                <a:ext cx="226975" cy="358479"/>
              </a:xfrm>
              <a:custGeom>
                <a:avLst/>
                <a:gdLst>
                  <a:gd name="connsiteX0" fmla="*/ 112432 w 226975"/>
                  <a:gd name="connsiteY0" fmla="*/ 208 h 358479"/>
                  <a:gd name="connsiteX1" fmla="*/ -1242 w 226975"/>
                  <a:gd name="connsiteY1" fmla="*/ 208 h 358479"/>
                  <a:gd name="connsiteX2" fmla="*/ 91076 w 226975"/>
                  <a:gd name="connsiteY2" fmla="*/ 315975 h 358479"/>
                  <a:gd name="connsiteX3" fmla="*/ 146783 w 226975"/>
                  <a:gd name="connsiteY3" fmla="*/ 354745 h 358479"/>
                  <a:gd name="connsiteX4" fmla="*/ 186318 w 226975"/>
                  <a:gd name="connsiteY4" fmla="*/ 358687 h 358479"/>
                  <a:gd name="connsiteX5" fmla="*/ 133259 w 226975"/>
                  <a:gd name="connsiteY5" fmla="*/ 346910 h 358479"/>
                  <a:gd name="connsiteX6" fmla="*/ 93964 w 226975"/>
                  <a:gd name="connsiteY6" fmla="*/ 231289 h 358479"/>
                  <a:gd name="connsiteX7" fmla="*/ 71200 w 226975"/>
                  <a:gd name="connsiteY7" fmla="*/ 157126 h 358479"/>
                  <a:gd name="connsiteX8" fmla="*/ 74942 w 226975"/>
                  <a:gd name="connsiteY8" fmla="*/ 162526 h 358479"/>
                  <a:gd name="connsiteX9" fmla="*/ 197063 w 226975"/>
                  <a:gd name="connsiteY9" fmla="*/ 358687 h 358479"/>
                  <a:gd name="connsiteX10" fmla="*/ 203211 w 226975"/>
                  <a:gd name="connsiteY10" fmla="*/ 358687 h 358479"/>
                  <a:gd name="connsiteX11" fmla="*/ 225734 w 226975"/>
                  <a:gd name="connsiteY11" fmla="*/ 358687 h 358479"/>
                  <a:gd name="connsiteX12" fmla="*/ 163470 w 226975"/>
                  <a:gd name="connsiteY12" fmla="*/ 161698 h 358479"/>
                  <a:gd name="connsiteX13" fmla="*/ 132453 w 226975"/>
                  <a:gd name="connsiteY13" fmla="*/ 63542 h 358479"/>
                  <a:gd name="connsiteX14" fmla="*/ 112432 w 226975"/>
                  <a:gd name="connsiteY14" fmla="*/ 208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975" h="358479">
                    <a:moveTo>
                      <a:pt x="112432" y="208"/>
                    </a:moveTo>
                    <a:lnTo>
                      <a:pt x="-1242" y="208"/>
                    </a:lnTo>
                    <a:cubicBezTo>
                      <a:pt x="-1242" y="208"/>
                      <a:pt x="71862" y="283636"/>
                      <a:pt x="91076" y="315975"/>
                    </a:cubicBezTo>
                    <a:cubicBezTo>
                      <a:pt x="104419" y="338426"/>
                      <a:pt x="124356" y="349579"/>
                      <a:pt x="146783" y="354745"/>
                    </a:cubicBezTo>
                    <a:cubicBezTo>
                      <a:pt x="159416" y="357644"/>
                      <a:pt x="172843" y="358640"/>
                      <a:pt x="186318" y="358687"/>
                    </a:cubicBezTo>
                    <a:cubicBezTo>
                      <a:pt x="167513" y="358556"/>
                      <a:pt x="149526" y="354368"/>
                      <a:pt x="133259" y="346910"/>
                    </a:cubicBezTo>
                    <a:cubicBezTo>
                      <a:pt x="116764" y="309466"/>
                      <a:pt x="105574" y="267393"/>
                      <a:pt x="93964" y="231289"/>
                    </a:cubicBezTo>
                    <a:cubicBezTo>
                      <a:pt x="86035" y="206657"/>
                      <a:pt x="78588" y="181907"/>
                      <a:pt x="71200" y="157126"/>
                    </a:cubicBezTo>
                    <a:cubicBezTo>
                      <a:pt x="72439" y="158931"/>
                      <a:pt x="73727" y="160721"/>
                      <a:pt x="74942" y="162526"/>
                    </a:cubicBezTo>
                    <a:cubicBezTo>
                      <a:pt x="104949" y="206863"/>
                      <a:pt x="189266" y="337792"/>
                      <a:pt x="197063" y="358687"/>
                    </a:cubicBezTo>
                    <a:lnTo>
                      <a:pt x="203211" y="358687"/>
                    </a:lnTo>
                    <a:lnTo>
                      <a:pt x="225734" y="358687"/>
                    </a:lnTo>
                    <a:lnTo>
                      <a:pt x="163470" y="161698"/>
                    </a:lnTo>
                    <a:lnTo>
                      <a:pt x="132453" y="63542"/>
                    </a:lnTo>
                    <a:lnTo>
                      <a:pt x="112432" y="208"/>
                    </a:ln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2" name="Полилиния: фигура 19191">
                <a:extLst>
                  <a:ext uri="{FF2B5EF4-FFF2-40B4-BE49-F238E27FC236}">
                    <a16:creationId xmlns:a16="http://schemas.microsoft.com/office/drawing/2014/main" id="{DF34C4AD-9062-F5C8-A255-E5C577218329}"/>
                  </a:ext>
                </a:extLst>
              </p:cNvPr>
              <p:cNvSpPr/>
              <p:nvPr/>
            </p:nvSpPr>
            <p:spPr>
              <a:xfrm flipV="1">
                <a:off x="14251898" y="-1116185"/>
                <a:ext cx="119858" cy="358479"/>
              </a:xfrm>
              <a:custGeom>
                <a:avLst/>
                <a:gdLst>
                  <a:gd name="connsiteX0" fmla="*/ 112021 w 119858"/>
                  <a:gd name="connsiteY0" fmla="*/ 358687 h 358479"/>
                  <a:gd name="connsiteX1" fmla="*/ -1281 w 119858"/>
                  <a:gd name="connsiteY1" fmla="*/ 208 h 358479"/>
                  <a:gd name="connsiteX2" fmla="*/ 5277 w 119858"/>
                  <a:gd name="connsiteY2" fmla="*/ 208 h 358479"/>
                  <a:gd name="connsiteX3" fmla="*/ 118578 w 119858"/>
                  <a:gd name="connsiteY3" fmla="*/ 358687 h 358479"/>
                  <a:gd name="connsiteX4" fmla="*/ 112021 w 119858"/>
                  <a:gd name="connsiteY4" fmla="*/ 358687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58" h="358479">
                    <a:moveTo>
                      <a:pt x="112021" y="358687"/>
                    </a:moveTo>
                    <a:lnTo>
                      <a:pt x="-1281" y="208"/>
                    </a:lnTo>
                    <a:lnTo>
                      <a:pt x="5277" y="208"/>
                    </a:lnTo>
                    <a:lnTo>
                      <a:pt x="118578" y="358687"/>
                    </a:lnTo>
                    <a:lnTo>
                      <a:pt x="112021" y="358687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3" name="Полилиния: фигура 19192">
                <a:extLst>
                  <a:ext uri="{FF2B5EF4-FFF2-40B4-BE49-F238E27FC236}">
                    <a16:creationId xmlns:a16="http://schemas.microsoft.com/office/drawing/2014/main" id="{B6DAA247-3A6A-0E69-038E-CC557DC4F898}"/>
                  </a:ext>
                </a:extLst>
              </p:cNvPr>
              <p:cNvSpPr/>
              <p:nvPr/>
            </p:nvSpPr>
            <p:spPr>
              <a:xfrm flipV="1">
                <a:off x="14332341" y="-1116185"/>
                <a:ext cx="10611" cy="9023"/>
              </a:xfrm>
              <a:custGeom>
                <a:avLst/>
                <a:gdLst>
                  <a:gd name="connsiteX0" fmla="*/ -1299 w 10611"/>
                  <a:gd name="connsiteY0" fmla="*/ 39 h 9023"/>
                  <a:gd name="connsiteX1" fmla="*/ -397 w 10611"/>
                  <a:gd name="connsiteY1" fmla="*/ 39 h 9023"/>
                  <a:gd name="connsiteX2" fmla="*/ 9313 w 10611"/>
                  <a:gd name="connsiteY2" fmla="*/ 39 h 9023"/>
                  <a:gd name="connsiteX3" fmla="*/ 9313 w 10611"/>
                  <a:gd name="connsiteY3" fmla="*/ 39 h 9023"/>
                  <a:gd name="connsiteX4" fmla="*/ -397 w 10611"/>
                  <a:gd name="connsiteY4" fmla="*/ 39 h 9023"/>
                  <a:gd name="connsiteX5" fmla="*/ -1299 w 10611"/>
                  <a:gd name="connsiteY5" fmla="*/ 39 h 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11" h="9023">
                    <a:moveTo>
                      <a:pt x="-1299" y="39"/>
                    </a:moveTo>
                    <a:cubicBezTo>
                      <a:pt x="-998" y="39"/>
                      <a:pt x="-698" y="39"/>
                      <a:pt x="-397" y="39"/>
                    </a:cubicBezTo>
                    <a:lnTo>
                      <a:pt x="9313" y="39"/>
                    </a:lnTo>
                    <a:lnTo>
                      <a:pt x="9313" y="39"/>
                    </a:lnTo>
                    <a:lnTo>
                      <a:pt x="-397" y="39"/>
                    </a:lnTo>
                    <a:cubicBezTo>
                      <a:pt x="-698" y="39"/>
                      <a:pt x="-998" y="39"/>
                      <a:pt x="-1299" y="39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4" name="Полилиния: фигура 19193">
                <a:extLst>
                  <a:ext uri="{FF2B5EF4-FFF2-40B4-BE49-F238E27FC236}">
                    <a16:creationId xmlns:a16="http://schemas.microsoft.com/office/drawing/2014/main" id="{7B277E07-11F6-9957-C71A-83F758452350}"/>
                  </a:ext>
                </a:extLst>
              </p:cNvPr>
              <p:cNvSpPr/>
              <p:nvPr/>
            </p:nvSpPr>
            <p:spPr>
              <a:xfrm flipV="1">
                <a:off x="14342953" y="-1116185"/>
                <a:ext cx="132" cy="9023"/>
              </a:xfrm>
              <a:custGeom>
                <a:avLst/>
                <a:gdLst>
                  <a:gd name="connsiteX0" fmla="*/ -1171 w 132"/>
                  <a:gd name="connsiteY0" fmla="*/ 39 h 9023"/>
                  <a:gd name="connsiteX1" fmla="*/ -1303 w 132"/>
                  <a:gd name="connsiteY1" fmla="*/ 39 h 9023"/>
                  <a:gd name="connsiteX2" fmla="*/ -1303 w 132"/>
                  <a:gd name="connsiteY2" fmla="*/ 39 h 9023"/>
                  <a:gd name="connsiteX3" fmla="*/ -1171 w 132"/>
                  <a:gd name="connsiteY3" fmla="*/ 39 h 9023"/>
                  <a:gd name="connsiteX4" fmla="*/ -1171 w 132"/>
                  <a:gd name="connsiteY4" fmla="*/ 39 h 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" h="9023">
                    <a:moveTo>
                      <a:pt x="-1171" y="39"/>
                    </a:moveTo>
                    <a:lnTo>
                      <a:pt x="-1303" y="39"/>
                    </a:lnTo>
                    <a:lnTo>
                      <a:pt x="-1303" y="39"/>
                    </a:lnTo>
                    <a:lnTo>
                      <a:pt x="-1171" y="39"/>
                    </a:lnTo>
                    <a:lnTo>
                      <a:pt x="-1171" y="39"/>
                    </a:lnTo>
                  </a:path>
                </a:pathLst>
              </a:custGeom>
              <a:gradFill>
                <a:gsLst>
                  <a:gs pos="0">
                    <a:srgbClr val="6DC7C1"/>
                  </a:gs>
                  <a:gs pos="29947">
                    <a:srgbClr val="85D6D2"/>
                  </a:gs>
                  <a:gs pos="34759">
                    <a:srgbClr val="7BD3D2"/>
                  </a:gs>
                  <a:gs pos="56684">
                    <a:srgbClr val="6DC7C1"/>
                  </a:gs>
                  <a:gs pos="70588">
                    <a:srgbClr val="6EBFD5"/>
                  </a:gs>
                  <a:gs pos="100000">
                    <a:srgbClr val="6DC7C1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5" name="Полилиния: фигура 19194">
                <a:extLst>
                  <a:ext uri="{FF2B5EF4-FFF2-40B4-BE49-F238E27FC236}">
                    <a16:creationId xmlns:a16="http://schemas.microsoft.com/office/drawing/2014/main" id="{B34ABC3E-9B72-696E-B948-2BCE466CB2DE}"/>
                  </a:ext>
                </a:extLst>
              </p:cNvPr>
              <p:cNvSpPr/>
              <p:nvPr/>
            </p:nvSpPr>
            <p:spPr>
              <a:xfrm flipV="1">
                <a:off x="14217223" y="-1116185"/>
                <a:ext cx="125862" cy="201561"/>
              </a:xfrm>
              <a:custGeom>
                <a:avLst/>
                <a:gdLst>
                  <a:gd name="connsiteX0" fmla="*/ -1258 w 125862"/>
                  <a:gd name="connsiteY0" fmla="*/ 134 h 201561"/>
                  <a:gd name="connsiteX1" fmla="*/ 21506 w 125862"/>
                  <a:gd name="connsiteY1" fmla="*/ 74296 h 201561"/>
                  <a:gd name="connsiteX2" fmla="*/ 60801 w 125862"/>
                  <a:gd name="connsiteY2" fmla="*/ 189917 h 201561"/>
                  <a:gd name="connsiteX3" fmla="*/ 113860 w 125862"/>
                  <a:gd name="connsiteY3" fmla="*/ 201695 h 201561"/>
                  <a:gd name="connsiteX4" fmla="*/ 114763 w 125862"/>
                  <a:gd name="connsiteY4" fmla="*/ 201695 h 201561"/>
                  <a:gd name="connsiteX5" fmla="*/ 124472 w 125862"/>
                  <a:gd name="connsiteY5" fmla="*/ 201695 h 201561"/>
                  <a:gd name="connsiteX6" fmla="*/ 124605 w 125862"/>
                  <a:gd name="connsiteY6" fmla="*/ 201695 h 201561"/>
                  <a:gd name="connsiteX7" fmla="*/ 2484 w 125862"/>
                  <a:gd name="connsiteY7" fmla="*/ 5533 h 201561"/>
                  <a:gd name="connsiteX8" fmla="*/ -1258 w 125862"/>
                  <a:gd name="connsiteY8" fmla="*/ 134 h 201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862" h="201561">
                    <a:moveTo>
                      <a:pt x="-1258" y="134"/>
                    </a:moveTo>
                    <a:cubicBezTo>
                      <a:pt x="6130" y="24915"/>
                      <a:pt x="13577" y="49665"/>
                      <a:pt x="21506" y="74296"/>
                    </a:cubicBezTo>
                    <a:cubicBezTo>
                      <a:pt x="33116" y="110401"/>
                      <a:pt x="44306" y="152474"/>
                      <a:pt x="60801" y="189917"/>
                    </a:cubicBezTo>
                    <a:cubicBezTo>
                      <a:pt x="77068" y="197376"/>
                      <a:pt x="95055" y="201564"/>
                      <a:pt x="113860" y="201695"/>
                    </a:cubicBezTo>
                    <a:cubicBezTo>
                      <a:pt x="114161" y="201695"/>
                      <a:pt x="114462" y="201695"/>
                      <a:pt x="114763" y="201695"/>
                    </a:cubicBezTo>
                    <a:lnTo>
                      <a:pt x="124472" y="201695"/>
                    </a:lnTo>
                    <a:lnTo>
                      <a:pt x="124605" y="201695"/>
                    </a:lnTo>
                    <a:cubicBezTo>
                      <a:pt x="116808" y="180800"/>
                      <a:pt x="32491" y="49871"/>
                      <a:pt x="2484" y="5533"/>
                    </a:cubicBezTo>
                    <a:cubicBezTo>
                      <a:pt x="1269" y="3729"/>
                      <a:pt x="-19" y="1938"/>
                      <a:pt x="-1258" y="134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6" name="Полилиния: фигура 19195">
                <a:extLst>
                  <a:ext uri="{FF2B5EF4-FFF2-40B4-BE49-F238E27FC236}">
                    <a16:creationId xmlns:a16="http://schemas.microsoft.com/office/drawing/2014/main" id="{1CDBEE2C-B4E4-7DC9-D16C-CF19DB3F3B18}"/>
                  </a:ext>
                </a:extLst>
              </p:cNvPr>
              <p:cNvSpPr/>
              <p:nvPr/>
            </p:nvSpPr>
            <p:spPr>
              <a:xfrm flipV="1">
                <a:off x="14291410" y="-1116185"/>
                <a:ext cx="165650" cy="358479"/>
              </a:xfrm>
              <a:custGeom>
                <a:avLst/>
                <a:gdLst>
                  <a:gd name="connsiteX0" fmla="*/ 117306 w 165650"/>
                  <a:gd name="connsiteY0" fmla="*/ 358687 h 358479"/>
                  <a:gd name="connsiteX1" fmla="*/ -1325 w 165650"/>
                  <a:gd name="connsiteY1" fmla="*/ 208 h 358479"/>
                  <a:gd name="connsiteX2" fmla="*/ 64800 w 165650"/>
                  <a:gd name="connsiteY2" fmla="*/ 208 h 358479"/>
                  <a:gd name="connsiteX3" fmla="*/ 164325 w 165650"/>
                  <a:gd name="connsiteY3" fmla="*/ 358687 h 358479"/>
                  <a:gd name="connsiteX4" fmla="*/ 117306 w 165650"/>
                  <a:gd name="connsiteY4" fmla="*/ 358687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650" h="358479">
                    <a:moveTo>
                      <a:pt x="117306" y="358687"/>
                    </a:moveTo>
                    <a:lnTo>
                      <a:pt x="-1325" y="208"/>
                    </a:lnTo>
                    <a:lnTo>
                      <a:pt x="64800" y="208"/>
                    </a:lnTo>
                    <a:lnTo>
                      <a:pt x="164325" y="358687"/>
                    </a:lnTo>
                    <a:lnTo>
                      <a:pt x="117306" y="358687"/>
                    </a:ln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43581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7" name="Полилиния: фигура 19196">
                <a:extLst>
                  <a:ext uri="{FF2B5EF4-FFF2-40B4-BE49-F238E27FC236}">
                    <a16:creationId xmlns:a16="http://schemas.microsoft.com/office/drawing/2014/main" id="{6A0A6E56-5209-FC6D-FEED-23FF8E904A0C}"/>
                  </a:ext>
                </a:extLst>
              </p:cNvPr>
              <p:cNvSpPr/>
              <p:nvPr/>
            </p:nvSpPr>
            <p:spPr>
              <a:xfrm flipV="1">
                <a:off x="14350329" y="-1116185"/>
                <a:ext cx="106732" cy="358479"/>
              </a:xfrm>
              <a:custGeom>
                <a:avLst/>
                <a:gdLst>
                  <a:gd name="connsiteX0" fmla="*/ 98166 w 106732"/>
                  <a:gd name="connsiteY0" fmla="*/ 358687 h 358479"/>
                  <a:gd name="connsiteX1" fmla="*/ -1347 w 106732"/>
                  <a:gd name="connsiteY1" fmla="*/ 208 h 358479"/>
                  <a:gd name="connsiteX2" fmla="*/ 5860 w 106732"/>
                  <a:gd name="connsiteY2" fmla="*/ 208 h 358479"/>
                  <a:gd name="connsiteX3" fmla="*/ 105385 w 106732"/>
                  <a:gd name="connsiteY3" fmla="*/ 358687 h 358479"/>
                  <a:gd name="connsiteX4" fmla="*/ 98166 w 106732"/>
                  <a:gd name="connsiteY4" fmla="*/ 358687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32" h="358479">
                    <a:moveTo>
                      <a:pt x="98166" y="358687"/>
                    </a:moveTo>
                    <a:lnTo>
                      <a:pt x="-1347" y="208"/>
                    </a:lnTo>
                    <a:lnTo>
                      <a:pt x="5860" y="208"/>
                    </a:lnTo>
                    <a:lnTo>
                      <a:pt x="105385" y="358687"/>
                    </a:lnTo>
                    <a:lnTo>
                      <a:pt x="98166" y="358687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8" name="Полилиния: фигура 19197">
                <a:extLst>
                  <a:ext uri="{FF2B5EF4-FFF2-40B4-BE49-F238E27FC236}">
                    <a16:creationId xmlns:a16="http://schemas.microsoft.com/office/drawing/2014/main" id="{9C6A5C03-7EA9-2110-3F5E-3E28DA342A35}"/>
                  </a:ext>
                </a:extLst>
              </p:cNvPr>
              <p:cNvSpPr/>
              <p:nvPr/>
            </p:nvSpPr>
            <p:spPr>
              <a:xfrm flipV="1">
                <a:off x="14684217" y="-1116185"/>
                <a:ext cx="98839" cy="358479"/>
              </a:xfrm>
              <a:custGeom>
                <a:avLst/>
                <a:gdLst>
                  <a:gd name="connsiteX0" fmla="*/ 38962 w 98839"/>
                  <a:gd name="connsiteY0" fmla="*/ 208 h 358479"/>
                  <a:gd name="connsiteX1" fmla="*/ 97255 w 98839"/>
                  <a:gd name="connsiteY1" fmla="*/ 208 h 358479"/>
                  <a:gd name="connsiteX2" fmla="*/ 29361 w 98839"/>
                  <a:gd name="connsiteY2" fmla="*/ 358687 h 358479"/>
                  <a:gd name="connsiteX3" fmla="*/ -1584 w 98839"/>
                  <a:gd name="connsiteY3" fmla="*/ 358687 h 358479"/>
                  <a:gd name="connsiteX4" fmla="*/ 38962 w 98839"/>
                  <a:gd name="connsiteY4" fmla="*/ 208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39" h="358479">
                    <a:moveTo>
                      <a:pt x="38962" y="208"/>
                    </a:moveTo>
                    <a:lnTo>
                      <a:pt x="97255" y="208"/>
                    </a:lnTo>
                    <a:lnTo>
                      <a:pt x="29361" y="358687"/>
                    </a:lnTo>
                    <a:lnTo>
                      <a:pt x="-1584" y="358687"/>
                    </a:lnTo>
                    <a:lnTo>
                      <a:pt x="38962" y="208"/>
                    </a:ln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43581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9199" name="Полилиния: фигура 19198">
                <a:extLst>
                  <a:ext uri="{FF2B5EF4-FFF2-40B4-BE49-F238E27FC236}">
                    <a16:creationId xmlns:a16="http://schemas.microsoft.com/office/drawing/2014/main" id="{3916B3C0-19DE-E898-65D9-46AF233F26DC}"/>
                  </a:ext>
                </a:extLst>
              </p:cNvPr>
              <p:cNvSpPr/>
              <p:nvPr/>
            </p:nvSpPr>
            <p:spPr>
              <a:xfrm flipV="1">
                <a:off x="14710638" y="-1116185"/>
                <a:ext cx="72418" cy="358479"/>
              </a:xfrm>
              <a:custGeom>
                <a:avLst/>
                <a:gdLst>
                  <a:gd name="connsiteX0" fmla="*/ 2930 w 72418"/>
                  <a:gd name="connsiteY0" fmla="*/ 358687 h 358479"/>
                  <a:gd name="connsiteX1" fmla="*/ -1594 w 72418"/>
                  <a:gd name="connsiteY1" fmla="*/ 358687 h 358479"/>
                  <a:gd name="connsiteX2" fmla="*/ 66300 w 72418"/>
                  <a:gd name="connsiteY2" fmla="*/ 208 h 358479"/>
                  <a:gd name="connsiteX3" fmla="*/ 70824 w 72418"/>
                  <a:gd name="connsiteY3" fmla="*/ 208 h 358479"/>
                  <a:gd name="connsiteX4" fmla="*/ 2930 w 72418"/>
                  <a:gd name="connsiteY4" fmla="*/ 358687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18" h="358479">
                    <a:moveTo>
                      <a:pt x="2930" y="358687"/>
                    </a:moveTo>
                    <a:lnTo>
                      <a:pt x="-1594" y="358687"/>
                    </a:lnTo>
                    <a:lnTo>
                      <a:pt x="66300" y="208"/>
                    </a:lnTo>
                    <a:lnTo>
                      <a:pt x="70824" y="208"/>
                    </a:lnTo>
                    <a:lnTo>
                      <a:pt x="2930" y="358687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0" name="Полилиния: фигура 15839">
                <a:extLst>
                  <a:ext uri="{FF2B5EF4-FFF2-40B4-BE49-F238E27FC236}">
                    <a16:creationId xmlns:a16="http://schemas.microsoft.com/office/drawing/2014/main" id="{75BB94C9-A38C-BDCA-7C80-2C5EC5437F61}"/>
                  </a:ext>
                </a:extLst>
              </p:cNvPr>
              <p:cNvSpPr/>
              <p:nvPr/>
            </p:nvSpPr>
            <p:spPr>
              <a:xfrm flipV="1">
                <a:off x="14489931" y="-1116185"/>
                <a:ext cx="201011" cy="358479"/>
              </a:xfrm>
              <a:custGeom>
                <a:avLst/>
                <a:gdLst>
                  <a:gd name="connsiteX0" fmla="*/ 199530 w 201011"/>
                  <a:gd name="connsiteY0" fmla="*/ 208 h 358479"/>
                  <a:gd name="connsiteX1" fmla="*/ 199530 w 201011"/>
                  <a:gd name="connsiteY1" fmla="*/ 208 h 358479"/>
                  <a:gd name="connsiteX2" fmla="*/ 61552 w 201011"/>
                  <a:gd name="connsiteY2" fmla="*/ 208 h 358479"/>
                  <a:gd name="connsiteX3" fmla="*/ 32159 w 201011"/>
                  <a:gd name="connsiteY3" fmla="*/ 208 h 358479"/>
                  <a:gd name="connsiteX4" fmla="*/ 14773 w 201011"/>
                  <a:gd name="connsiteY4" fmla="*/ 23477 h 358479"/>
                  <a:gd name="connsiteX5" fmla="*/ 4715 w 201011"/>
                  <a:gd name="connsiteY5" fmla="*/ 88963 h 358479"/>
                  <a:gd name="connsiteX6" fmla="*/ -1481 w 201011"/>
                  <a:gd name="connsiteY6" fmla="*/ 208 h 358479"/>
                  <a:gd name="connsiteX7" fmla="*/ 2164 w 201011"/>
                  <a:gd name="connsiteY7" fmla="*/ 52506 h 358479"/>
                  <a:gd name="connsiteX8" fmla="*/ 7470 w 201011"/>
                  <a:gd name="connsiteY8" fmla="*/ 128621 h 358479"/>
                  <a:gd name="connsiteX9" fmla="*/ 23508 w 201011"/>
                  <a:gd name="connsiteY9" fmla="*/ 358687 h 358479"/>
                  <a:gd name="connsiteX10" fmla="*/ 61552 w 201011"/>
                  <a:gd name="connsiteY10" fmla="*/ 358687 h 358479"/>
                  <a:gd name="connsiteX11" fmla="*/ 31762 w 201011"/>
                  <a:gd name="connsiteY11" fmla="*/ 88963 h 358479"/>
                  <a:gd name="connsiteX12" fmla="*/ 118317 w 201011"/>
                  <a:gd name="connsiteY12" fmla="*/ 358687 h 358479"/>
                  <a:gd name="connsiteX13" fmla="*/ 148793 w 201011"/>
                  <a:gd name="connsiteY13" fmla="*/ 358687 h 358479"/>
                  <a:gd name="connsiteX14" fmla="*/ 171028 w 201011"/>
                  <a:gd name="connsiteY14" fmla="*/ 177580 h 358479"/>
                  <a:gd name="connsiteX15" fmla="*/ 82211 w 201011"/>
                  <a:gd name="connsiteY15" fmla="*/ 14659 h 358479"/>
                  <a:gd name="connsiteX16" fmla="*/ 61552 w 201011"/>
                  <a:gd name="connsiteY16" fmla="*/ 208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011" h="358479">
                    <a:moveTo>
                      <a:pt x="199530" y="208"/>
                    </a:moveTo>
                    <a:lnTo>
                      <a:pt x="199530" y="208"/>
                    </a:lnTo>
                    <a:moveTo>
                      <a:pt x="61552" y="208"/>
                    </a:moveTo>
                    <a:lnTo>
                      <a:pt x="32159" y="208"/>
                    </a:lnTo>
                    <a:cubicBezTo>
                      <a:pt x="23557" y="3830"/>
                      <a:pt x="16795" y="11229"/>
                      <a:pt x="14773" y="23477"/>
                    </a:cubicBezTo>
                    <a:cubicBezTo>
                      <a:pt x="11176" y="45265"/>
                      <a:pt x="7891" y="67104"/>
                      <a:pt x="4715" y="88963"/>
                    </a:cubicBezTo>
                    <a:lnTo>
                      <a:pt x="-1481" y="208"/>
                    </a:lnTo>
                    <a:lnTo>
                      <a:pt x="2164" y="52506"/>
                    </a:lnTo>
                    <a:lnTo>
                      <a:pt x="7470" y="128621"/>
                    </a:lnTo>
                    <a:lnTo>
                      <a:pt x="23508" y="358687"/>
                    </a:lnTo>
                    <a:lnTo>
                      <a:pt x="61552" y="358687"/>
                    </a:lnTo>
                    <a:cubicBezTo>
                      <a:pt x="58376" y="304775"/>
                      <a:pt x="46946" y="249392"/>
                      <a:pt x="31762" y="88963"/>
                    </a:cubicBezTo>
                    <a:cubicBezTo>
                      <a:pt x="33964" y="94538"/>
                      <a:pt x="103121" y="311454"/>
                      <a:pt x="118317" y="358687"/>
                    </a:cubicBezTo>
                    <a:lnTo>
                      <a:pt x="148793" y="358687"/>
                    </a:lnTo>
                    <a:lnTo>
                      <a:pt x="171028" y="177580"/>
                    </a:lnTo>
                    <a:cubicBezTo>
                      <a:pt x="146026" y="120786"/>
                      <a:pt x="119797" y="64708"/>
                      <a:pt x="82211" y="14659"/>
                    </a:cubicBezTo>
                    <a:cubicBezTo>
                      <a:pt x="77241" y="8051"/>
                      <a:pt x="69758" y="3070"/>
                      <a:pt x="61552" y="208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1" name="Полилиния: фигура 15840">
                <a:extLst>
                  <a:ext uri="{FF2B5EF4-FFF2-40B4-BE49-F238E27FC236}">
                    <a16:creationId xmlns:a16="http://schemas.microsoft.com/office/drawing/2014/main" id="{E7CA0A4B-D665-986F-3CAF-C35A764B075F}"/>
                  </a:ext>
                </a:extLst>
              </p:cNvPr>
              <p:cNvSpPr/>
              <p:nvPr/>
            </p:nvSpPr>
            <p:spPr>
              <a:xfrm flipV="1">
                <a:off x="14640205" y="-1116185"/>
                <a:ext cx="50737" cy="358479"/>
              </a:xfrm>
              <a:custGeom>
                <a:avLst/>
                <a:gdLst>
                  <a:gd name="connsiteX0" fmla="*/ 5178 w 50737"/>
                  <a:gd name="connsiteY0" fmla="*/ 358687 h 358479"/>
                  <a:gd name="connsiteX1" fmla="*/ -1535 w 50737"/>
                  <a:gd name="connsiteY1" fmla="*/ 358687 h 358479"/>
                  <a:gd name="connsiteX2" fmla="*/ 42476 w 50737"/>
                  <a:gd name="connsiteY2" fmla="*/ 208 h 358479"/>
                  <a:gd name="connsiteX3" fmla="*/ 49202 w 50737"/>
                  <a:gd name="connsiteY3" fmla="*/ 208 h 358479"/>
                  <a:gd name="connsiteX4" fmla="*/ 5178 w 50737"/>
                  <a:gd name="connsiteY4" fmla="*/ 358687 h 35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7" h="358479">
                    <a:moveTo>
                      <a:pt x="5178" y="358687"/>
                    </a:moveTo>
                    <a:lnTo>
                      <a:pt x="-1535" y="358687"/>
                    </a:lnTo>
                    <a:lnTo>
                      <a:pt x="42476" y="208"/>
                    </a:lnTo>
                    <a:lnTo>
                      <a:pt x="49202" y="208"/>
                    </a:lnTo>
                    <a:lnTo>
                      <a:pt x="5178" y="358687"/>
                    </a:lnTo>
                  </a:path>
                </a:pathLst>
              </a:custGeom>
              <a:solidFill>
                <a:srgbClr val="98DDE0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2" name="Полилиния: фигура 15841">
                <a:extLst>
                  <a:ext uri="{FF2B5EF4-FFF2-40B4-BE49-F238E27FC236}">
                    <a16:creationId xmlns:a16="http://schemas.microsoft.com/office/drawing/2014/main" id="{9C4514FB-4F69-57A3-9B9E-BA9D8C6DCEF7}"/>
                  </a:ext>
                </a:extLst>
              </p:cNvPr>
              <p:cNvSpPr/>
              <p:nvPr/>
            </p:nvSpPr>
            <p:spPr>
              <a:xfrm flipV="1">
                <a:off x="14552964" y="-1116185"/>
                <a:ext cx="56764" cy="9023"/>
              </a:xfrm>
              <a:custGeom>
                <a:avLst/>
                <a:gdLst>
                  <a:gd name="connsiteX0" fmla="*/ -1475 w 56764"/>
                  <a:gd name="connsiteY0" fmla="*/ 39 h 9023"/>
                  <a:gd name="connsiteX1" fmla="*/ 55290 w 56764"/>
                  <a:gd name="connsiteY1" fmla="*/ 39 h 9023"/>
                  <a:gd name="connsiteX2" fmla="*/ 55290 w 56764"/>
                  <a:gd name="connsiteY2" fmla="*/ 39 h 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64" h="9023">
                    <a:moveTo>
                      <a:pt x="-1475" y="39"/>
                    </a:moveTo>
                    <a:lnTo>
                      <a:pt x="55290" y="39"/>
                    </a:lnTo>
                    <a:lnTo>
                      <a:pt x="55290" y="39"/>
                    </a:lnTo>
                    <a:close/>
                  </a:path>
                </a:pathLst>
              </a:custGeom>
              <a:solidFill>
                <a:srgbClr val="3F4547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3" name="Полилиния: фигура 15842">
                <a:extLst>
                  <a:ext uri="{FF2B5EF4-FFF2-40B4-BE49-F238E27FC236}">
                    <a16:creationId xmlns:a16="http://schemas.microsoft.com/office/drawing/2014/main" id="{D4A6C024-20C9-B9B2-7488-C10D39DAE1E7}"/>
                  </a:ext>
                </a:extLst>
              </p:cNvPr>
              <p:cNvSpPr/>
              <p:nvPr/>
            </p:nvSpPr>
            <p:spPr>
              <a:xfrm flipV="1">
                <a:off x="14523174" y="-1116185"/>
                <a:ext cx="86555" cy="269723"/>
              </a:xfrm>
              <a:custGeom>
                <a:avLst/>
                <a:gdLst>
                  <a:gd name="connsiteX0" fmla="*/ -1464 w 86555"/>
                  <a:gd name="connsiteY0" fmla="*/ 166 h 269723"/>
                  <a:gd name="connsiteX1" fmla="*/ 28326 w 86555"/>
                  <a:gd name="connsiteY1" fmla="*/ 269890 h 269723"/>
                  <a:gd name="connsiteX2" fmla="*/ 85091 w 86555"/>
                  <a:gd name="connsiteY2" fmla="*/ 269890 h 269723"/>
                  <a:gd name="connsiteX3" fmla="*/ -1464 w 86555"/>
                  <a:gd name="connsiteY3" fmla="*/ 166 h 26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55" h="269723">
                    <a:moveTo>
                      <a:pt x="-1464" y="166"/>
                    </a:moveTo>
                    <a:cubicBezTo>
                      <a:pt x="13720" y="160595"/>
                      <a:pt x="25150" y="215977"/>
                      <a:pt x="28326" y="269890"/>
                    </a:cubicBezTo>
                    <a:lnTo>
                      <a:pt x="85091" y="269890"/>
                    </a:lnTo>
                    <a:cubicBezTo>
                      <a:pt x="69895" y="222656"/>
                      <a:pt x="738" y="5740"/>
                      <a:pt x="-1464" y="166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4" name="Полилиния: фигура 15843">
                <a:extLst>
                  <a:ext uri="{FF2B5EF4-FFF2-40B4-BE49-F238E27FC236}">
                    <a16:creationId xmlns:a16="http://schemas.microsoft.com/office/drawing/2014/main" id="{F0B2DE6A-4CAD-A75A-AF88-30A11005B2FC}"/>
                  </a:ext>
                </a:extLst>
              </p:cNvPr>
              <p:cNvSpPr/>
              <p:nvPr/>
            </p:nvSpPr>
            <p:spPr>
              <a:xfrm flipV="1">
                <a:off x="14489931" y="-846461"/>
                <a:ext cx="33640" cy="88755"/>
              </a:xfrm>
              <a:custGeom>
                <a:avLst/>
                <a:gdLst>
                  <a:gd name="connsiteX0" fmla="*/ 32219 w 33640"/>
                  <a:gd name="connsiteY0" fmla="*/ 335 h 88755"/>
                  <a:gd name="connsiteX1" fmla="*/ -1421 w 33640"/>
                  <a:gd name="connsiteY1" fmla="*/ 335 h 88755"/>
                  <a:gd name="connsiteX2" fmla="*/ 4775 w 33640"/>
                  <a:gd name="connsiteY2" fmla="*/ 89090 h 88755"/>
                  <a:gd name="connsiteX3" fmla="*/ 14834 w 33640"/>
                  <a:gd name="connsiteY3" fmla="*/ 23604 h 88755"/>
                  <a:gd name="connsiteX4" fmla="*/ 32219 w 33640"/>
                  <a:gd name="connsiteY4" fmla="*/ 335 h 88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40" h="88755">
                    <a:moveTo>
                      <a:pt x="32219" y="335"/>
                    </a:moveTo>
                    <a:lnTo>
                      <a:pt x="-1421" y="335"/>
                    </a:lnTo>
                    <a:lnTo>
                      <a:pt x="4775" y="89090"/>
                    </a:lnTo>
                    <a:cubicBezTo>
                      <a:pt x="7952" y="67231"/>
                      <a:pt x="11236" y="45392"/>
                      <a:pt x="14834" y="23604"/>
                    </a:cubicBezTo>
                    <a:cubicBezTo>
                      <a:pt x="16855" y="11356"/>
                      <a:pt x="23617" y="3957"/>
                      <a:pt x="32219" y="335"/>
                    </a:cubicBez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5" name="Полилиния: фигура 15844">
                <a:extLst>
                  <a:ext uri="{FF2B5EF4-FFF2-40B4-BE49-F238E27FC236}">
                    <a16:creationId xmlns:a16="http://schemas.microsoft.com/office/drawing/2014/main" id="{E4FFE332-04CD-C647-FB4D-5239A4FFA161}"/>
                  </a:ext>
                </a:extLst>
              </p:cNvPr>
              <p:cNvSpPr/>
              <p:nvPr/>
            </p:nvSpPr>
            <p:spPr>
              <a:xfrm flipV="1">
                <a:off x="14552964" y="-935077"/>
                <a:ext cx="131252" cy="177371"/>
              </a:xfrm>
              <a:custGeom>
                <a:avLst/>
                <a:gdLst>
                  <a:gd name="connsiteX0" fmla="*/ 129751 w 131252"/>
                  <a:gd name="connsiteY0" fmla="*/ 293 h 177371"/>
                  <a:gd name="connsiteX1" fmla="*/ -1502 w 131252"/>
                  <a:gd name="connsiteY1" fmla="*/ 293 h 177371"/>
                  <a:gd name="connsiteX2" fmla="*/ 19157 w 131252"/>
                  <a:gd name="connsiteY2" fmla="*/ 14744 h 177371"/>
                  <a:gd name="connsiteX3" fmla="*/ 107974 w 131252"/>
                  <a:gd name="connsiteY3" fmla="*/ 177665 h 177371"/>
                  <a:gd name="connsiteX4" fmla="*/ 129751 w 131252"/>
                  <a:gd name="connsiteY4" fmla="*/ 293 h 177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52" h="177371">
                    <a:moveTo>
                      <a:pt x="129751" y="293"/>
                    </a:moveTo>
                    <a:lnTo>
                      <a:pt x="-1502" y="293"/>
                    </a:lnTo>
                    <a:cubicBezTo>
                      <a:pt x="6704" y="3155"/>
                      <a:pt x="14188" y="8136"/>
                      <a:pt x="19157" y="14744"/>
                    </a:cubicBezTo>
                    <a:cubicBezTo>
                      <a:pt x="56743" y="64793"/>
                      <a:pt x="82972" y="120871"/>
                      <a:pt x="107974" y="177665"/>
                    </a:cubicBezTo>
                    <a:lnTo>
                      <a:pt x="129751" y="293"/>
                    </a:lnTo>
                  </a:path>
                </a:pathLst>
              </a:custGeom>
              <a:gradFill>
                <a:gsLst>
                  <a:gs pos="0">
                    <a:srgbClr val="82D5CD"/>
                  </a:gs>
                  <a:gs pos="29947">
                    <a:srgbClr val="A5E1DE"/>
                  </a:gs>
                  <a:gs pos="34759">
                    <a:srgbClr val="97DCDD"/>
                  </a:gs>
                  <a:gs pos="56684">
                    <a:srgbClr val="82D5CD"/>
                  </a:gs>
                  <a:gs pos="70588">
                    <a:srgbClr val="82D2E5"/>
                  </a:gs>
                  <a:gs pos="100000">
                    <a:srgbClr val="82D5CD"/>
                  </a:gs>
                </a:gsLst>
                <a:lin ang="1543581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6" name="Полилиния: фигура 15845">
                <a:extLst>
                  <a:ext uri="{FF2B5EF4-FFF2-40B4-BE49-F238E27FC236}">
                    <a16:creationId xmlns:a16="http://schemas.microsoft.com/office/drawing/2014/main" id="{072CFAB8-DF75-59FF-8730-5C2732E68524}"/>
                  </a:ext>
                </a:extLst>
              </p:cNvPr>
              <p:cNvSpPr/>
              <p:nvPr/>
            </p:nvSpPr>
            <p:spPr>
              <a:xfrm flipV="1">
                <a:off x="14662440" y="-947047"/>
                <a:ext cx="28502" cy="189342"/>
              </a:xfrm>
              <a:custGeom>
                <a:avLst/>
                <a:gdLst>
                  <a:gd name="connsiteX0" fmla="*/ 26960 w 28502"/>
                  <a:gd name="connsiteY0" fmla="*/ 287 h 189342"/>
                  <a:gd name="connsiteX1" fmla="*/ 20234 w 28502"/>
                  <a:gd name="connsiteY1" fmla="*/ 287 h 189342"/>
                  <a:gd name="connsiteX2" fmla="*/ -1543 w 28502"/>
                  <a:gd name="connsiteY2" fmla="*/ 177659 h 189342"/>
                  <a:gd name="connsiteX3" fmla="*/ 3702 w 28502"/>
                  <a:gd name="connsiteY3" fmla="*/ 189629 h 189342"/>
                  <a:gd name="connsiteX4" fmla="*/ 26960 w 28502"/>
                  <a:gd name="connsiteY4" fmla="*/ 287 h 18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02" h="189342">
                    <a:moveTo>
                      <a:pt x="26960" y="287"/>
                    </a:moveTo>
                    <a:lnTo>
                      <a:pt x="20234" y="287"/>
                    </a:lnTo>
                    <a:lnTo>
                      <a:pt x="-1543" y="177659"/>
                    </a:lnTo>
                    <a:cubicBezTo>
                      <a:pt x="213" y="181654"/>
                      <a:pt x="1958" y="185634"/>
                      <a:pt x="3702" y="189629"/>
                    </a:cubicBezTo>
                    <a:lnTo>
                      <a:pt x="26960" y="287"/>
                    </a:lnTo>
                  </a:path>
                </a:pathLst>
              </a:custGeom>
              <a:solidFill>
                <a:srgbClr val="80D4D6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7" name="Полилиния: фигура 15846">
                <a:extLst>
                  <a:ext uri="{FF2B5EF4-FFF2-40B4-BE49-F238E27FC236}">
                    <a16:creationId xmlns:a16="http://schemas.microsoft.com/office/drawing/2014/main" id="{BE526665-0503-6440-5686-EA2AC92EBF0F}"/>
                  </a:ext>
                </a:extLst>
              </p:cNvPr>
              <p:cNvSpPr/>
              <p:nvPr/>
            </p:nvSpPr>
            <p:spPr>
              <a:xfrm flipV="1">
                <a:off x="14561892" y="-1548997"/>
                <a:ext cx="19431" cy="19428"/>
              </a:xfrm>
              <a:custGeom>
                <a:avLst/>
                <a:gdLst>
                  <a:gd name="connsiteX0" fmla="*/ 17963 w 19431"/>
                  <a:gd name="connsiteY0" fmla="*/ 9350 h 19428"/>
                  <a:gd name="connsiteX1" fmla="*/ 8254 w 19431"/>
                  <a:gd name="connsiteY1" fmla="*/ -360 h 19428"/>
                  <a:gd name="connsiteX2" fmla="*/ -1468 w 19431"/>
                  <a:gd name="connsiteY2" fmla="*/ 9350 h 19428"/>
                  <a:gd name="connsiteX3" fmla="*/ 8254 w 19431"/>
                  <a:gd name="connsiteY3" fmla="*/ 19069 h 19428"/>
                  <a:gd name="connsiteX4" fmla="*/ 17963 w 19431"/>
                  <a:gd name="connsiteY4" fmla="*/ 9350 h 1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31" h="19428">
                    <a:moveTo>
                      <a:pt x="17963" y="9350"/>
                    </a:moveTo>
                    <a:cubicBezTo>
                      <a:pt x="17963" y="3982"/>
                      <a:pt x="13620" y="-360"/>
                      <a:pt x="8254" y="-360"/>
                    </a:cubicBezTo>
                    <a:cubicBezTo>
                      <a:pt x="2888" y="-360"/>
                      <a:pt x="-1468" y="3982"/>
                      <a:pt x="-1468" y="9350"/>
                    </a:cubicBezTo>
                    <a:cubicBezTo>
                      <a:pt x="-1468" y="14712"/>
                      <a:pt x="2888" y="19069"/>
                      <a:pt x="8254" y="19069"/>
                    </a:cubicBezTo>
                    <a:cubicBezTo>
                      <a:pt x="13620" y="19069"/>
                      <a:pt x="17963" y="14712"/>
                      <a:pt x="17963" y="9350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8" name="Полилиния: фигура 15847">
                <a:extLst>
                  <a:ext uri="{FF2B5EF4-FFF2-40B4-BE49-F238E27FC236}">
                    <a16:creationId xmlns:a16="http://schemas.microsoft.com/office/drawing/2014/main" id="{A04F0FE9-EA87-AC84-1B7F-AA82BDC22EF0}"/>
                  </a:ext>
                </a:extLst>
              </p:cNvPr>
              <p:cNvSpPr/>
              <p:nvPr/>
            </p:nvSpPr>
            <p:spPr>
              <a:xfrm flipV="1">
                <a:off x="14865713" y="-1340851"/>
                <a:ext cx="19431" cy="19428"/>
              </a:xfrm>
              <a:custGeom>
                <a:avLst/>
                <a:gdLst>
                  <a:gd name="connsiteX0" fmla="*/ 17745 w 19431"/>
                  <a:gd name="connsiteY0" fmla="*/ 9546 h 19428"/>
                  <a:gd name="connsiteX1" fmla="*/ 8023 w 19431"/>
                  <a:gd name="connsiteY1" fmla="*/ -164 h 19428"/>
                  <a:gd name="connsiteX2" fmla="*/ -1687 w 19431"/>
                  <a:gd name="connsiteY2" fmla="*/ 9546 h 19428"/>
                  <a:gd name="connsiteX3" fmla="*/ 8023 w 19431"/>
                  <a:gd name="connsiteY3" fmla="*/ 19265 h 19428"/>
                  <a:gd name="connsiteX4" fmla="*/ 17745 w 19431"/>
                  <a:gd name="connsiteY4" fmla="*/ 9546 h 1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31" h="19428">
                    <a:moveTo>
                      <a:pt x="17745" y="9546"/>
                    </a:moveTo>
                    <a:cubicBezTo>
                      <a:pt x="17745" y="4179"/>
                      <a:pt x="13389" y="-164"/>
                      <a:pt x="8023" y="-164"/>
                    </a:cubicBezTo>
                    <a:cubicBezTo>
                      <a:pt x="2657" y="-164"/>
                      <a:pt x="-1687" y="4179"/>
                      <a:pt x="-1687" y="9546"/>
                    </a:cubicBezTo>
                    <a:cubicBezTo>
                      <a:pt x="-1687" y="14913"/>
                      <a:pt x="2657" y="19265"/>
                      <a:pt x="8023" y="19265"/>
                    </a:cubicBezTo>
                    <a:cubicBezTo>
                      <a:pt x="13389" y="19265"/>
                      <a:pt x="17745" y="14913"/>
                      <a:pt x="17745" y="9546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2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49" name="Полилиния: фигура 15848">
                <a:extLst>
                  <a:ext uri="{FF2B5EF4-FFF2-40B4-BE49-F238E27FC236}">
                    <a16:creationId xmlns:a16="http://schemas.microsoft.com/office/drawing/2014/main" id="{21402DBD-5EC1-D759-CE22-565160C15709}"/>
                  </a:ext>
                </a:extLst>
              </p:cNvPr>
              <p:cNvSpPr/>
              <p:nvPr/>
            </p:nvSpPr>
            <p:spPr>
              <a:xfrm flipV="1">
                <a:off x="14708737" y="-1450385"/>
                <a:ext cx="19431" cy="19428"/>
              </a:xfrm>
              <a:custGeom>
                <a:avLst/>
                <a:gdLst>
                  <a:gd name="connsiteX0" fmla="*/ 17858 w 19431"/>
                  <a:gd name="connsiteY0" fmla="*/ 9443 h 19428"/>
                  <a:gd name="connsiteX1" fmla="*/ 8136 w 19431"/>
                  <a:gd name="connsiteY1" fmla="*/ -267 h 19428"/>
                  <a:gd name="connsiteX2" fmla="*/ -1573 w 19431"/>
                  <a:gd name="connsiteY2" fmla="*/ 9443 h 19428"/>
                  <a:gd name="connsiteX3" fmla="*/ 8136 w 19431"/>
                  <a:gd name="connsiteY3" fmla="*/ 19162 h 19428"/>
                  <a:gd name="connsiteX4" fmla="*/ 17858 w 19431"/>
                  <a:gd name="connsiteY4" fmla="*/ 9443 h 1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31" h="19428">
                    <a:moveTo>
                      <a:pt x="17858" y="9443"/>
                    </a:moveTo>
                    <a:cubicBezTo>
                      <a:pt x="17858" y="4075"/>
                      <a:pt x="13502" y="-267"/>
                      <a:pt x="8136" y="-267"/>
                    </a:cubicBezTo>
                    <a:cubicBezTo>
                      <a:pt x="2770" y="-267"/>
                      <a:pt x="-1573" y="4075"/>
                      <a:pt x="-1573" y="9443"/>
                    </a:cubicBezTo>
                    <a:cubicBezTo>
                      <a:pt x="-1573" y="14810"/>
                      <a:pt x="2770" y="19162"/>
                      <a:pt x="8136" y="19162"/>
                    </a:cubicBezTo>
                    <a:cubicBezTo>
                      <a:pt x="13502" y="19162"/>
                      <a:pt x="17858" y="14810"/>
                      <a:pt x="17858" y="9443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2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0" name="Полилиния: фигура 15849">
                <a:extLst>
                  <a:ext uri="{FF2B5EF4-FFF2-40B4-BE49-F238E27FC236}">
                    <a16:creationId xmlns:a16="http://schemas.microsoft.com/office/drawing/2014/main" id="{BF17FA09-158C-F000-EEF9-9C40384EC78E}"/>
                  </a:ext>
                </a:extLst>
              </p:cNvPr>
              <p:cNvSpPr/>
              <p:nvPr/>
            </p:nvSpPr>
            <p:spPr>
              <a:xfrm flipV="1">
                <a:off x="14612076" y="-1522312"/>
                <a:ext cx="17072" cy="17070"/>
              </a:xfrm>
              <a:custGeom>
                <a:avLst/>
                <a:gdLst>
                  <a:gd name="connsiteX0" fmla="*/ 15570 w 17072"/>
                  <a:gd name="connsiteY0" fmla="*/ 8204 h 17070"/>
                  <a:gd name="connsiteX1" fmla="*/ 7027 w 17072"/>
                  <a:gd name="connsiteY1" fmla="*/ -336 h 17070"/>
                  <a:gd name="connsiteX2" fmla="*/ -1503 w 17072"/>
                  <a:gd name="connsiteY2" fmla="*/ 8204 h 17070"/>
                  <a:gd name="connsiteX3" fmla="*/ 7027 w 17072"/>
                  <a:gd name="connsiteY3" fmla="*/ 16735 h 17070"/>
                  <a:gd name="connsiteX4" fmla="*/ 15570 w 17072"/>
                  <a:gd name="connsiteY4" fmla="*/ 8204 h 1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72" h="17070">
                    <a:moveTo>
                      <a:pt x="15570" y="8204"/>
                    </a:moveTo>
                    <a:cubicBezTo>
                      <a:pt x="15570" y="3490"/>
                      <a:pt x="11744" y="-336"/>
                      <a:pt x="7027" y="-336"/>
                    </a:cubicBezTo>
                    <a:cubicBezTo>
                      <a:pt x="2311" y="-336"/>
                      <a:pt x="-1503" y="3490"/>
                      <a:pt x="-1503" y="8204"/>
                    </a:cubicBezTo>
                    <a:cubicBezTo>
                      <a:pt x="-1503" y="12923"/>
                      <a:pt x="2311" y="16735"/>
                      <a:pt x="7027" y="16735"/>
                    </a:cubicBezTo>
                    <a:cubicBezTo>
                      <a:pt x="11744" y="16735"/>
                      <a:pt x="15570" y="12923"/>
                      <a:pt x="15570" y="8204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1" name="Полилиния: фигура 15850">
                <a:extLst>
                  <a:ext uri="{FF2B5EF4-FFF2-40B4-BE49-F238E27FC236}">
                    <a16:creationId xmlns:a16="http://schemas.microsoft.com/office/drawing/2014/main" id="{9C8FE31C-F60A-95DA-8ADD-69F5D9575239}"/>
                  </a:ext>
                </a:extLst>
              </p:cNvPr>
              <p:cNvSpPr/>
              <p:nvPr/>
            </p:nvSpPr>
            <p:spPr>
              <a:xfrm flipV="1">
                <a:off x="14645584" y="-1530047"/>
                <a:ext cx="23810" cy="23794"/>
              </a:xfrm>
              <a:custGeom>
                <a:avLst/>
                <a:gdLst>
                  <a:gd name="connsiteX0" fmla="*/ 22281 w 23810"/>
                  <a:gd name="connsiteY0" fmla="*/ 11556 h 23794"/>
                  <a:gd name="connsiteX1" fmla="*/ 10370 w 23810"/>
                  <a:gd name="connsiteY1" fmla="*/ -340 h 23794"/>
                  <a:gd name="connsiteX2" fmla="*/ -1530 w 23810"/>
                  <a:gd name="connsiteY2" fmla="*/ 11556 h 23794"/>
                  <a:gd name="connsiteX3" fmla="*/ 10370 w 23810"/>
                  <a:gd name="connsiteY3" fmla="*/ 23455 h 23794"/>
                  <a:gd name="connsiteX4" fmla="*/ 22281 w 23810"/>
                  <a:gd name="connsiteY4" fmla="*/ 11556 h 2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10" h="23794">
                    <a:moveTo>
                      <a:pt x="22281" y="11556"/>
                    </a:moveTo>
                    <a:cubicBezTo>
                      <a:pt x="22281" y="4990"/>
                      <a:pt x="16951" y="-340"/>
                      <a:pt x="10370" y="-340"/>
                    </a:cubicBezTo>
                    <a:cubicBezTo>
                      <a:pt x="3801" y="-340"/>
                      <a:pt x="-1530" y="4990"/>
                      <a:pt x="-1530" y="11556"/>
                    </a:cubicBezTo>
                    <a:cubicBezTo>
                      <a:pt x="-1530" y="18126"/>
                      <a:pt x="3801" y="23455"/>
                      <a:pt x="10370" y="23455"/>
                    </a:cubicBezTo>
                    <a:cubicBezTo>
                      <a:pt x="16951" y="23455"/>
                      <a:pt x="22281" y="18126"/>
                      <a:pt x="22281" y="11556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2" name="Полилиния: фигура 15851">
                <a:extLst>
                  <a:ext uri="{FF2B5EF4-FFF2-40B4-BE49-F238E27FC236}">
                    <a16:creationId xmlns:a16="http://schemas.microsoft.com/office/drawing/2014/main" id="{52F7F090-A18D-3637-235B-38B98C1192C9}"/>
                  </a:ext>
                </a:extLst>
              </p:cNvPr>
              <p:cNvSpPr/>
              <p:nvPr/>
            </p:nvSpPr>
            <p:spPr>
              <a:xfrm flipV="1">
                <a:off x="14626646" y="-1567936"/>
                <a:ext cx="18937" cy="18938"/>
              </a:xfrm>
              <a:custGeom>
                <a:avLst/>
                <a:gdLst>
                  <a:gd name="connsiteX0" fmla="*/ 17424 w 18937"/>
                  <a:gd name="connsiteY0" fmla="*/ 9092 h 18938"/>
                  <a:gd name="connsiteX1" fmla="*/ 7955 w 18937"/>
                  <a:gd name="connsiteY1" fmla="*/ -378 h 18938"/>
                  <a:gd name="connsiteX2" fmla="*/ -1514 w 18937"/>
                  <a:gd name="connsiteY2" fmla="*/ 9092 h 18938"/>
                  <a:gd name="connsiteX3" fmla="*/ 7955 w 18937"/>
                  <a:gd name="connsiteY3" fmla="*/ 18561 h 18938"/>
                  <a:gd name="connsiteX4" fmla="*/ 17424 w 18937"/>
                  <a:gd name="connsiteY4" fmla="*/ 9092 h 1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37" h="18938">
                    <a:moveTo>
                      <a:pt x="17424" y="9092"/>
                    </a:moveTo>
                    <a:cubicBezTo>
                      <a:pt x="17424" y="3857"/>
                      <a:pt x="13189" y="-378"/>
                      <a:pt x="7955" y="-378"/>
                    </a:cubicBezTo>
                    <a:cubicBezTo>
                      <a:pt x="2721" y="-378"/>
                      <a:pt x="-1514" y="3857"/>
                      <a:pt x="-1514" y="9092"/>
                    </a:cubicBezTo>
                    <a:cubicBezTo>
                      <a:pt x="-1514" y="14326"/>
                      <a:pt x="2721" y="18561"/>
                      <a:pt x="7955" y="18561"/>
                    </a:cubicBezTo>
                    <a:cubicBezTo>
                      <a:pt x="13189" y="18561"/>
                      <a:pt x="17424" y="14326"/>
                      <a:pt x="17424" y="909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2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3" name="Полилиния: фигура 15852">
                <a:extLst>
                  <a:ext uri="{FF2B5EF4-FFF2-40B4-BE49-F238E27FC236}">
                    <a16:creationId xmlns:a16="http://schemas.microsoft.com/office/drawing/2014/main" id="{A893BEEF-000F-9705-7E47-3EC0B7B06AFD}"/>
                  </a:ext>
                </a:extLst>
              </p:cNvPr>
              <p:cNvSpPr/>
              <p:nvPr/>
            </p:nvSpPr>
            <p:spPr>
              <a:xfrm flipV="1">
                <a:off x="14534135" y="-1567936"/>
                <a:ext cx="12621" cy="12633"/>
              </a:xfrm>
              <a:custGeom>
                <a:avLst/>
                <a:gdLst>
                  <a:gd name="connsiteX0" fmla="*/ 11176 w 12621"/>
                  <a:gd name="connsiteY0" fmla="*/ 5936 h 12633"/>
                  <a:gd name="connsiteX1" fmla="*/ 4871 w 12621"/>
                  <a:gd name="connsiteY1" fmla="*/ -381 h 12633"/>
                  <a:gd name="connsiteX2" fmla="*/ -1445 w 12621"/>
                  <a:gd name="connsiteY2" fmla="*/ 5936 h 12633"/>
                  <a:gd name="connsiteX3" fmla="*/ 4871 w 12621"/>
                  <a:gd name="connsiteY3" fmla="*/ 12252 h 12633"/>
                  <a:gd name="connsiteX4" fmla="*/ 11176 w 12621"/>
                  <a:gd name="connsiteY4" fmla="*/ 5936 h 1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21" h="12633">
                    <a:moveTo>
                      <a:pt x="11176" y="5936"/>
                    </a:moveTo>
                    <a:cubicBezTo>
                      <a:pt x="11176" y="2447"/>
                      <a:pt x="8349" y="-381"/>
                      <a:pt x="4871" y="-381"/>
                    </a:cubicBezTo>
                    <a:cubicBezTo>
                      <a:pt x="1382" y="-381"/>
                      <a:pt x="-1445" y="2447"/>
                      <a:pt x="-1445" y="5936"/>
                    </a:cubicBezTo>
                    <a:cubicBezTo>
                      <a:pt x="-1445" y="9425"/>
                      <a:pt x="1382" y="12252"/>
                      <a:pt x="4871" y="12252"/>
                    </a:cubicBezTo>
                    <a:cubicBezTo>
                      <a:pt x="8349" y="12252"/>
                      <a:pt x="11176" y="9425"/>
                      <a:pt x="11176" y="5936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4" name="Полилиния: фигура 15853">
                <a:extLst>
                  <a:ext uri="{FF2B5EF4-FFF2-40B4-BE49-F238E27FC236}">
                    <a16:creationId xmlns:a16="http://schemas.microsoft.com/office/drawing/2014/main" id="{2B0F41FD-541E-9AFD-AC69-0B4ABAC07AB2}"/>
                  </a:ext>
                </a:extLst>
              </p:cNvPr>
              <p:cNvSpPr/>
              <p:nvPr/>
            </p:nvSpPr>
            <p:spPr>
              <a:xfrm flipV="1">
                <a:off x="14865713" y="-1402297"/>
                <a:ext cx="12621" cy="12633"/>
              </a:xfrm>
              <a:custGeom>
                <a:avLst/>
                <a:gdLst>
                  <a:gd name="connsiteX0" fmla="*/ 10937 w 12621"/>
                  <a:gd name="connsiteY0" fmla="*/ 6092 h 12633"/>
                  <a:gd name="connsiteX1" fmla="*/ 4620 w 12621"/>
                  <a:gd name="connsiteY1" fmla="*/ -225 h 12633"/>
                  <a:gd name="connsiteX2" fmla="*/ -1684 w 12621"/>
                  <a:gd name="connsiteY2" fmla="*/ 6092 h 12633"/>
                  <a:gd name="connsiteX3" fmla="*/ 4620 w 12621"/>
                  <a:gd name="connsiteY3" fmla="*/ 12408 h 12633"/>
                  <a:gd name="connsiteX4" fmla="*/ 10937 w 12621"/>
                  <a:gd name="connsiteY4" fmla="*/ 6092 h 1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21" h="12633">
                    <a:moveTo>
                      <a:pt x="10937" y="6092"/>
                    </a:moveTo>
                    <a:cubicBezTo>
                      <a:pt x="10937" y="2604"/>
                      <a:pt x="8110" y="-225"/>
                      <a:pt x="4620" y="-225"/>
                    </a:cubicBezTo>
                    <a:cubicBezTo>
                      <a:pt x="1143" y="-225"/>
                      <a:pt x="-1684" y="2604"/>
                      <a:pt x="-1684" y="6092"/>
                    </a:cubicBezTo>
                    <a:cubicBezTo>
                      <a:pt x="-1684" y="9583"/>
                      <a:pt x="1143" y="12408"/>
                      <a:pt x="4620" y="12408"/>
                    </a:cubicBezTo>
                    <a:cubicBezTo>
                      <a:pt x="8110" y="12408"/>
                      <a:pt x="10937" y="9583"/>
                      <a:pt x="10937" y="609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5" name="Полилиния: фигура 15854">
                <a:extLst>
                  <a:ext uri="{FF2B5EF4-FFF2-40B4-BE49-F238E27FC236}">
                    <a16:creationId xmlns:a16="http://schemas.microsoft.com/office/drawing/2014/main" id="{99E46F42-ABCB-3C67-24D6-1700FA825721}"/>
                  </a:ext>
                </a:extLst>
              </p:cNvPr>
              <p:cNvSpPr/>
              <p:nvPr/>
            </p:nvSpPr>
            <p:spPr>
              <a:xfrm flipV="1">
                <a:off x="14503262" y="-1523731"/>
                <a:ext cx="19912" cy="19912"/>
              </a:xfrm>
              <a:custGeom>
                <a:avLst/>
                <a:gdLst>
                  <a:gd name="connsiteX0" fmla="*/ 18487 w 19912"/>
                  <a:gd name="connsiteY0" fmla="*/ 9628 h 19912"/>
                  <a:gd name="connsiteX1" fmla="*/ 8536 w 19912"/>
                  <a:gd name="connsiteY1" fmla="*/ -336 h 19912"/>
                  <a:gd name="connsiteX2" fmla="*/ -1426 w 19912"/>
                  <a:gd name="connsiteY2" fmla="*/ 9628 h 19912"/>
                  <a:gd name="connsiteX3" fmla="*/ 8536 w 19912"/>
                  <a:gd name="connsiteY3" fmla="*/ 19577 h 19912"/>
                  <a:gd name="connsiteX4" fmla="*/ 18487 w 19912"/>
                  <a:gd name="connsiteY4" fmla="*/ 9628 h 19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12" h="19912">
                    <a:moveTo>
                      <a:pt x="18487" y="9628"/>
                    </a:moveTo>
                    <a:cubicBezTo>
                      <a:pt x="18487" y="4120"/>
                      <a:pt x="14035" y="-336"/>
                      <a:pt x="8536" y="-336"/>
                    </a:cubicBezTo>
                    <a:cubicBezTo>
                      <a:pt x="3026" y="-336"/>
                      <a:pt x="-1426" y="4120"/>
                      <a:pt x="-1426" y="9628"/>
                    </a:cubicBezTo>
                    <a:cubicBezTo>
                      <a:pt x="-1426" y="15126"/>
                      <a:pt x="3026" y="19577"/>
                      <a:pt x="8536" y="19577"/>
                    </a:cubicBezTo>
                    <a:cubicBezTo>
                      <a:pt x="14035" y="19577"/>
                      <a:pt x="18487" y="15126"/>
                      <a:pt x="18487" y="9628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4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6" name="Полилиния: фигура 15855">
                <a:extLst>
                  <a:ext uri="{FF2B5EF4-FFF2-40B4-BE49-F238E27FC236}">
                    <a16:creationId xmlns:a16="http://schemas.microsoft.com/office/drawing/2014/main" id="{AA7C4D54-DCA4-C7FA-50ED-13018FD2187F}"/>
                  </a:ext>
                </a:extLst>
              </p:cNvPr>
              <p:cNvSpPr/>
              <p:nvPr/>
            </p:nvSpPr>
            <p:spPr>
              <a:xfrm flipV="1">
                <a:off x="14459539" y="-1510619"/>
                <a:ext cx="22836" cy="22837"/>
              </a:xfrm>
              <a:custGeom>
                <a:avLst/>
                <a:gdLst>
                  <a:gd name="connsiteX0" fmla="*/ 21441 w 22836"/>
                  <a:gd name="connsiteY0" fmla="*/ 11095 h 22837"/>
                  <a:gd name="connsiteX1" fmla="*/ 10023 w 22836"/>
                  <a:gd name="connsiteY1" fmla="*/ -322 h 22837"/>
                  <a:gd name="connsiteX2" fmla="*/ -1395 w 22836"/>
                  <a:gd name="connsiteY2" fmla="*/ 11095 h 22837"/>
                  <a:gd name="connsiteX3" fmla="*/ 10023 w 22836"/>
                  <a:gd name="connsiteY3" fmla="*/ 22515 h 22837"/>
                  <a:gd name="connsiteX4" fmla="*/ 21441 w 22836"/>
                  <a:gd name="connsiteY4" fmla="*/ 11095 h 2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6" h="22837">
                    <a:moveTo>
                      <a:pt x="21441" y="11095"/>
                    </a:moveTo>
                    <a:cubicBezTo>
                      <a:pt x="21441" y="4791"/>
                      <a:pt x="16327" y="-322"/>
                      <a:pt x="10023" y="-322"/>
                    </a:cubicBezTo>
                    <a:cubicBezTo>
                      <a:pt x="3718" y="-322"/>
                      <a:pt x="-1395" y="4791"/>
                      <a:pt x="-1395" y="11095"/>
                    </a:cubicBezTo>
                    <a:cubicBezTo>
                      <a:pt x="-1395" y="17402"/>
                      <a:pt x="3718" y="22515"/>
                      <a:pt x="10023" y="22515"/>
                    </a:cubicBezTo>
                    <a:cubicBezTo>
                      <a:pt x="16327" y="22515"/>
                      <a:pt x="21441" y="17402"/>
                      <a:pt x="21441" y="11095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2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7" name="Полилиния: фигура 15856">
                <a:extLst>
                  <a:ext uri="{FF2B5EF4-FFF2-40B4-BE49-F238E27FC236}">
                    <a16:creationId xmlns:a16="http://schemas.microsoft.com/office/drawing/2014/main" id="{A55D462F-EBEB-7853-83FB-D59993BF4831}"/>
                  </a:ext>
                </a:extLst>
              </p:cNvPr>
              <p:cNvSpPr/>
              <p:nvPr/>
            </p:nvSpPr>
            <p:spPr>
              <a:xfrm flipV="1">
                <a:off x="14704454" y="-1517668"/>
                <a:ext cx="22823" cy="22835"/>
              </a:xfrm>
              <a:custGeom>
                <a:avLst/>
                <a:gdLst>
                  <a:gd name="connsiteX0" fmla="*/ 21252 w 22823"/>
                  <a:gd name="connsiteY0" fmla="*/ 11092 h 22835"/>
                  <a:gd name="connsiteX1" fmla="*/ 9846 w 22823"/>
                  <a:gd name="connsiteY1" fmla="*/ -329 h 22835"/>
                  <a:gd name="connsiteX2" fmla="*/ -1572 w 22823"/>
                  <a:gd name="connsiteY2" fmla="*/ 11092 h 22835"/>
                  <a:gd name="connsiteX3" fmla="*/ 9846 w 22823"/>
                  <a:gd name="connsiteY3" fmla="*/ 22507 h 22835"/>
                  <a:gd name="connsiteX4" fmla="*/ 21252 w 22823"/>
                  <a:gd name="connsiteY4" fmla="*/ 11092 h 22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23" h="22835">
                    <a:moveTo>
                      <a:pt x="21252" y="11092"/>
                    </a:moveTo>
                    <a:cubicBezTo>
                      <a:pt x="21252" y="4785"/>
                      <a:pt x="16151" y="-329"/>
                      <a:pt x="9846" y="-329"/>
                    </a:cubicBezTo>
                    <a:cubicBezTo>
                      <a:pt x="3542" y="-329"/>
                      <a:pt x="-1572" y="4785"/>
                      <a:pt x="-1572" y="11092"/>
                    </a:cubicBezTo>
                    <a:cubicBezTo>
                      <a:pt x="-1572" y="17394"/>
                      <a:pt x="3542" y="22507"/>
                      <a:pt x="9846" y="22507"/>
                    </a:cubicBezTo>
                    <a:cubicBezTo>
                      <a:pt x="16151" y="22507"/>
                      <a:pt x="21252" y="17394"/>
                      <a:pt x="21252" y="1109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673332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8" name="Полилиния: фигура 15857">
                <a:extLst>
                  <a:ext uri="{FF2B5EF4-FFF2-40B4-BE49-F238E27FC236}">
                    <a16:creationId xmlns:a16="http://schemas.microsoft.com/office/drawing/2014/main" id="{B7A57072-9768-E07C-0BBC-916AAEE0EC64}"/>
                  </a:ext>
                </a:extLst>
              </p:cNvPr>
              <p:cNvSpPr/>
              <p:nvPr/>
            </p:nvSpPr>
            <p:spPr>
              <a:xfrm flipV="1">
                <a:off x="14757802" y="-1413464"/>
                <a:ext cx="34963" cy="34967"/>
              </a:xfrm>
              <a:custGeom>
                <a:avLst/>
                <a:gdLst>
                  <a:gd name="connsiteX0" fmla="*/ 33349 w 34963"/>
                  <a:gd name="connsiteY0" fmla="*/ 17259 h 34967"/>
                  <a:gd name="connsiteX1" fmla="*/ 15868 w 34963"/>
                  <a:gd name="connsiteY1" fmla="*/ -225 h 34967"/>
                  <a:gd name="connsiteX2" fmla="*/ -1614 w 34963"/>
                  <a:gd name="connsiteY2" fmla="*/ 17259 h 34967"/>
                  <a:gd name="connsiteX3" fmla="*/ 15868 w 34963"/>
                  <a:gd name="connsiteY3" fmla="*/ 34743 h 34967"/>
                  <a:gd name="connsiteX4" fmla="*/ 33349 w 34963"/>
                  <a:gd name="connsiteY4" fmla="*/ 17259 h 3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63" h="34967">
                    <a:moveTo>
                      <a:pt x="33349" y="17259"/>
                    </a:moveTo>
                    <a:cubicBezTo>
                      <a:pt x="33349" y="7596"/>
                      <a:pt x="25529" y="-225"/>
                      <a:pt x="15868" y="-225"/>
                    </a:cubicBezTo>
                    <a:cubicBezTo>
                      <a:pt x="6206" y="-225"/>
                      <a:pt x="-1614" y="7596"/>
                      <a:pt x="-1614" y="17259"/>
                    </a:cubicBezTo>
                    <a:cubicBezTo>
                      <a:pt x="-1614" y="26922"/>
                      <a:pt x="6206" y="34743"/>
                      <a:pt x="15868" y="34743"/>
                    </a:cubicBezTo>
                    <a:cubicBezTo>
                      <a:pt x="25529" y="34743"/>
                      <a:pt x="33349" y="26922"/>
                      <a:pt x="33349" y="17259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59" name="Полилиния: фигура 15858">
                <a:extLst>
                  <a:ext uri="{FF2B5EF4-FFF2-40B4-BE49-F238E27FC236}">
                    <a16:creationId xmlns:a16="http://schemas.microsoft.com/office/drawing/2014/main" id="{3A33F3C9-F714-0C90-8FDE-2A2D3FDF31DE}"/>
                  </a:ext>
                </a:extLst>
              </p:cNvPr>
              <p:cNvSpPr/>
              <p:nvPr/>
            </p:nvSpPr>
            <p:spPr>
              <a:xfrm flipV="1">
                <a:off x="14804424" y="-1347408"/>
                <a:ext cx="20405" cy="20401"/>
              </a:xfrm>
              <a:custGeom>
                <a:avLst/>
                <a:gdLst>
                  <a:gd name="connsiteX0" fmla="*/ 18763 w 20405"/>
                  <a:gd name="connsiteY0" fmla="*/ 10033 h 20401"/>
                  <a:gd name="connsiteX1" fmla="*/ 8560 w 20405"/>
                  <a:gd name="connsiteY1" fmla="*/ -169 h 20401"/>
                  <a:gd name="connsiteX2" fmla="*/ -1643 w 20405"/>
                  <a:gd name="connsiteY2" fmla="*/ 10033 h 20401"/>
                  <a:gd name="connsiteX3" fmla="*/ 8560 w 20405"/>
                  <a:gd name="connsiteY3" fmla="*/ 20233 h 20401"/>
                  <a:gd name="connsiteX4" fmla="*/ 18763 w 20405"/>
                  <a:gd name="connsiteY4" fmla="*/ 10033 h 20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05" h="20401">
                    <a:moveTo>
                      <a:pt x="18763" y="10033"/>
                    </a:moveTo>
                    <a:cubicBezTo>
                      <a:pt x="18763" y="4398"/>
                      <a:pt x="14191" y="-169"/>
                      <a:pt x="8560" y="-169"/>
                    </a:cubicBezTo>
                    <a:cubicBezTo>
                      <a:pt x="2929" y="-169"/>
                      <a:pt x="-1643" y="4398"/>
                      <a:pt x="-1643" y="10033"/>
                    </a:cubicBezTo>
                    <a:cubicBezTo>
                      <a:pt x="-1643" y="15664"/>
                      <a:pt x="2929" y="20233"/>
                      <a:pt x="8560" y="20233"/>
                    </a:cubicBezTo>
                    <a:cubicBezTo>
                      <a:pt x="14191" y="20233"/>
                      <a:pt x="18763" y="15664"/>
                      <a:pt x="18763" y="10033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60" name="Полилиния: фигура 15859">
                <a:extLst>
                  <a:ext uri="{FF2B5EF4-FFF2-40B4-BE49-F238E27FC236}">
                    <a16:creationId xmlns:a16="http://schemas.microsoft.com/office/drawing/2014/main" id="{B89E36DF-6094-F993-8B84-73B6399B1B3A}"/>
                  </a:ext>
                </a:extLst>
              </p:cNvPr>
              <p:cNvSpPr/>
              <p:nvPr/>
            </p:nvSpPr>
            <p:spPr>
              <a:xfrm flipV="1">
                <a:off x="14943064" y="-1101616"/>
                <a:ext cx="20405" cy="20406"/>
              </a:xfrm>
              <a:custGeom>
                <a:avLst/>
                <a:gdLst>
                  <a:gd name="connsiteX0" fmla="*/ 18663 w 20405"/>
                  <a:gd name="connsiteY0" fmla="*/ 10265 h 20406"/>
                  <a:gd name="connsiteX1" fmla="*/ 8460 w 20405"/>
                  <a:gd name="connsiteY1" fmla="*/ 62 h 20406"/>
                  <a:gd name="connsiteX2" fmla="*/ -1743 w 20405"/>
                  <a:gd name="connsiteY2" fmla="*/ 10265 h 20406"/>
                  <a:gd name="connsiteX3" fmla="*/ 8460 w 20405"/>
                  <a:gd name="connsiteY3" fmla="*/ 20469 h 20406"/>
                  <a:gd name="connsiteX4" fmla="*/ 18663 w 20405"/>
                  <a:gd name="connsiteY4" fmla="*/ 10265 h 2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05" h="20406">
                    <a:moveTo>
                      <a:pt x="18663" y="10265"/>
                    </a:moveTo>
                    <a:cubicBezTo>
                      <a:pt x="18663" y="4634"/>
                      <a:pt x="14091" y="62"/>
                      <a:pt x="8460" y="62"/>
                    </a:cubicBezTo>
                    <a:cubicBezTo>
                      <a:pt x="2829" y="62"/>
                      <a:pt x="-1743" y="4634"/>
                      <a:pt x="-1743" y="10265"/>
                    </a:cubicBezTo>
                    <a:cubicBezTo>
                      <a:pt x="-1743" y="15896"/>
                      <a:pt x="2829" y="20469"/>
                      <a:pt x="8460" y="20469"/>
                    </a:cubicBezTo>
                    <a:cubicBezTo>
                      <a:pt x="14091" y="20469"/>
                      <a:pt x="18663" y="15896"/>
                      <a:pt x="18663" y="10265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61" name="Полилиния: фигура 15860">
                <a:extLst>
                  <a:ext uri="{FF2B5EF4-FFF2-40B4-BE49-F238E27FC236}">
                    <a16:creationId xmlns:a16="http://schemas.microsoft.com/office/drawing/2014/main" id="{8ABE9215-8FDB-FEA1-EB83-91FAE243FBD5}"/>
                  </a:ext>
                </a:extLst>
              </p:cNvPr>
              <p:cNvSpPr/>
              <p:nvPr/>
            </p:nvSpPr>
            <p:spPr>
              <a:xfrm flipV="1">
                <a:off x="14890895" y="-1298825"/>
                <a:ext cx="31089" cy="31089"/>
              </a:xfrm>
              <a:custGeom>
                <a:avLst/>
                <a:gdLst>
                  <a:gd name="connsiteX0" fmla="*/ 29381 w 31089"/>
                  <a:gd name="connsiteY0" fmla="*/ 15429 h 31089"/>
                  <a:gd name="connsiteX1" fmla="*/ 13836 w 31089"/>
                  <a:gd name="connsiteY1" fmla="*/ -119 h 31089"/>
                  <a:gd name="connsiteX2" fmla="*/ -1709 w 31089"/>
                  <a:gd name="connsiteY2" fmla="*/ 15429 h 31089"/>
                  <a:gd name="connsiteX3" fmla="*/ 13836 w 31089"/>
                  <a:gd name="connsiteY3" fmla="*/ 30971 h 31089"/>
                  <a:gd name="connsiteX4" fmla="*/ 29381 w 31089"/>
                  <a:gd name="connsiteY4" fmla="*/ 15429 h 3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89" h="31089">
                    <a:moveTo>
                      <a:pt x="29381" y="15429"/>
                    </a:moveTo>
                    <a:cubicBezTo>
                      <a:pt x="29381" y="6846"/>
                      <a:pt x="22415" y="-119"/>
                      <a:pt x="13836" y="-119"/>
                    </a:cubicBezTo>
                    <a:cubicBezTo>
                      <a:pt x="5245" y="-119"/>
                      <a:pt x="-1709" y="6846"/>
                      <a:pt x="-1709" y="15429"/>
                    </a:cubicBezTo>
                    <a:cubicBezTo>
                      <a:pt x="-1709" y="24014"/>
                      <a:pt x="5245" y="30971"/>
                      <a:pt x="13836" y="30971"/>
                    </a:cubicBezTo>
                    <a:cubicBezTo>
                      <a:pt x="22415" y="30971"/>
                      <a:pt x="29381" y="24014"/>
                      <a:pt x="29381" y="15429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6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62" name="Полилиния: фигура 15861">
                <a:extLst>
                  <a:ext uri="{FF2B5EF4-FFF2-40B4-BE49-F238E27FC236}">
                    <a16:creationId xmlns:a16="http://schemas.microsoft.com/office/drawing/2014/main" id="{8DB9EF28-7953-873E-8D9E-14B53E854BBC}"/>
                  </a:ext>
                </a:extLst>
              </p:cNvPr>
              <p:cNvSpPr/>
              <p:nvPr/>
            </p:nvSpPr>
            <p:spPr>
              <a:xfrm flipV="1">
                <a:off x="14912264" y="-1203621"/>
                <a:ext cx="25266" cy="25256"/>
              </a:xfrm>
              <a:custGeom>
                <a:avLst/>
                <a:gdLst>
                  <a:gd name="connsiteX0" fmla="*/ 23544 w 25266"/>
                  <a:gd name="connsiteY0" fmla="*/ 12592 h 25256"/>
                  <a:gd name="connsiteX1" fmla="*/ 10911 w 25266"/>
                  <a:gd name="connsiteY1" fmla="*/ -32 h 25256"/>
                  <a:gd name="connsiteX2" fmla="*/ -1722 w 25266"/>
                  <a:gd name="connsiteY2" fmla="*/ 12592 h 25256"/>
                  <a:gd name="connsiteX3" fmla="*/ 10911 w 25266"/>
                  <a:gd name="connsiteY3" fmla="*/ 25225 h 25256"/>
                  <a:gd name="connsiteX4" fmla="*/ 23544 w 25266"/>
                  <a:gd name="connsiteY4" fmla="*/ 12592 h 2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66" h="25256">
                    <a:moveTo>
                      <a:pt x="23544" y="12592"/>
                    </a:moveTo>
                    <a:cubicBezTo>
                      <a:pt x="23544" y="5627"/>
                      <a:pt x="17889" y="-32"/>
                      <a:pt x="10911" y="-32"/>
                    </a:cubicBezTo>
                    <a:cubicBezTo>
                      <a:pt x="3933" y="-32"/>
                      <a:pt x="-1722" y="5627"/>
                      <a:pt x="-1722" y="12592"/>
                    </a:cubicBezTo>
                    <a:cubicBezTo>
                      <a:pt x="-1722" y="19571"/>
                      <a:pt x="3933" y="25225"/>
                      <a:pt x="10911" y="25225"/>
                    </a:cubicBezTo>
                    <a:cubicBezTo>
                      <a:pt x="17889" y="25225"/>
                      <a:pt x="23544" y="19571"/>
                      <a:pt x="23544" y="1259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63" name="Полилиния: фигура 15862">
                <a:extLst>
                  <a:ext uri="{FF2B5EF4-FFF2-40B4-BE49-F238E27FC236}">
                    <a16:creationId xmlns:a16="http://schemas.microsoft.com/office/drawing/2014/main" id="{A2BD3218-A491-C361-DB79-8A80DBDA12B5}"/>
                  </a:ext>
                </a:extLst>
              </p:cNvPr>
              <p:cNvSpPr/>
              <p:nvPr/>
            </p:nvSpPr>
            <p:spPr>
              <a:xfrm flipV="1">
                <a:off x="15107055" y="-1045753"/>
                <a:ext cx="25254" cy="25251"/>
              </a:xfrm>
              <a:custGeom>
                <a:avLst/>
                <a:gdLst>
                  <a:gd name="connsiteX0" fmla="*/ 23392 w 25254"/>
                  <a:gd name="connsiteY0" fmla="*/ 12736 h 25251"/>
                  <a:gd name="connsiteX1" fmla="*/ 10759 w 25254"/>
                  <a:gd name="connsiteY1" fmla="*/ 117 h 25251"/>
                  <a:gd name="connsiteX2" fmla="*/ -1862 w 25254"/>
                  <a:gd name="connsiteY2" fmla="*/ 12736 h 25251"/>
                  <a:gd name="connsiteX3" fmla="*/ 10759 w 25254"/>
                  <a:gd name="connsiteY3" fmla="*/ 25369 h 25251"/>
                  <a:gd name="connsiteX4" fmla="*/ 23392 w 25254"/>
                  <a:gd name="connsiteY4" fmla="*/ 12736 h 25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4" h="25251">
                    <a:moveTo>
                      <a:pt x="23392" y="12736"/>
                    </a:moveTo>
                    <a:cubicBezTo>
                      <a:pt x="23392" y="5756"/>
                      <a:pt x="17737" y="117"/>
                      <a:pt x="10759" y="117"/>
                    </a:cubicBezTo>
                    <a:cubicBezTo>
                      <a:pt x="3792" y="117"/>
                      <a:pt x="-1862" y="5756"/>
                      <a:pt x="-1862" y="12736"/>
                    </a:cubicBezTo>
                    <a:cubicBezTo>
                      <a:pt x="-1862" y="19715"/>
                      <a:pt x="3792" y="25369"/>
                      <a:pt x="10759" y="25369"/>
                    </a:cubicBezTo>
                    <a:cubicBezTo>
                      <a:pt x="17737" y="25369"/>
                      <a:pt x="23392" y="19715"/>
                      <a:pt x="23392" y="12736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64" name="Полилиния: фигура 15863">
                <a:extLst>
                  <a:ext uri="{FF2B5EF4-FFF2-40B4-BE49-F238E27FC236}">
                    <a16:creationId xmlns:a16="http://schemas.microsoft.com/office/drawing/2014/main" id="{86848D8E-4C2C-A3A2-AA26-A2954D1E51BB}"/>
                  </a:ext>
                </a:extLst>
              </p:cNvPr>
              <p:cNvSpPr/>
              <p:nvPr/>
            </p:nvSpPr>
            <p:spPr>
              <a:xfrm flipV="1">
                <a:off x="14377941" y="-1467389"/>
                <a:ext cx="36431" cy="36432"/>
              </a:xfrm>
              <a:custGeom>
                <a:avLst/>
                <a:gdLst>
                  <a:gd name="connsiteX0" fmla="*/ 35090 w 36431"/>
                  <a:gd name="connsiteY0" fmla="*/ 17942 h 36432"/>
                  <a:gd name="connsiteX1" fmla="*/ 16875 w 36431"/>
                  <a:gd name="connsiteY1" fmla="*/ -275 h 36432"/>
                  <a:gd name="connsiteX2" fmla="*/ -1341 w 36431"/>
                  <a:gd name="connsiteY2" fmla="*/ 17942 h 36432"/>
                  <a:gd name="connsiteX3" fmla="*/ 16875 w 36431"/>
                  <a:gd name="connsiteY3" fmla="*/ 36158 h 36432"/>
                  <a:gd name="connsiteX4" fmla="*/ 35090 w 36431"/>
                  <a:gd name="connsiteY4" fmla="*/ 17942 h 3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1" h="36432">
                    <a:moveTo>
                      <a:pt x="35090" y="17942"/>
                    </a:moveTo>
                    <a:cubicBezTo>
                      <a:pt x="35090" y="7884"/>
                      <a:pt x="26933" y="-275"/>
                      <a:pt x="16875" y="-275"/>
                    </a:cubicBezTo>
                    <a:cubicBezTo>
                      <a:pt x="6804" y="-275"/>
                      <a:pt x="-1341" y="7884"/>
                      <a:pt x="-1341" y="17942"/>
                    </a:cubicBezTo>
                    <a:cubicBezTo>
                      <a:pt x="-1341" y="27999"/>
                      <a:pt x="6804" y="36158"/>
                      <a:pt x="16875" y="36158"/>
                    </a:cubicBezTo>
                    <a:cubicBezTo>
                      <a:pt x="26933" y="36158"/>
                      <a:pt x="35090" y="27999"/>
                      <a:pt x="35090" y="1794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865" name="Полилиния: фигура 15864">
                <a:extLst>
                  <a:ext uri="{FF2B5EF4-FFF2-40B4-BE49-F238E27FC236}">
                    <a16:creationId xmlns:a16="http://schemas.microsoft.com/office/drawing/2014/main" id="{A67B5EAA-DA19-311D-84EF-3D7D28BF2B82}"/>
                  </a:ext>
                </a:extLst>
              </p:cNvPr>
              <p:cNvSpPr/>
              <p:nvPr/>
            </p:nvSpPr>
            <p:spPr>
              <a:xfrm flipV="1">
                <a:off x="14775284" y="-1503818"/>
                <a:ext cx="36431" cy="36429"/>
              </a:xfrm>
              <a:custGeom>
                <a:avLst/>
                <a:gdLst>
                  <a:gd name="connsiteX0" fmla="*/ 34804 w 36431"/>
                  <a:gd name="connsiteY0" fmla="*/ 17908 h 36429"/>
                  <a:gd name="connsiteX1" fmla="*/ 16588 w 36431"/>
                  <a:gd name="connsiteY1" fmla="*/ -309 h 36429"/>
                  <a:gd name="connsiteX2" fmla="*/ -1628 w 36431"/>
                  <a:gd name="connsiteY2" fmla="*/ 17908 h 36429"/>
                  <a:gd name="connsiteX3" fmla="*/ 16588 w 36431"/>
                  <a:gd name="connsiteY3" fmla="*/ 36120 h 36429"/>
                  <a:gd name="connsiteX4" fmla="*/ 34804 w 36431"/>
                  <a:gd name="connsiteY4" fmla="*/ 17908 h 3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1" h="36429">
                    <a:moveTo>
                      <a:pt x="34804" y="17908"/>
                    </a:moveTo>
                    <a:cubicBezTo>
                      <a:pt x="34804" y="7846"/>
                      <a:pt x="26647" y="-309"/>
                      <a:pt x="16588" y="-309"/>
                    </a:cubicBezTo>
                    <a:cubicBezTo>
                      <a:pt x="6530" y="-309"/>
                      <a:pt x="-1628" y="7846"/>
                      <a:pt x="-1628" y="17908"/>
                    </a:cubicBezTo>
                    <a:cubicBezTo>
                      <a:pt x="-1628" y="27965"/>
                      <a:pt x="6530" y="36120"/>
                      <a:pt x="16588" y="36120"/>
                    </a:cubicBezTo>
                    <a:cubicBezTo>
                      <a:pt x="26647" y="36120"/>
                      <a:pt x="34804" y="27965"/>
                      <a:pt x="34804" y="17908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15" name="Полилиния: фигура 15914">
                <a:extLst>
                  <a:ext uri="{FF2B5EF4-FFF2-40B4-BE49-F238E27FC236}">
                    <a16:creationId xmlns:a16="http://schemas.microsoft.com/office/drawing/2014/main" id="{E6718BE2-B0A8-BCE7-0131-F3905BAEBF45}"/>
                  </a:ext>
                </a:extLst>
              </p:cNvPr>
              <p:cNvSpPr/>
              <p:nvPr/>
            </p:nvSpPr>
            <p:spPr>
              <a:xfrm flipV="1">
                <a:off x="14405626" y="-1378496"/>
                <a:ext cx="18949" cy="18949"/>
              </a:xfrm>
              <a:custGeom>
                <a:avLst/>
                <a:gdLst>
                  <a:gd name="connsiteX0" fmla="*/ 17595 w 18949"/>
                  <a:gd name="connsiteY0" fmla="*/ 9272 h 18949"/>
                  <a:gd name="connsiteX1" fmla="*/ 8114 w 18949"/>
                  <a:gd name="connsiteY1" fmla="*/ -199 h 18949"/>
                  <a:gd name="connsiteX2" fmla="*/ -1355 w 18949"/>
                  <a:gd name="connsiteY2" fmla="*/ 9272 h 18949"/>
                  <a:gd name="connsiteX3" fmla="*/ 8114 w 18949"/>
                  <a:gd name="connsiteY3" fmla="*/ 18750 h 18949"/>
                  <a:gd name="connsiteX4" fmla="*/ 17595 w 18949"/>
                  <a:gd name="connsiteY4" fmla="*/ 9272 h 1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49" h="18949">
                    <a:moveTo>
                      <a:pt x="17595" y="9272"/>
                    </a:moveTo>
                    <a:cubicBezTo>
                      <a:pt x="17595" y="4041"/>
                      <a:pt x="13348" y="-199"/>
                      <a:pt x="8114" y="-199"/>
                    </a:cubicBezTo>
                    <a:cubicBezTo>
                      <a:pt x="2880" y="-199"/>
                      <a:pt x="-1355" y="4041"/>
                      <a:pt x="-1355" y="9272"/>
                    </a:cubicBezTo>
                    <a:cubicBezTo>
                      <a:pt x="-1355" y="14507"/>
                      <a:pt x="2880" y="18750"/>
                      <a:pt x="8114" y="18750"/>
                    </a:cubicBezTo>
                    <a:cubicBezTo>
                      <a:pt x="13348" y="18750"/>
                      <a:pt x="17595" y="14507"/>
                      <a:pt x="17595" y="927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1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16" name="Полилиния: фигура 15915">
                <a:extLst>
                  <a:ext uri="{FF2B5EF4-FFF2-40B4-BE49-F238E27FC236}">
                    <a16:creationId xmlns:a16="http://schemas.microsoft.com/office/drawing/2014/main" id="{E2D81F11-7904-8C4C-11A3-BA0BAEFED4AC}"/>
                  </a:ext>
                </a:extLst>
              </p:cNvPr>
              <p:cNvSpPr/>
              <p:nvPr/>
            </p:nvSpPr>
            <p:spPr>
              <a:xfrm flipV="1">
                <a:off x="14313813" y="-1378496"/>
                <a:ext cx="31089" cy="31088"/>
              </a:xfrm>
              <a:custGeom>
                <a:avLst/>
                <a:gdLst>
                  <a:gd name="connsiteX0" fmla="*/ 29797 w 31089"/>
                  <a:gd name="connsiteY0" fmla="*/ 15352 h 31088"/>
                  <a:gd name="connsiteX1" fmla="*/ 14252 w 31089"/>
                  <a:gd name="connsiteY1" fmla="*/ -194 h 31088"/>
                  <a:gd name="connsiteX2" fmla="*/ -1293 w 31089"/>
                  <a:gd name="connsiteY2" fmla="*/ 15352 h 31088"/>
                  <a:gd name="connsiteX3" fmla="*/ 14252 w 31089"/>
                  <a:gd name="connsiteY3" fmla="*/ 30895 h 31088"/>
                  <a:gd name="connsiteX4" fmla="*/ 29797 w 31089"/>
                  <a:gd name="connsiteY4" fmla="*/ 15352 h 31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89" h="31088">
                    <a:moveTo>
                      <a:pt x="29797" y="15352"/>
                    </a:moveTo>
                    <a:cubicBezTo>
                      <a:pt x="29797" y="6762"/>
                      <a:pt x="22842" y="-194"/>
                      <a:pt x="14252" y="-194"/>
                    </a:cubicBezTo>
                    <a:cubicBezTo>
                      <a:pt x="5673" y="-194"/>
                      <a:pt x="-1293" y="6762"/>
                      <a:pt x="-1293" y="15352"/>
                    </a:cubicBezTo>
                    <a:cubicBezTo>
                      <a:pt x="-1293" y="23930"/>
                      <a:pt x="5673" y="30895"/>
                      <a:pt x="14252" y="30895"/>
                    </a:cubicBezTo>
                    <a:cubicBezTo>
                      <a:pt x="22842" y="30895"/>
                      <a:pt x="29797" y="23930"/>
                      <a:pt x="29797" y="1535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6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17" name="Полилиния: фигура 15916">
                <a:extLst>
                  <a:ext uri="{FF2B5EF4-FFF2-40B4-BE49-F238E27FC236}">
                    <a16:creationId xmlns:a16="http://schemas.microsoft.com/office/drawing/2014/main" id="{C9E0D090-A89D-33E6-3CAA-FA5A407EF4D6}"/>
                  </a:ext>
                </a:extLst>
              </p:cNvPr>
              <p:cNvSpPr/>
              <p:nvPr/>
            </p:nvSpPr>
            <p:spPr>
              <a:xfrm flipV="1">
                <a:off x="14223468" y="-1314612"/>
                <a:ext cx="31330" cy="31329"/>
              </a:xfrm>
              <a:custGeom>
                <a:avLst/>
                <a:gdLst>
                  <a:gd name="connsiteX0" fmla="*/ 30102 w 31330"/>
                  <a:gd name="connsiteY0" fmla="*/ 15531 h 31329"/>
                  <a:gd name="connsiteX1" fmla="*/ 14437 w 31330"/>
                  <a:gd name="connsiteY1" fmla="*/ -133 h 31329"/>
                  <a:gd name="connsiteX2" fmla="*/ -1228 w 31330"/>
                  <a:gd name="connsiteY2" fmla="*/ 15531 h 31329"/>
                  <a:gd name="connsiteX3" fmla="*/ 14437 w 31330"/>
                  <a:gd name="connsiteY3" fmla="*/ 31196 h 31329"/>
                  <a:gd name="connsiteX4" fmla="*/ 30102 w 31330"/>
                  <a:gd name="connsiteY4" fmla="*/ 15531 h 31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0" h="31329">
                    <a:moveTo>
                      <a:pt x="30102" y="15531"/>
                    </a:moveTo>
                    <a:cubicBezTo>
                      <a:pt x="30102" y="6879"/>
                      <a:pt x="23088" y="-133"/>
                      <a:pt x="14437" y="-133"/>
                    </a:cubicBezTo>
                    <a:cubicBezTo>
                      <a:pt x="5786" y="-133"/>
                      <a:pt x="-1228" y="6879"/>
                      <a:pt x="-1228" y="15531"/>
                    </a:cubicBezTo>
                    <a:cubicBezTo>
                      <a:pt x="-1228" y="24179"/>
                      <a:pt x="5786" y="31196"/>
                      <a:pt x="14437" y="31196"/>
                    </a:cubicBezTo>
                    <a:cubicBezTo>
                      <a:pt x="23088" y="31196"/>
                      <a:pt x="30102" y="24179"/>
                      <a:pt x="30102" y="15531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18" name="Полилиния: фигура 15917">
                <a:extLst>
                  <a:ext uri="{FF2B5EF4-FFF2-40B4-BE49-F238E27FC236}">
                    <a16:creationId xmlns:a16="http://schemas.microsoft.com/office/drawing/2014/main" id="{7DC43E6B-A8F5-31FE-9C87-7F4E8CE3ED2D}"/>
                  </a:ext>
                </a:extLst>
              </p:cNvPr>
              <p:cNvSpPr/>
              <p:nvPr/>
            </p:nvSpPr>
            <p:spPr>
              <a:xfrm flipV="1">
                <a:off x="14254798" y="-1188318"/>
                <a:ext cx="32786" cy="32786"/>
              </a:xfrm>
              <a:custGeom>
                <a:avLst/>
                <a:gdLst>
                  <a:gd name="connsiteX0" fmla="*/ 31535 w 32786"/>
                  <a:gd name="connsiteY0" fmla="*/ 16384 h 32786"/>
                  <a:gd name="connsiteX1" fmla="*/ 15136 w 32786"/>
                  <a:gd name="connsiteY1" fmla="*/ -14 h 32786"/>
                  <a:gd name="connsiteX2" fmla="*/ -1251 w 32786"/>
                  <a:gd name="connsiteY2" fmla="*/ 16384 h 32786"/>
                  <a:gd name="connsiteX3" fmla="*/ 15136 w 32786"/>
                  <a:gd name="connsiteY3" fmla="*/ 32772 h 32786"/>
                  <a:gd name="connsiteX4" fmla="*/ 31535 w 32786"/>
                  <a:gd name="connsiteY4" fmla="*/ 16384 h 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86" h="32786">
                    <a:moveTo>
                      <a:pt x="31535" y="16384"/>
                    </a:moveTo>
                    <a:cubicBezTo>
                      <a:pt x="31535" y="7323"/>
                      <a:pt x="24196" y="-14"/>
                      <a:pt x="15136" y="-14"/>
                    </a:cubicBezTo>
                    <a:cubicBezTo>
                      <a:pt x="6088" y="-14"/>
                      <a:pt x="-1251" y="7323"/>
                      <a:pt x="-1251" y="16384"/>
                    </a:cubicBezTo>
                    <a:cubicBezTo>
                      <a:pt x="-1251" y="25431"/>
                      <a:pt x="6088" y="32772"/>
                      <a:pt x="15136" y="32772"/>
                    </a:cubicBezTo>
                    <a:cubicBezTo>
                      <a:pt x="24196" y="32772"/>
                      <a:pt x="31535" y="25431"/>
                      <a:pt x="31535" y="16384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19" name="Полилиния: фигура 15918">
                <a:extLst>
                  <a:ext uri="{FF2B5EF4-FFF2-40B4-BE49-F238E27FC236}">
                    <a16:creationId xmlns:a16="http://schemas.microsoft.com/office/drawing/2014/main" id="{F9C4BDBE-CC4E-95C6-F08D-E7A8E1011441}"/>
                  </a:ext>
                </a:extLst>
              </p:cNvPr>
              <p:cNvSpPr/>
              <p:nvPr/>
            </p:nvSpPr>
            <p:spPr>
              <a:xfrm flipV="1">
                <a:off x="15007469" y="-1091412"/>
                <a:ext cx="58292" cy="58291"/>
              </a:xfrm>
              <a:custGeom>
                <a:avLst/>
                <a:gdLst>
                  <a:gd name="connsiteX0" fmla="*/ 56490 w 58292"/>
                  <a:gd name="connsiteY0" fmla="*/ 29242 h 58291"/>
                  <a:gd name="connsiteX1" fmla="*/ 27350 w 58292"/>
                  <a:gd name="connsiteY1" fmla="*/ 90 h 58291"/>
                  <a:gd name="connsiteX2" fmla="*/ -1803 w 58292"/>
                  <a:gd name="connsiteY2" fmla="*/ 29242 h 58291"/>
                  <a:gd name="connsiteX3" fmla="*/ 27350 w 58292"/>
                  <a:gd name="connsiteY3" fmla="*/ 58381 h 58291"/>
                  <a:gd name="connsiteX4" fmla="*/ 56490 w 58292"/>
                  <a:gd name="connsiteY4" fmla="*/ 29242 h 58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92" h="58291">
                    <a:moveTo>
                      <a:pt x="56490" y="29242"/>
                    </a:moveTo>
                    <a:cubicBezTo>
                      <a:pt x="56490" y="13145"/>
                      <a:pt x="43448" y="90"/>
                      <a:pt x="27350" y="90"/>
                    </a:cubicBezTo>
                    <a:cubicBezTo>
                      <a:pt x="11252" y="90"/>
                      <a:pt x="-1803" y="13145"/>
                      <a:pt x="-1803" y="29242"/>
                    </a:cubicBezTo>
                    <a:cubicBezTo>
                      <a:pt x="-1803" y="45339"/>
                      <a:pt x="11252" y="58381"/>
                      <a:pt x="27350" y="58381"/>
                    </a:cubicBezTo>
                    <a:cubicBezTo>
                      <a:pt x="43448" y="58381"/>
                      <a:pt x="56490" y="45339"/>
                      <a:pt x="56490" y="2924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55" name="Полилиния: фигура 15954">
                <a:extLst>
                  <a:ext uri="{FF2B5EF4-FFF2-40B4-BE49-F238E27FC236}">
                    <a16:creationId xmlns:a16="http://schemas.microsoft.com/office/drawing/2014/main" id="{F886C643-AF46-75AC-E875-5CF889EE80D4}"/>
                  </a:ext>
                </a:extLst>
              </p:cNvPr>
              <p:cNvSpPr/>
              <p:nvPr/>
            </p:nvSpPr>
            <p:spPr>
              <a:xfrm flipV="1">
                <a:off x="15029331" y="-936937"/>
                <a:ext cx="20405" cy="20392"/>
              </a:xfrm>
              <a:custGeom>
                <a:avLst/>
                <a:gdLst>
                  <a:gd name="connsiteX0" fmla="*/ 18601 w 20405"/>
                  <a:gd name="connsiteY0" fmla="*/ 10421 h 20392"/>
                  <a:gd name="connsiteX1" fmla="*/ 8398 w 20405"/>
                  <a:gd name="connsiteY1" fmla="*/ 217 h 20392"/>
                  <a:gd name="connsiteX2" fmla="*/ -1805 w 20405"/>
                  <a:gd name="connsiteY2" fmla="*/ 10421 h 20392"/>
                  <a:gd name="connsiteX3" fmla="*/ 8398 w 20405"/>
                  <a:gd name="connsiteY3" fmla="*/ 20610 h 20392"/>
                  <a:gd name="connsiteX4" fmla="*/ 18601 w 20405"/>
                  <a:gd name="connsiteY4" fmla="*/ 10421 h 20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05" h="20392">
                    <a:moveTo>
                      <a:pt x="18601" y="10421"/>
                    </a:moveTo>
                    <a:cubicBezTo>
                      <a:pt x="18601" y="4781"/>
                      <a:pt x="14029" y="217"/>
                      <a:pt x="8398" y="217"/>
                    </a:cubicBezTo>
                    <a:cubicBezTo>
                      <a:pt x="2767" y="217"/>
                      <a:pt x="-1805" y="4781"/>
                      <a:pt x="-1805" y="10421"/>
                    </a:cubicBezTo>
                    <a:cubicBezTo>
                      <a:pt x="-1805" y="16051"/>
                      <a:pt x="2767" y="20610"/>
                      <a:pt x="8398" y="20610"/>
                    </a:cubicBezTo>
                    <a:cubicBezTo>
                      <a:pt x="14029" y="20610"/>
                      <a:pt x="18601" y="16051"/>
                      <a:pt x="18601" y="10421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56" name="Полилиния: фигура 15955">
                <a:extLst>
                  <a:ext uri="{FF2B5EF4-FFF2-40B4-BE49-F238E27FC236}">
                    <a16:creationId xmlns:a16="http://schemas.microsoft.com/office/drawing/2014/main" id="{823AAEEB-8BFD-EA8C-632B-62E9018C1287}"/>
                  </a:ext>
                </a:extLst>
              </p:cNvPr>
              <p:cNvSpPr/>
              <p:nvPr/>
            </p:nvSpPr>
            <p:spPr>
              <a:xfrm flipV="1">
                <a:off x="15086168" y="-960258"/>
                <a:ext cx="33508" cy="33509"/>
              </a:xfrm>
              <a:custGeom>
                <a:avLst/>
                <a:gdLst>
                  <a:gd name="connsiteX0" fmla="*/ 31658 w 33508"/>
                  <a:gd name="connsiteY0" fmla="*/ 16952 h 33509"/>
                  <a:gd name="connsiteX1" fmla="*/ 14910 w 33508"/>
                  <a:gd name="connsiteY1" fmla="*/ 201 h 33509"/>
                  <a:gd name="connsiteX2" fmla="*/ -1850 w 33508"/>
                  <a:gd name="connsiteY2" fmla="*/ 16952 h 33509"/>
                  <a:gd name="connsiteX3" fmla="*/ 14910 w 33508"/>
                  <a:gd name="connsiteY3" fmla="*/ 33711 h 33509"/>
                  <a:gd name="connsiteX4" fmla="*/ 31658 w 33508"/>
                  <a:gd name="connsiteY4" fmla="*/ 16952 h 33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08" h="33509">
                    <a:moveTo>
                      <a:pt x="31658" y="16952"/>
                    </a:moveTo>
                    <a:cubicBezTo>
                      <a:pt x="31658" y="7697"/>
                      <a:pt x="24162" y="201"/>
                      <a:pt x="14910" y="201"/>
                    </a:cubicBezTo>
                    <a:cubicBezTo>
                      <a:pt x="5646" y="201"/>
                      <a:pt x="-1850" y="7697"/>
                      <a:pt x="-1850" y="16952"/>
                    </a:cubicBezTo>
                    <a:cubicBezTo>
                      <a:pt x="-1850" y="26215"/>
                      <a:pt x="5646" y="33711"/>
                      <a:pt x="14910" y="33711"/>
                    </a:cubicBezTo>
                    <a:cubicBezTo>
                      <a:pt x="24162" y="33711"/>
                      <a:pt x="31658" y="26215"/>
                      <a:pt x="31658" y="1695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57" name="Полилиния: фигура 15956">
                <a:extLst>
                  <a:ext uri="{FF2B5EF4-FFF2-40B4-BE49-F238E27FC236}">
                    <a16:creationId xmlns:a16="http://schemas.microsoft.com/office/drawing/2014/main" id="{99124698-932D-CC7F-D46E-BCBAC6DCE6F9}"/>
                  </a:ext>
                </a:extLst>
              </p:cNvPr>
              <p:cNvSpPr/>
              <p:nvPr/>
            </p:nvSpPr>
            <p:spPr>
              <a:xfrm flipV="1">
                <a:off x="15058483" y="-906981"/>
                <a:ext cx="42255" cy="42265"/>
              </a:xfrm>
              <a:custGeom>
                <a:avLst/>
                <a:gdLst>
                  <a:gd name="connsiteX0" fmla="*/ 40421 w 42255"/>
                  <a:gd name="connsiteY0" fmla="*/ 21395 h 42265"/>
                  <a:gd name="connsiteX1" fmla="*/ 19294 w 42255"/>
                  <a:gd name="connsiteY1" fmla="*/ 256 h 42265"/>
                  <a:gd name="connsiteX2" fmla="*/ -1834 w 42255"/>
                  <a:gd name="connsiteY2" fmla="*/ 21395 h 42265"/>
                  <a:gd name="connsiteX3" fmla="*/ 19294 w 42255"/>
                  <a:gd name="connsiteY3" fmla="*/ 42521 h 42265"/>
                  <a:gd name="connsiteX4" fmla="*/ 40421 w 42255"/>
                  <a:gd name="connsiteY4" fmla="*/ 21395 h 4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55" h="42265">
                    <a:moveTo>
                      <a:pt x="40421" y="21395"/>
                    </a:moveTo>
                    <a:cubicBezTo>
                      <a:pt x="40421" y="9721"/>
                      <a:pt x="30965" y="256"/>
                      <a:pt x="19294" y="256"/>
                    </a:cubicBezTo>
                    <a:cubicBezTo>
                      <a:pt x="7623" y="256"/>
                      <a:pt x="-1834" y="9721"/>
                      <a:pt x="-1834" y="21395"/>
                    </a:cubicBezTo>
                    <a:cubicBezTo>
                      <a:pt x="-1834" y="33066"/>
                      <a:pt x="7623" y="42521"/>
                      <a:pt x="19294" y="42521"/>
                    </a:cubicBezTo>
                    <a:cubicBezTo>
                      <a:pt x="30965" y="42521"/>
                      <a:pt x="40421" y="33066"/>
                      <a:pt x="40421" y="21395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58" name="Полилиния: фигура 15957">
                <a:extLst>
                  <a:ext uri="{FF2B5EF4-FFF2-40B4-BE49-F238E27FC236}">
                    <a16:creationId xmlns:a16="http://schemas.microsoft.com/office/drawing/2014/main" id="{E30FD1B6-EDE4-1667-BA89-4A37F235996D}"/>
                  </a:ext>
                </a:extLst>
              </p:cNvPr>
              <p:cNvSpPr/>
              <p:nvPr/>
            </p:nvSpPr>
            <p:spPr>
              <a:xfrm flipV="1">
                <a:off x="14178530" y="-1151161"/>
                <a:ext cx="39355" cy="39342"/>
              </a:xfrm>
              <a:custGeom>
                <a:avLst/>
                <a:gdLst>
                  <a:gd name="connsiteX0" fmla="*/ 38157 w 39355"/>
                  <a:gd name="connsiteY0" fmla="*/ 19698 h 39342"/>
                  <a:gd name="connsiteX1" fmla="*/ 18473 w 39355"/>
                  <a:gd name="connsiteY1" fmla="*/ 24 h 39342"/>
                  <a:gd name="connsiteX2" fmla="*/ -1199 w 39355"/>
                  <a:gd name="connsiteY2" fmla="*/ 19698 h 39342"/>
                  <a:gd name="connsiteX3" fmla="*/ 18473 w 39355"/>
                  <a:gd name="connsiteY3" fmla="*/ 39366 h 39342"/>
                  <a:gd name="connsiteX4" fmla="*/ 38157 w 39355"/>
                  <a:gd name="connsiteY4" fmla="*/ 19698 h 3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55" h="39342">
                    <a:moveTo>
                      <a:pt x="38157" y="19698"/>
                    </a:moveTo>
                    <a:cubicBezTo>
                      <a:pt x="38157" y="8831"/>
                      <a:pt x="29349" y="24"/>
                      <a:pt x="18473" y="24"/>
                    </a:cubicBezTo>
                    <a:cubicBezTo>
                      <a:pt x="7608" y="24"/>
                      <a:pt x="-1199" y="8831"/>
                      <a:pt x="-1199" y="19698"/>
                    </a:cubicBezTo>
                    <a:cubicBezTo>
                      <a:pt x="-1199" y="30559"/>
                      <a:pt x="7608" y="39366"/>
                      <a:pt x="18473" y="39366"/>
                    </a:cubicBezTo>
                    <a:cubicBezTo>
                      <a:pt x="29349" y="39366"/>
                      <a:pt x="38157" y="30559"/>
                      <a:pt x="38157" y="19698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59" name="Полилиния: фигура 15958">
                <a:extLst>
                  <a:ext uri="{FF2B5EF4-FFF2-40B4-BE49-F238E27FC236}">
                    <a16:creationId xmlns:a16="http://schemas.microsoft.com/office/drawing/2014/main" id="{E1363681-7CB0-BE31-7A3B-49DF7ED28655}"/>
                  </a:ext>
                </a:extLst>
              </p:cNvPr>
              <p:cNvSpPr/>
              <p:nvPr/>
            </p:nvSpPr>
            <p:spPr>
              <a:xfrm flipV="1">
                <a:off x="14138224" y="-1033120"/>
                <a:ext cx="42254" cy="42256"/>
              </a:xfrm>
              <a:custGeom>
                <a:avLst/>
                <a:gdLst>
                  <a:gd name="connsiteX0" fmla="*/ 41084 w 42254"/>
                  <a:gd name="connsiteY0" fmla="*/ 21267 h 42256"/>
                  <a:gd name="connsiteX1" fmla="*/ 19957 w 42254"/>
                  <a:gd name="connsiteY1" fmla="*/ 137 h 42256"/>
                  <a:gd name="connsiteX2" fmla="*/ -1171 w 42254"/>
                  <a:gd name="connsiteY2" fmla="*/ 21267 h 42256"/>
                  <a:gd name="connsiteX3" fmla="*/ 19957 w 42254"/>
                  <a:gd name="connsiteY3" fmla="*/ 42393 h 42256"/>
                  <a:gd name="connsiteX4" fmla="*/ 41084 w 42254"/>
                  <a:gd name="connsiteY4" fmla="*/ 21267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54" h="42256">
                    <a:moveTo>
                      <a:pt x="41084" y="21267"/>
                    </a:moveTo>
                    <a:cubicBezTo>
                      <a:pt x="41084" y="9597"/>
                      <a:pt x="31627" y="137"/>
                      <a:pt x="19957" y="137"/>
                    </a:cubicBezTo>
                    <a:cubicBezTo>
                      <a:pt x="8286" y="137"/>
                      <a:pt x="-1171" y="9597"/>
                      <a:pt x="-1171" y="21267"/>
                    </a:cubicBezTo>
                    <a:cubicBezTo>
                      <a:pt x="-1171" y="32936"/>
                      <a:pt x="8286" y="42393"/>
                      <a:pt x="19957" y="42393"/>
                    </a:cubicBezTo>
                    <a:cubicBezTo>
                      <a:pt x="31627" y="42393"/>
                      <a:pt x="41084" y="32936"/>
                      <a:pt x="41084" y="21267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0" name="Полилиния: фигура 15959">
                <a:extLst>
                  <a:ext uri="{FF2B5EF4-FFF2-40B4-BE49-F238E27FC236}">
                    <a16:creationId xmlns:a16="http://schemas.microsoft.com/office/drawing/2014/main" id="{0506AE7D-5BE9-C284-ECE6-2DA3C200945F}"/>
                  </a:ext>
                </a:extLst>
              </p:cNvPr>
              <p:cNvSpPr/>
              <p:nvPr/>
            </p:nvSpPr>
            <p:spPr>
              <a:xfrm flipV="1">
                <a:off x="14175377" y="-1223483"/>
                <a:ext cx="22823" cy="22832"/>
              </a:xfrm>
              <a:custGeom>
                <a:avLst/>
                <a:gdLst>
                  <a:gd name="connsiteX0" fmla="*/ 21633 w 22823"/>
                  <a:gd name="connsiteY0" fmla="*/ 11364 h 22832"/>
                  <a:gd name="connsiteX1" fmla="*/ 10227 w 22823"/>
                  <a:gd name="connsiteY1" fmla="*/ -52 h 22832"/>
                  <a:gd name="connsiteX2" fmla="*/ -1190 w 22823"/>
                  <a:gd name="connsiteY2" fmla="*/ 11364 h 22832"/>
                  <a:gd name="connsiteX3" fmla="*/ 10227 w 22823"/>
                  <a:gd name="connsiteY3" fmla="*/ 22781 h 22832"/>
                  <a:gd name="connsiteX4" fmla="*/ 21633 w 22823"/>
                  <a:gd name="connsiteY4" fmla="*/ 11364 h 2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23" h="22832">
                    <a:moveTo>
                      <a:pt x="21633" y="11364"/>
                    </a:moveTo>
                    <a:cubicBezTo>
                      <a:pt x="21633" y="5062"/>
                      <a:pt x="16532" y="-52"/>
                      <a:pt x="10227" y="-52"/>
                    </a:cubicBezTo>
                    <a:cubicBezTo>
                      <a:pt x="3923" y="-52"/>
                      <a:pt x="-1190" y="5062"/>
                      <a:pt x="-1190" y="11364"/>
                    </a:cubicBezTo>
                    <a:cubicBezTo>
                      <a:pt x="-1190" y="17667"/>
                      <a:pt x="3923" y="22781"/>
                      <a:pt x="10227" y="22781"/>
                    </a:cubicBezTo>
                    <a:cubicBezTo>
                      <a:pt x="16532" y="22781"/>
                      <a:pt x="21633" y="17667"/>
                      <a:pt x="21633" y="11364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1" name="Полилиния: фигура 15960">
                <a:extLst>
                  <a:ext uri="{FF2B5EF4-FFF2-40B4-BE49-F238E27FC236}">
                    <a16:creationId xmlns:a16="http://schemas.microsoft.com/office/drawing/2014/main" id="{5D2A5760-5FB1-2771-13B0-85C1C8AB09DF}"/>
                  </a:ext>
                </a:extLst>
              </p:cNvPr>
              <p:cNvSpPr/>
              <p:nvPr/>
            </p:nvSpPr>
            <p:spPr>
              <a:xfrm flipV="1">
                <a:off x="14175377" y="-1084856"/>
                <a:ext cx="22823" cy="22837"/>
              </a:xfrm>
              <a:custGeom>
                <a:avLst/>
                <a:gdLst>
                  <a:gd name="connsiteX0" fmla="*/ 21633 w 22823"/>
                  <a:gd name="connsiteY0" fmla="*/ 11501 h 22837"/>
                  <a:gd name="connsiteX1" fmla="*/ 10227 w 22823"/>
                  <a:gd name="connsiteY1" fmla="*/ 79 h 22837"/>
                  <a:gd name="connsiteX2" fmla="*/ -1190 w 22823"/>
                  <a:gd name="connsiteY2" fmla="*/ 11501 h 22837"/>
                  <a:gd name="connsiteX3" fmla="*/ 10227 w 22823"/>
                  <a:gd name="connsiteY3" fmla="*/ 22916 h 22837"/>
                  <a:gd name="connsiteX4" fmla="*/ 21633 w 22823"/>
                  <a:gd name="connsiteY4" fmla="*/ 11501 h 2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23" h="22837">
                    <a:moveTo>
                      <a:pt x="21633" y="11501"/>
                    </a:moveTo>
                    <a:cubicBezTo>
                      <a:pt x="21633" y="5192"/>
                      <a:pt x="16532" y="79"/>
                      <a:pt x="10227" y="79"/>
                    </a:cubicBezTo>
                    <a:cubicBezTo>
                      <a:pt x="3923" y="79"/>
                      <a:pt x="-1190" y="5192"/>
                      <a:pt x="-1190" y="11501"/>
                    </a:cubicBezTo>
                    <a:cubicBezTo>
                      <a:pt x="-1190" y="17803"/>
                      <a:pt x="3923" y="22916"/>
                      <a:pt x="10227" y="22916"/>
                    </a:cubicBezTo>
                    <a:cubicBezTo>
                      <a:pt x="16532" y="22916"/>
                      <a:pt x="21633" y="17803"/>
                      <a:pt x="21633" y="11501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2" name="Полилиния: фигура 15961">
                <a:extLst>
                  <a:ext uri="{FF2B5EF4-FFF2-40B4-BE49-F238E27FC236}">
                    <a16:creationId xmlns:a16="http://schemas.microsoft.com/office/drawing/2014/main" id="{B21D5097-FE77-DE91-645C-15F82A98FD7F}"/>
                  </a:ext>
                </a:extLst>
              </p:cNvPr>
              <p:cNvSpPr/>
              <p:nvPr/>
            </p:nvSpPr>
            <p:spPr>
              <a:xfrm flipV="1">
                <a:off x="13996757" y="-901483"/>
                <a:ext cx="22823" cy="22822"/>
              </a:xfrm>
              <a:custGeom>
                <a:avLst/>
                <a:gdLst>
                  <a:gd name="connsiteX0" fmla="*/ 21762 w 22823"/>
                  <a:gd name="connsiteY0" fmla="*/ 11658 h 22822"/>
                  <a:gd name="connsiteX1" fmla="*/ 10344 w 22823"/>
                  <a:gd name="connsiteY1" fmla="*/ 252 h 22822"/>
                  <a:gd name="connsiteX2" fmla="*/ -1062 w 22823"/>
                  <a:gd name="connsiteY2" fmla="*/ 11658 h 22822"/>
                  <a:gd name="connsiteX3" fmla="*/ 10344 w 22823"/>
                  <a:gd name="connsiteY3" fmla="*/ 23074 h 22822"/>
                  <a:gd name="connsiteX4" fmla="*/ 21762 w 22823"/>
                  <a:gd name="connsiteY4" fmla="*/ 11658 h 2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23" h="22822">
                    <a:moveTo>
                      <a:pt x="21762" y="11658"/>
                    </a:moveTo>
                    <a:cubicBezTo>
                      <a:pt x="21762" y="5351"/>
                      <a:pt x="16649" y="252"/>
                      <a:pt x="10344" y="252"/>
                    </a:cubicBezTo>
                    <a:cubicBezTo>
                      <a:pt x="4040" y="252"/>
                      <a:pt x="-1062" y="5351"/>
                      <a:pt x="-1062" y="11658"/>
                    </a:cubicBezTo>
                    <a:cubicBezTo>
                      <a:pt x="-1062" y="17961"/>
                      <a:pt x="4040" y="23074"/>
                      <a:pt x="10344" y="23074"/>
                    </a:cubicBezTo>
                    <a:cubicBezTo>
                      <a:pt x="16649" y="23074"/>
                      <a:pt x="21762" y="17961"/>
                      <a:pt x="21762" y="11658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3" name="Полилиния: фигура 15962">
                <a:extLst>
                  <a:ext uri="{FF2B5EF4-FFF2-40B4-BE49-F238E27FC236}">
                    <a16:creationId xmlns:a16="http://schemas.microsoft.com/office/drawing/2014/main" id="{C6D3EA99-7092-C909-63DE-EEE844C5319E}"/>
                  </a:ext>
                </a:extLst>
              </p:cNvPr>
              <p:cNvSpPr/>
              <p:nvPr/>
            </p:nvSpPr>
            <p:spPr>
              <a:xfrm flipV="1">
                <a:off x="14168339" y="-938889"/>
                <a:ext cx="14076" cy="14090"/>
              </a:xfrm>
              <a:custGeom>
                <a:avLst/>
                <a:gdLst>
                  <a:gd name="connsiteX0" fmla="*/ 12895 w 14076"/>
                  <a:gd name="connsiteY0" fmla="*/ 7252 h 14090"/>
                  <a:gd name="connsiteX1" fmla="*/ 5856 w 14076"/>
                  <a:gd name="connsiteY1" fmla="*/ 212 h 14090"/>
                  <a:gd name="connsiteX2" fmla="*/ -1182 w 14076"/>
                  <a:gd name="connsiteY2" fmla="*/ 7252 h 14090"/>
                  <a:gd name="connsiteX3" fmla="*/ 5856 w 14076"/>
                  <a:gd name="connsiteY3" fmla="*/ 14303 h 14090"/>
                  <a:gd name="connsiteX4" fmla="*/ 12895 w 14076"/>
                  <a:gd name="connsiteY4" fmla="*/ 7252 h 1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6" h="14090">
                    <a:moveTo>
                      <a:pt x="12895" y="7252"/>
                    </a:moveTo>
                    <a:cubicBezTo>
                      <a:pt x="12895" y="3366"/>
                      <a:pt x="9742" y="212"/>
                      <a:pt x="5856" y="212"/>
                    </a:cubicBezTo>
                    <a:cubicBezTo>
                      <a:pt x="1970" y="212"/>
                      <a:pt x="-1182" y="3366"/>
                      <a:pt x="-1182" y="7252"/>
                    </a:cubicBezTo>
                    <a:cubicBezTo>
                      <a:pt x="-1182" y="11153"/>
                      <a:pt x="1970" y="14303"/>
                      <a:pt x="5856" y="14303"/>
                    </a:cubicBezTo>
                    <a:cubicBezTo>
                      <a:pt x="9742" y="14303"/>
                      <a:pt x="12895" y="11153"/>
                      <a:pt x="12895" y="725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20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4" name="Полилиния: фигура 15963">
                <a:extLst>
                  <a:ext uri="{FF2B5EF4-FFF2-40B4-BE49-F238E27FC236}">
                    <a16:creationId xmlns:a16="http://schemas.microsoft.com/office/drawing/2014/main" id="{7527755F-3F1B-A61E-1BD9-02B520DFCC63}"/>
                  </a:ext>
                </a:extLst>
              </p:cNvPr>
              <p:cNvSpPr/>
              <p:nvPr/>
            </p:nvSpPr>
            <p:spPr>
              <a:xfrm flipV="1">
                <a:off x="14111502" y="-890066"/>
                <a:ext cx="25013" cy="25012"/>
              </a:xfrm>
              <a:custGeom>
                <a:avLst/>
                <a:gdLst>
                  <a:gd name="connsiteX0" fmla="*/ 23868 w 25013"/>
                  <a:gd name="connsiteY0" fmla="*/ 12775 h 25012"/>
                  <a:gd name="connsiteX1" fmla="*/ 11367 w 25013"/>
                  <a:gd name="connsiteY1" fmla="*/ 264 h 25012"/>
                  <a:gd name="connsiteX2" fmla="*/ -1145 w 25013"/>
                  <a:gd name="connsiteY2" fmla="*/ 12775 h 25012"/>
                  <a:gd name="connsiteX3" fmla="*/ 11367 w 25013"/>
                  <a:gd name="connsiteY3" fmla="*/ 25276 h 25012"/>
                  <a:gd name="connsiteX4" fmla="*/ 23868 w 25013"/>
                  <a:gd name="connsiteY4" fmla="*/ 12775 h 2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13" h="25012">
                    <a:moveTo>
                      <a:pt x="23868" y="12775"/>
                    </a:moveTo>
                    <a:cubicBezTo>
                      <a:pt x="23868" y="5867"/>
                      <a:pt x="18274" y="264"/>
                      <a:pt x="11367" y="264"/>
                    </a:cubicBezTo>
                    <a:cubicBezTo>
                      <a:pt x="4449" y="264"/>
                      <a:pt x="-1145" y="5867"/>
                      <a:pt x="-1145" y="12775"/>
                    </a:cubicBezTo>
                    <a:cubicBezTo>
                      <a:pt x="-1145" y="19679"/>
                      <a:pt x="4449" y="25276"/>
                      <a:pt x="11367" y="25276"/>
                    </a:cubicBezTo>
                    <a:cubicBezTo>
                      <a:pt x="18274" y="25276"/>
                      <a:pt x="23868" y="19679"/>
                      <a:pt x="23868" y="12775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5" name="Полилиния: фигура 15964">
                <a:extLst>
                  <a:ext uri="{FF2B5EF4-FFF2-40B4-BE49-F238E27FC236}">
                    <a16:creationId xmlns:a16="http://schemas.microsoft.com/office/drawing/2014/main" id="{70B7E9DA-42E5-36BE-7B2F-75439B85BD85}"/>
                  </a:ext>
                </a:extLst>
              </p:cNvPr>
              <p:cNvSpPr/>
              <p:nvPr/>
            </p:nvSpPr>
            <p:spPr>
              <a:xfrm flipV="1">
                <a:off x="14063171" y="-926749"/>
                <a:ext cx="27684" cy="27696"/>
              </a:xfrm>
              <a:custGeom>
                <a:avLst/>
                <a:gdLst>
                  <a:gd name="connsiteX0" fmla="*/ 26573 w 27684"/>
                  <a:gd name="connsiteY0" fmla="*/ 14081 h 27696"/>
                  <a:gd name="connsiteX1" fmla="*/ 12725 w 27684"/>
                  <a:gd name="connsiteY1" fmla="*/ 230 h 27696"/>
                  <a:gd name="connsiteX2" fmla="*/ -1111 w 27684"/>
                  <a:gd name="connsiteY2" fmla="*/ 14081 h 27696"/>
                  <a:gd name="connsiteX3" fmla="*/ 12725 w 27684"/>
                  <a:gd name="connsiteY3" fmla="*/ 27927 h 27696"/>
                  <a:gd name="connsiteX4" fmla="*/ 26573 w 27684"/>
                  <a:gd name="connsiteY4" fmla="*/ 14081 h 2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4" h="27696">
                    <a:moveTo>
                      <a:pt x="26573" y="14081"/>
                    </a:moveTo>
                    <a:cubicBezTo>
                      <a:pt x="26573" y="6425"/>
                      <a:pt x="20377" y="230"/>
                      <a:pt x="12725" y="230"/>
                    </a:cubicBezTo>
                    <a:cubicBezTo>
                      <a:pt x="5085" y="230"/>
                      <a:pt x="-1111" y="6425"/>
                      <a:pt x="-1111" y="14081"/>
                    </a:cubicBezTo>
                    <a:cubicBezTo>
                      <a:pt x="-1111" y="21719"/>
                      <a:pt x="5085" y="27927"/>
                      <a:pt x="12725" y="27927"/>
                    </a:cubicBezTo>
                    <a:cubicBezTo>
                      <a:pt x="20377" y="27927"/>
                      <a:pt x="26573" y="21719"/>
                      <a:pt x="26573" y="14081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6" name="Полилиния: фигура 15965">
                <a:extLst>
                  <a:ext uri="{FF2B5EF4-FFF2-40B4-BE49-F238E27FC236}">
                    <a16:creationId xmlns:a16="http://schemas.microsoft.com/office/drawing/2014/main" id="{CDB647BE-DDE8-3392-C31D-FF3DE1F5CA68}"/>
                  </a:ext>
                </a:extLst>
              </p:cNvPr>
              <p:cNvSpPr/>
              <p:nvPr/>
            </p:nvSpPr>
            <p:spPr>
              <a:xfrm flipV="1">
                <a:off x="14117084" y="-964639"/>
                <a:ext cx="27684" cy="27701"/>
              </a:xfrm>
              <a:custGeom>
                <a:avLst/>
                <a:gdLst>
                  <a:gd name="connsiteX0" fmla="*/ 26534 w 27684"/>
                  <a:gd name="connsiteY0" fmla="*/ 14045 h 27701"/>
                  <a:gd name="connsiteX1" fmla="*/ 12698 w 27684"/>
                  <a:gd name="connsiteY1" fmla="*/ 195 h 27701"/>
                  <a:gd name="connsiteX2" fmla="*/ -1150 w 27684"/>
                  <a:gd name="connsiteY2" fmla="*/ 14045 h 27701"/>
                  <a:gd name="connsiteX3" fmla="*/ 12698 w 27684"/>
                  <a:gd name="connsiteY3" fmla="*/ 27896 h 27701"/>
                  <a:gd name="connsiteX4" fmla="*/ 26534 w 27684"/>
                  <a:gd name="connsiteY4" fmla="*/ 14045 h 27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4" h="27701">
                    <a:moveTo>
                      <a:pt x="26534" y="14045"/>
                    </a:moveTo>
                    <a:cubicBezTo>
                      <a:pt x="26534" y="6394"/>
                      <a:pt x="20338" y="195"/>
                      <a:pt x="12698" y="195"/>
                    </a:cubicBezTo>
                    <a:cubicBezTo>
                      <a:pt x="5046" y="195"/>
                      <a:pt x="-1150" y="6394"/>
                      <a:pt x="-1150" y="14045"/>
                    </a:cubicBezTo>
                    <a:cubicBezTo>
                      <a:pt x="-1150" y="21688"/>
                      <a:pt x="5046" y="27896"/>
                      <a:pt x="12698" y="27896"/>
                    </a:cubicBezTo>
                    <a:cubicBezTo>
                      <a:pt x="20338" y="27896"/>
                      <a:pt x="26534" y="21688"/>
                      <a:pt x="26534" y="14045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5967" name="Полилиния: фигура 15966">
                <a:extLst>
                  <a:ext uri="{FF2B5EF4-FFF2-40B4-BE49-F238E27FC236}">
                    <a16:creationId xmlns:a16="http://schemas.microsoft.com/office/drawing/2014/main" id="{51BBAAC1-E19F-8276-6134-C4083DCC0D08}"/>
                  </a:ext>
                </a:extLst>
              </p:cNvPr>
              <p:cNvSpPr/>
              <p:nvPr/>
            </p:nvSpPr>
            <p:spPr>
              <a:xfrm flipV="1">
                <a:off x="14063171" y="-1050613"/>
                <a:ext cx="32052" cy="32063"/>
              </a:xfrm>
              <a:custGeom>
                <a:avLst/>
                <a:gdLst>
                  <a:gd name="connsiteX0" fmla="*/ 30939 w 32052"/>
                  <a:gd name="connsiteY0" fmla="*/ 16143 h 32063"/>
                  <a:gd name="connsiteX1" fmla="*/ 14913 w 32052"/>
                  <a:gd name="connsiteY1" fmla="*/ 116 h 32063"/>
                  <a:gd name="connsiteX2" fmla="*/ -1113 w 32052"/>
                  <a:gd name="connsiteY2" fmla="*/ 16143 h 32063"/>
                  <a:gd name="connsiteX3" fmla="*/ 14913 w 32052"/>
                  <a:gd name="connsiteY3" fmla="*/ 32179 h 32063"/>
                  <a:gd name="connsiteX4" fmla="*/ 30939 w 32052"/>
                  <a:gd name="connsiteY4" fmla="*/ 16143 h 32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2" h="32063">
                    <a:moveTo>
                      <a:pt x="30939" y="16143"/>
                    </a:moveTo>
                    <a:cubicBezTo>
                      <a:pt x="30939" y="7297"/>
                      <a:pt x="23768" y="116"/>
                      <a:pt x="14913" y="116"/>
                    </a:cubicBezTo>
                    <a:cubicBezTo>
                      <a:pt x="6058" y="116"/>
                      <a:pt x="-1113" y="7297"/>
                      <a:pt x="-1113" y="16143"/>
                    </a:cubicBezTo>
                    <a:cubicBezTo>
                      <a:pt x="-1113" y="24997"/>
                      <a:pt x="6058" y="32179"/>
                      <a:pt x="14913" y="32179"/>
                    </a:cubicBezTo>
                    <a:cubicBezTo>
                      <a:pt x="23768" y="32179"/>
                      <a:pt x="30939" y="24997"/>
                      <a:pt x="30939" y="16143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6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426" name="Полилиния: фигура 2425">
                <a:extLst>
                  <a:ext uri="{FF2B5EF4-FFF2-40B4-BE49-F238E27FC236}">
                    <a16:creationId xmlns:a16="http://schemas.microsoft.com/office/drawing/2014/main" id="{68FABAC9-59B7-FE10-40F9-077D83CD20AD}"/>
                  </a:ext>
                </a:extLst>
              </p:cNvPr>
              <p:cNvSpPr/>
              <p:nvPr/>
            </p:nvSpPr>
            <p:spPr>
              <a:xfrm flipV="1">
                <a:off x="14992418" y="-1006890"/>
                <a:ext cx="32052" cy="32061"/>
              </a:xfrm>
              <a:custGeom>
                <a:avLst/>
                <a:gdLst>
                  <a:gd name="connsiteX0" fmla="*/ 30270 w 32052"/>
                  <a:gd name="connsiteY0" fmla="*/ 16193 h 32061"/>
                  <a:gd name="connsiteX1" fmla="*/ 14244 w 32052"/>
                  <a:gd name="connsiteY1" fmla="*/ 157 h 32061"/>
                  <a:gd name="connsiteX2" fmla="*/ -1782 w 32052"/>
                  <a:gd name="connsiteY2" fmla="*/ 16193 h 32061"/>
                  <a:gd name="connsiteX3" fmla="*/ 14244 w 32052"/>
                  <a:gd name="connsiteY3" fmla="*/ 32219 h 32061"/>
                  <a:gd name="connsiteX4" fmla="*/ 30270 w 32052"/>
                  <a:gd name="connsiteY4" fmla="*/ 16193 h 3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52" h="32061">
                    <a:moveTo>
                      <a:pt x="30270" y="16193"/>
                    </a:moveTo>
                    <a:cubicBezTo>
                      <a:pt x="30270" y="7337"/>
                      <a:pt x="23099" y="157"/>
                      <a:pt x="14244" y="157"/>
                    </a:cubicBezTo>
                    <a:cubicBezTo>
                      <a:pt x="5388" y="157"/>
                      <a:pt x="-1782" y="7337"/>
                      <a:pt x="-1782" y="16193"/>
                    </a:cubicBezTo>
                    <a:cubicBezTo>
                      <a:pt x="-1782" y="25051"/>
                      <a:pt x="5388" y="32219"/>
                      <a:pt x="14244" y="32219"/>
                    </a:cubicBezTo>
                    <a:cubicBezTo>
                      <a:pt x="23099" y="32219"/>
                      <a:pt x="30270" y="25051"/>
                      <a:pt x="30270" y="16193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84" name="Полилиния: фигура 16383">
                <a:extLst>
                  <a:ext uri="{FF2B5EF4-FFF2-40B4-BE49-F238E27FC236}">
                    <a16:creationId xmlns:a16="http://schemas.microsoft.com/office/drawing/2014/main" id="{F3CCBBBB-4752-FB15-4832-0FBD2F10F83D}"/>
                  </a:ext>
                </a:extLst>
              </p:cNvPr>
              <p:cNvSpPr/>
              <p:nvPr/>
            </p:nvSpPr>
            <p:spPr>
              <a:xfrm flipV="1">
                <a:off x="14988532" y="-1190988"/>
                <a:ext cx="39824" cy="39826"/>
              </a:xfrm>
              <a:custGeom>
                <a:avLst/>
                <a:gdLst>
                  <a:gd name="connsiteX0" fmla="*/ 38042 w 39824"/>
                  <a:gd name="connsiteY0" fmla="*/ 19901 h 39826"/>
                  <a:gd name="connsiteX1" fmla="*/ 18130 w 39824"/>
                  <a:gd name="connsiteY1" fmla="*/ -13 h 39826"/>
                  <a:gd name="connsiteX2" fmla="*/ -1782 w 39824"/>
                  <a:gd name="connsiteY2" fmla="*/ 19901 h 39826"/>
                  <a:gd name="connsiteX3" fmla="*/ 18130 w 39824"/>
                  <a:gd name="connsiteY3" fmla="*/ 39814 h 39826"/>
                  <a:gd name="connsiteX4" fmla="*/ 38042 w 39824"/>
                  <a:gd name="connsiteY4" fmla="*/ 19901 h 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24" h="39826">
                    <a:moveTo>
                      <a:pt x="38042" y="19901"/>
                    </a:moveTo>
                    <a:cubicBezTo>
                      <a:pt x="38042" y="8903"/>
                      <a:pt x="29127" y="-13"/>
                      <a:pt x="18130" y="-13"/>
                    </a:cubicBezTo>
                    <a:cubicBezTo>
                      <a:pt x="7133" y="-13"/>
                      <a:pt x="-1782" y="8903"/>
                      <a:pt x="-1782" y="19901"/>
                    </a:cubicBezTo>
                    <a:cubicBezTo>
                      <a:pt x="-1782" y="30899"/>
                      <a:pt x="7133" y="39814"/>
                      <a:pt x="18130" y="39814"/>
                    </a:cubicBezTo>
                    <a:cubicBezTo>
                      <a:pt x="29127" y="39814"/>
                      <a:pt x="38042" y="30899"/>
                      <a:pt x="38042" y="19901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85" name="Полилиния: фигура 16384">
                <a:extLst>
                  <a:ext uri="{FF2B5EF4-FFF2-40B4-BE49-F238E27FC236}">
                    <a16:creationId xmlns:a16="http://schemas.microsoft.com/office/drawing/2014/main" id="{E8D55BB1-3C3E-0E29-D5E3-C4D8B5B41C65}"/>
                  </a:ext>
                </a:extLst>
              </p:cNvPr>
              <p:cNvSpPr/>
              <p:nvPr/>
            </p:nvSpPr>
            <p:spPr>
              <a:xfrm flipV="1">
                <a:off x="15165853" y="-848050"/>
                <a:ext cx="23317" cy="23315"/>
              </a:xfrm>
              <a:custGeom>
                <a:avLst/>
                <a:gdLst>
                  <a:gd name="connsiteX0" fmla="*/ 21413 w 23317"/>
                  <a:gd name="connsiteY0" fmla="*/ 11962 h 23315"/>
                  <a:gd name="connsiteX1" fmla="*/ 9754 w 23317"/>
                  <a:gd name="connsiteY1" fmla="*/ 302 h 23315"/>
                  <a:gd name="connsiteX2" fmla="*/ -1904 w 23317"/>
                  <a:gd name="connsiteY2" fmla="*/ 11962 h 23315"/>
                  <a:gd name="connsiteX3" fmla="*/ 9754 w 23317"/>
                  <a:gd name="connsiteY3" fmla="*/ 23618 h 23315"/>
                  <a:gd name="connsiteX4" fmla="*/ 21413 w 23317"/>
                  <a:gd name="connsiteY4" fmla="*/ 11962 h 2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17" h="23315">
                    <a:moveTo>
                      <a:pt x="21413" y="11962"/>
                    </a:moveTo>
                    <a:cubicBezTo>
                      <a:pt x="21413" y="5523"/>
                      <a:pt x="16191" y="302"/>
                      <a:pt x="9754" y="302"/>
                    </a:cubicBezTo>
                    <a:cubicBezTo>
                      <a:pt x="3317" y="302"/>
                      <a:pt x="-1904" y="5523"/>
                      <a:pt x="-1904" y="11962"/>
                    </a:cubicBezTo>
                    <a:cubicBezTo>
                      <a:pt x="-1904" y="18397"/>
                      <a:pt x="3317" y="23618"/>
                      <a:pt x="9754" y="23618"/>
                    </a:cubicBezTo>
                    <a:cubicBezTo>
                      <a:pt x="16191" y="23618"/>
                      <a:pt x="21413" y="18397"/>
                      <a:pt x="21413" y="11962"/>
                    </a:cubicBezTo>
                  </a:path>
                </a:pathLst>
              </a:custGeom>
              <a:gradFill>
                <a:gsLst>
                  <a:gs pos="0">
                    <a:srgbClr val="A1DFD8"/>
                  </a:gs>
                  <a:gs pos="29947">
                    <a:srgbClr val="D2F0EE"/>
                  </a:gs>
                  <a:gs pos="34759">
                    <a:srgbClr val="BEE9EC"/>
                  </a:gs>
                  <a:gs pos="56684">
                    <a:srgbClr val="A1DFD8"/>
                  </a:gs>
                  <a:gs pos="70588">
                    <a:srgbClr val="A1E1F4"/>
                  </a:gs>
                  <a:gs pos="100000">
                    <a:srgbClr val="A1DFD8"/>
                  </a:gs>
                </a:gsLst>
                <a:lin ang="15366918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86" name="Полилиния: фигура 16385">
                <a:extLst>
                  <a:ext uri="{FF2B5EF4-FFF2-40B4-BE49-F238E27FC236}">
                    <a16:creationId xmlns:a16="http://schemas.microsoft.com/office/drawing/2014/main" id="{F2D48C25-CB33-0F90-02D0-2732947380D9}"/>
                  </a:ext>
                </a:extLst>
              </p:cNvPr>
              <p:cNvSpPr/>
              <p:nvPr/>
            </p:nvSpPr>
            <p:spPr>
              <a:xfrm flipV="1">
                <a:off x="13996754" y="-895708"/>
                <a:ext cx="401215" cy="170065"/>
              </a:xfrm>
              <a:custGeom>
                <a:avLst/>
                <a:gdLst>
                  <a:gd name="connsiteX0" fmla="*/ 304094 w 401215"/>
                  <a:gd name="connsiteY0" fmla="*/ 327 h 170065"/>
                  <a:gd name="connsiteX1" fmla="*/ 68997 w 401215"/>
                  <a:gd name="connsiteY1" fmla="*/ 327 h 170065"/>
                  <a:gd name="connsiteX2" fmla="*/ 4881 w 401215"/>
                  <a:gd name="connsiteY2" fmla="*/ 101369 h 170065"/>
                  <a:gd name="connsiteX3" fmla="*/ 105429 w 401215"/>
                  <a:gd name="connsiteY3" fmla="*/ 58248 h 170065"/>
                  <a:gd name="connsiteX4" fmla="*/ 121455 w 401215"/>
                  <a:gd name="connsiteY4" fmla="*/ 121761 h 170065"/>
                  <a:gd name="connsiteX5" fmla="*/ 185583 w 401215"/>
                  <a:gd name="connsiteY5" fmla="*/ 40163 h 170065"/>
                  <a:gd name="connsiteX6" fmla="*/ 244839 w 401215"/>
                  <a:gd name="connsiteY6" fmla="*/ 164126 h 170065"/>
                  <a:gd name="connsiteX7" fmla="*/ 239497 w 401215"/>
                  <a:gd name="connsiteY7" fmla="*/ 43072 h 170065"/>
                  <a:gd name="connsiteX8" fmla="*/ 327423 w 401215"/>
                  <a:gd name="connsiteY8" fmla="*/ 77555 h 170065"/>
                  <a:gd name="connsiteX9" fmla="*/ 281030 w 401215"/>
                  <a:gd name="connsiteY9" fmla="*/ 28502 h 170065"/>
                  <a:gd name="connsiteX10" fmla="*/ 398338 w 401215"/>
                  <a:gd name="connsiteY10" fmla="*/ 32389 h 170065"/>
                  <a:gd name="connsiteX11" fmla="*/ 304094 w 401215"/>
                  <a:gd name="connsiteY11" fmla="*/ 327 h 170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1215" h="170065">
                    <a:moveTo>
                      <a:pt x="304094" y="327"/>
                    </a:moveTo>
                    <a:lnTo>
                      <a:pt x="68997" y="327"/>
                    </a:lnTo>
                    <a:cubicBezTo>
                      <a:pt x="68997" y="327"/>
                      <a:pt x="-25692" y="62577"/>
                      <a:pt x="4881" y="101369"/>
                    </a:cubicBezTo>
                    <a:cubicBezTo>
                      <a:pt x="51515" y="160539"/>
                      <a:pt x="105429" y="58248"/>
                      <a:pt x="105429" y="58248"/>
                    </a:cubicBezTo>
                    <a:cubicBezTo>
                      <a:pt x="105429" y="58248"/>
                      <a:pt x="68516" y="139579"/>
                      <a:pt x="121455" y="121761"/>
                    </a:cubicBezTo>
                    <a:cubicBezTo>
                      <a:pt x="174406" y="103953"/>
                      <a:pt x="185583" y="40163"/>
                      <a:pt x="185583" y="40163"/>
                    </a:cubicBezTo>
                    <a:cubicBezTo>
                      <a:pt x="185583" y="40163"/>
                      <a:pt x="149392" y="204046"/>
                      <a:pt x="244839" y="164126"/>
                    </a:cubicBezTo>
                    <a:cubicBezTo>
                      <a:pt x="308955" y="137304"/>
                      <a:pt x="239497" y="43072"/>
                      <a:pt x="239497" y="43072"/>
                    </a:cubicBezTo>
                    <a:cubicBezTo>
                      <a:pt x="239497" y="43072"/>
                      <a:pt x="317594" y="107553"/>
                      <a:pt x="327423" y="77555"/>
                    </a:cubicBezTo>
                    <a:cubicBezTo>
                      <a:pt x="337241" y="47560"/>
                      <a:pt x="281030" y="28502"/>
                      <a:pt x="281030" y="28502"/>
                    </a:cubicBezTo>
                    <a:cubicBezTo>
                      <a:pt x="281030" y="28502"/>
                      <a:pt x="381818" y="56668"/>
                      <a:pt x="398338" y="32389"/>
                    </a:cubicBezTo>
                    <a:cubicBezTo>
                      <a:pt x="414857" y="8095"/>
                      <a:pt x="304094" y="327"/>
                      <a:pt x="304094" y="327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543581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87" name="Полилиния: фигура 16386">
                <a:extLst>
                  <a:ext uri="{FF2B5EF4-FFF2-40B4-BE49-F238E27FC236}">
                    <a16:creationId xmlns:a16="http://schemas.microsoft.com/office/drawing/2014/main" id="{06A9FF67-B598-0CEE-2A67-42AE5A2975DF}"/>
                  </a:ext>
                </a:extLst>
              </p:cNvPr>
              <p:cNvSpPr/>
              <p:nvPr/>
            </p:nvSpPr>
            <p:spPr>
              <a:xfrm flipV="1">
                <a:off x="14282180" y="-842513"/>
                <a:ext cx="349668" cy="116871"/>
              </a:xfrm>
              <a:custGeom>
                <a:avLst/>
                <a:gdLst>
                  <a:gd name="connsiteX0" fmla="*/ 277400 w 349668"/>
                  <a:gd name="connsiteY0" fmla="*/ 352 h 116871"/>
                  <a:gd name="connsiteX1" fmla="*/ 49089 w 349668"/>
                  <a:gd name="connsiteY1" fmla="*/ 352 h 116871"/>
                  <a:gd name="connsiteX2" fmla="*/ 7797 w 349668"/>
                  <a:gd name="connsiteY2" fmla="*/ 25605 h 116871"/>
                  <a:gd name="connsiteX3" fmla="*/ 35987 w 349668"/>
                  <a:gd name="connsiteY3" fmla="*/ 53638 h 116871"/>
                  <a:gd name="connsiteX4" fmla="*/ 97661 w 349668"/>
                  <a:gd name="connsiteY4" fmla="*/ 24641 h 116871"/>
                  <a:gd name="connsiteX5" fmla="*/ 79204 w 349668"/>
                  <a:gd name="connsiteY5" fmla="*/ 115470 h 116871"/>
                  <a:gd name="connsiteX6" fmla="*/ 126320 w 349668"/>
                  <a:gd name="connsiteY6" fmla="*/ 96111 h 116871"/>
                  <a:gd name="connsiteX7" fmla="*/ 143332 w 349668"/>
                  <a:gd name="connsiteY7" fmla="*/ 34834 h 116871"/>
                  <a:gd name="connsiteX8" fmla="*/ 169248 w 349668"/>
                  <a:gd name="connsiteY8" fmla="*/ 93150 h 116871"/>
                  <a:gd name="connsiteX9" fmla="*/ 205018 w 349668"/>
                  <a:gd name="connsiteY9" fmla="*/ 81959 h 116871"/>
                  <a:gd name="connsiteX10" fmla="*/ 188018 w 349668"/>
                  <a:gd name="connsiteY10" fmla="*/ 35329 h 116871"/>
                  <a:gd name="connsiteX11" fmla="*/ 256020 w 349668"/>
                  <a:gd name="connsiteY11" fmla="*/ 66897 h 116871"/>
                  <a:gd name="connsiteX12" fmla="*/ 248248 w 349668"/>
                  <a:gd name="connsiteY12" fmla="*/ 31921 h 116871"/>
                  <a:gd name="connsiteX13" fmla="*/ 336487 w 349668"/>
                  <a:gd name="connsiteY13" fmla="*/ 55731 h 116871"/>
                  <a:gd name="connsiteX14" fmla="*/ 277400 w 349668"/>
                  <a:gd name="connsiteY14" fmla="*/ 352 h 116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9668" h="116871">
                    <a:moveTo>
                      <a:pt x="277400" y="352"/>
                    </a:moveTo>
                    <a:lnTo>
                      <a:pt x="49089" y="352"/>
                    </a:lnTo>
                    <a:cubicBezTo>
                      <a:pt x="49089" y="352"/>
                      <a:pt x="22235" y="11312"/>
                      <a:pt x="7797" y="25605"/>
                    </a:cubicBezTo>
                    <a:cubicBezTo>
                      <a:pt x="-8554" y="41823"/>
                      <a:pt x="-5318" y="66897"/>
                      <a:pt x="35987" y="53638"/>
                    </a:cubicBezTo>
                    <a:cubicBezTo>
                      <a:pt x="50268" y="49057"/>
                      <a:pt x="97661" y="24641"/>
                      <a:pt x="97661" y="24641"/>
                    </a:cubicBezTo>
                    <a:cubicBezTo>
                      <a:pt x="97661" y="24641"/>
                      <a:pt x="23378" y="98626"/>
                      <a:pt x="79204" y="115470"/>
                    </a:cubicBezTo>
                    <a:cubicBezTo>
                      <a:pt x="104952" y="123243"/>
                      <a:pt x="121555" y="103053"/>
                      <a:pt x="126320" y="96111"/>
                    </a:cubicBezTo>
                    <a:cubicBezTo>
                      <a:pt x="140589" y="75282"/>
                      <a:pt x="143332" y="34834"/>
                      <a:pt x="143332" y="34834"/>
                    </a:cubicBezTo>
                    <a:cubicBezTo>
                      <a:pt x="143332" y="34834"/>
                      <a:pt x="149348" y="76019"/>
                      <a:pt x="169248" y="93150"/>
                    </a:cubicBezTo>
                    <a:cubicBezTo>
                      <a:pt x="178886" y="101451"/>
                      <a:pt x="199496" y="101257"/>
                      <a:pt x="205018" y="81959"/>
                    </a:cubicBezTo>
                    <a:cubicBezTo>
                      <a:pt x="209602" y="65948"/>
                      <a:pt x="188018" y="35329"/>
                      <a:pt x="188018" y="35329"/>
                    </a:cubicBezTo>
                    <a:cubicBezTo>
                      <a:pt x="188018" y="35329"/>
                      <a:pt x="237143" y="96172"/>
                      <a:pt x="256020" y="66897"/>
                    </a:cubicBezTo>
                    <a:cubicBezTo>
                      <a:pt x="265742" y="51848"/>
                      <a:pt x="248248" y="31921"/>
                      <a:pt x="248248" y="31921"/>
                    </a:cubicBezTo>
                    <a:cubicBezTo>
                      <a:pt x="248248" y="31921"/>
                      <a:pt x="307347" y="82684"/>
                      <a:pt x="336487" y="55731"/>
                    </a:cubicBezTo>
                    <a:cubicBezTo>
                      <a:pt x="365628" y="28767"/>
                      <a:pt x="338846" y="352"/>
                      <a:pt x="277400" y="352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543581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88" name="Полилиния: фигура 16387">
                <a:extLst>
                  <a:ext uri="{FF2B5EF4-FFF2-40B4-BE49-F238E27FC236}">
                    <a16:creationId xmlns:a16="http://schemas.microsoft.com/office/drawing/2014/main" id="{5E702CEA-6EED-038E-809A-8AB79180CBC0}"/>
                  </a:ext>
                </a:extLst>
              </p:cNvPr>
              <p:cNvSpPr/>
              <p:nvPr/>
            </p:nvSpPr>
            <p:spPr>
              <a:xfrm flipV="1">
                <a:off x="14274499" y="-1178037"/>
                <a:ext cx="185040" cy="61852"/>
              </a:xfrm>
              <a:custGeom>
                <a:avLst/>
                <a:gdLst>
                  <a:gd name="connsiteX0" fmla="*/ 146206 w 185040"/>
                  <a:gd name="connsiteY0" fmla="*/ 10 h 61852"/>
                  <a:gd name="connsiteX1" fmla="*/ 25385 w 185040"/>
                  <a:gd name="connsiteY1" fmla="*/ 10 h 61852"/>
                  <a:gd name="connsiteX2" fmla="*/ 3535 w 185040"/>
                  <a:gd name="connsiteY2" fmla="*/ 13375 h 61852"/>
                  <a:gd name="connsiteX3" fmla="*/ 18454 w 185040"/>
                  <a:gd name="connsiteY3" fmla="*/ 28213 h 61852"/>
                  <a:gd name="connsiteX4" fmla="*/ 51096 w 185040"/>
                  <a:gd name="connsiteY4" fmla="*/ 12859 h 61852"/>
                  <a:gd name="connsiteX5" fmla="*/ 41326 w 185040"/>
                  <a:gd name="connsiteY5" fmla="*/ 60939 h 61852"/>
                  <a:gd name="connsiteX6" fmla="*/ 66256 w 185040"/>
                  <a:gd name="connsiteY6" fmla="*/ 50688 h 61852"/>
                  <a:gd name="connsiteX7" fmla="*/ 75256 w 185040"/>
                  <a:gd name="connsiteY7" fmla="*/ 18264 h 61852"/>
                  <a:gd name="connsiteX8" fmla="*/ 88971 w 185040"/>
                  <a:gd name="connsiteY8" fmla="*/ 49122 h 61852"/>
                  <a:gd name="connsiteX9" fmla="*/ 107909 w 185040"/>
                  <a:gd name="connsiteY9" fmla="*/ 43192 h 61852"/>
                  <a:gd name="connsiteX10" fmla="*/ 98909 w 185040"/>
                  <a:gd name="connsiteY10" fmla="*/ 18518 h 61852"/>
                  <a:gd name="connsiteX11" fmla="*/ 134896 w 185040"/>
                  <a:gd name="connsiteY11" fmla="*/ 35225 h 61852"/>
                  <a:gd name="connsiteX12" fmla="*/ 130781 w 185040"/>
                  <a:gd name="connsiteY12" fmla="*/ 16723 h 61852"/>
                  <a:gd name="connsiteX13" fmla="*/ 177476 w 185040"/>
                  <a:gd name="connsiteY13" fmla="*/ 29322 h 61852"/>
                  <a:gd name="connsiteX14" fmla="*/ 146206 w 185040"/>
                  <a:gd name="connsiteY14" fmla="*/ 10 h 61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5040" h="61852">
                    <a:moveTo>
                      <a:pt x="146206" y="10"/>
                    </a:moveTo>
                    <a:lnTo>
                      <a:pt x="25385" y="10"/>
                    </a:lnTo>
                    <a:cubicBezTo>
                      <a:pt x="25385" y="10"/>
                      <a:pt x="11175" y="5809"/>
                      <a:pt x="3535" y="13375"/>
                    </a:cubicBezTo>
                    <a:cubicBezTo>
                      <a:pt x="-5116" y="21958"/>
                      <a:pt x="-3395" y="35225"/>
                      <a:pt x="18454" y="28213"/>
                    </a:cubicBezTo>
                    <a:cubicBezTo>
                      <a:pt x="26010" y="25784"/>
                      <a:pt x="51096" y="12859"/>
                      <a:pt x="51096" y="12859"/>
                    </a:cubicBezTo>
                    <a:cubicBezTo>
                      <a:pt x="51096" y="12859"/>
                      <a:pt x="11789" y="52014"/>
                      <a:pt x="41326" y="60939"/>
                    </a:cubicBezTo>
                    <a:cubicBezTo>
                      <a:pt x="54958" y="65041"/>
                      <a:pt x="63741" y="54359"/>
                      <a:pt x="66256" y="50688"/>
                    </a:cubicBezTo>
                    <a:cubicBezTo>
                      <a:pt x="73812" y="39667"/>
                      <a:pt x="75256" y="18264"/>
                      <a:pt x="75256" y="18264"/>
                    </a:cubicBezTo>
                    <a:cubicBezTo>
                      <a:pt x="75256" y="18264"/>
                      <a:pt x="78444" y="40052"/>
                      <a:pt x="88971" y="49122"/>
                    </a:cubicBezTo>
                    <a:cubicBezTo>
                      <a:pt x="94073" y="53518"/>
                      <a:pt x="104985" y="53419"/>
                      <a:pt x="107909" y="43192"/>
                    </a:cubicBezTo>
                    <a:cubicBezTo>
                      <a:pt x="110327" y="34722"/>
                      <a:pt x="98909" y="18518"/>
                      <a:pt x="98909" y="18518"/>
                    </a:cubicBezTo>
                    <a:cubicBezTo>
                      <a:pt x="98909" y="18518"/>
                      <a:pt x="124910" y="50712"/>
                      <a:pt x="134896" y="35225"/>
                    </a:cubicBezTo>
                    <a:cubicBezTo>
                      <a:pt x="140033" y="27264"/>
                      <a:pt x="130781" y="16723"/>
                      <a:pt x="130781" y="16723"/>
                    </a:cubicBezTo>
                    <a:cubicBezTo>
                      <a:pt x="130781" y="16723"/>
                      <a:pt x="162051" y="43577"/>
                      <a:pt x="177476" y="29322"/>
                    </a:cubicBezTo>
                    <a:cubicBezTo>
                      <a:pt x="192900" y="15049"/>
                      <a:pt x="178727" y="10"/>
                      <a:pt x="146206" y="10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543581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89" name="Полилиния: фигура 16388">
                <a:extLst>
                  <a:ext uri="{FF2B5EF4-FFF2-40B4-BE49-F238E27FC236}">
                    <a16:creationId xmlns:a16="http://schemas.microsoft.com/office/drawing/2014/main" id="{C30607F3-0FE0-8C26-407D-44A05B83512A}"/>
                  </a:ext>
                </a:extLst>
              </p:cNvPr>
              <p:cNvSpPr/>
              <p:nvPr/>
            </p:nvSpPr>
            <p:spPr>
              <a:xfrm flipV="1">
                <a:off x="14595492" y="-1375164"/>
                <a:ext cx="177456" cy="60552"/>
              </a:xfrm>
              <a:custGeom>
                <a:avLst/>
                <a:gdLst>
                  <a:gd name="connsiteX0" fmla="*/ 36968 w 177456"/>
                  <a:gd name="connsiteY0" fmla="*/ -177 h 60552"/>
                  <a:gd name="connsiteX1" fmla="*/ 157537 w 177456"/>
                  <a:gd name="connsiteY1" fmla="*/ -177 h 60552"/>
                  <a:gd name="connsiteX2" fmla="*/ 174128 w 177456"/>
                  <a:gd name="connsiteY2" fmla="*/ 14054 h 60552"/>
                  <a:gd name="connsiteX3" fmla="*/ 155455 w 177456"/>
                  <a:gd name="connsiteY3" fmla="*/ 29070 h 60552"/>
                  <a:gd name="connsiteX4" fmla="*/ 128937 w 177456"/>
                  <a:gd name="connsiteY4" fmla="*/ 13622 h 60552"/>
                  <a:gd name="connsiteX5" fmla="*/ 126290 w 177456"/>
                  <a:gd name="connsiteY5" fmla="*/ 59525 h 60552"/>
                  <a:gd name="connsiteX6" fmla="*/ 106294 w 177456"/>
                  <a:gd name="connsiteY6" fmla="*/ 50610 h 60552"/>
                  <a:gd name="connsiteX7" fmla="*/ 104477 w 177456"/>
                  <a:gd name="connsiteY7" fmla="*/ 19299 h 60552"/>
                  <a:gd name="connsiteX8" fmla="*/ 86009 w 177456"/>
                  <a:gd name="connsiteY8" fmla="*/ 49355 h 60552"/>
                  <a:gd name="connsiteX9" fmla="*/ 69513 w 177456"/>
                  <a:gd name="connsiteY9" fmla="*/ 43992 h 60552"/>
                  <a:gd name="connsiteX10" fmla="*/ 81653 w 177456"/>
                  <a:gd name="connsiteY10" fmla="*/ 19638 h 60552"/>
                  <a:gd name="connsiteX11" fmla="*/ 45113 w 177456"/>
                  <a:gd name="connsiteY11" fmla="*/ 36557 h 60552"/>
                  <a:gd name="connsiteX12" fmla="*/ 50852 w 177456"/>
                  <a:gd name="connsiteY12" fmla="*/ 17871 h 60552"/>
                  <a:gd name="connsiteX13" fmla="*/ 4555 w 177456"/>
                  <a:gd name="connsiteY13" fmla="*/ 30950 h 60552"/>
                  <a:gd name="connsiteX14" fmla="*/ 36968 w 177456"/>
                  <a:gd name="connsiteY14" fmla="*/ -177 h 6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7456" h="60552">
                    <a:moveTo>
                      <a:pt x="36968" y="-177"/>
                    </a:moveTo>
                    <a:lnTo>
                      <a:pt x="157537" y="-177"/>
                    </a:lnTo>
                    <a:cubicBezTo>
                      <a:pt x="157537" y="-177"/>
                      <a:pt x="169412" y="6103"/>
                      <a:pt x="174128" y="14054"/>
                    </a:cubicBezTo>
                    <a:cubicBezTo>
                      <a:pt x="179290" y="22767"/>
                      <a:pt x="173274" y="35734"/>
                      <a:pt x="155455" y="29070"/>
                    </a:cubicBezTo>
                    <a:cubicBezTo>
                      <a:pt x="149150" y="26710"/>
                      <a:pt x="128937" y="13622"/>
                      <a:pt x="128937" y="13622"/>
                    </a:cubicBezTo>
                    <a:cubicBezTo>
                      <a:pt x="128937" y="13622"/>
                      <a:pt x="154589" y="51367"/>
                      <a:pt x="126290" y="59525"/>
                    </a:cubicBezTo>
                    <a:cubicBezTo>
                      <a:pt x="113453" y="63214"/>
                      <a:pt x="107834" y="53904"/>
                      <a:pt x="106294" y="50610"/>
                    </a:cubicBezTo>
                    <a:cubicBezTo>
                      <a:pt x="101566" y="40430"/>
                      <a:pt x="104477" y="19299"/>
                      <a:pt x="104477" y="19299"/>
                    </a:cubicBezTo>
                    <a:cubicBezTo>
                      <a:pt x="104477" y="19299"/>
                      <a:pt x="97222" y="40825"/>
                      <a:pt x="86009" y="49355"/>
                    </a:cubicBezTo>
                    <a:cubicBezTo>
                      <a:pt x="80703" y="53401"/>
                      <a:pt x="70837" y="53401"/>
                      <a:pt x="69513" y="43992"/>
                    </a:cubicBezTo>
                    <a:cubicBezTo>
                      <a:pt x="68371" y="35918"/>
                      <a:pt x="81653" y="19638"/>
                      <a:pt x="81653" y="19638"/>
                    </a:cubicBezTo>
                    <a:cubicBezTo>
                      <a:pt x="81653" y="19638"/>
                      <a:pt x="52970" y="51103"/>
                      <a:pt x="45113" y="36557"/>
                    </a:cubicBezTo>
                    <a:cubicBezTo>
                      <a:pt x="40890" y="28699"/>
                      <a:pt x="50852" y="17871"/>
                      <a:pt x="50852" y="17871"/>
                    </a:cubicBezTo>
                    <a:cubicBezTo>
                      <a:pt x="50852" y="17871"/>
                      <a:pt x="18945" y="44749"/>
                      <a:pt x="4555" y="30950"/>
                    </a:cubicBezTo>
                    <a:cubicBezTo>
                      <a:pt x="-10725" y="16291"/>
                      <a:pt x="3641" y="-177"/>
                      <a:pt x="36968" y="-177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696418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90" name="Полилиния: фигура 16389">
                <a:extLst>
                  <a:ext uri="{FF2B5EF4-FFF2-40B4-BE49-F238E27FC236}">
                    <a16:creationId xmlns:a16="http://schemas.microsoft.com/office/drawing/2014/main" id="{D894FD11-AE65-58CC-F545-F9D377CB4A71}"/>
                  </a:ext>
                </a:extLst>
              </p:cNvPr>
              <p:cNvSpPr/>
              <p:nvPr/>
            </p:nvSpPr>
            <p:spPr>
              <a:xfrm flipV="1">
                <a:off x="14524882" y="-1520498"/>
                <a:ext cx="80528" cy="36997"/>
              </a:xfrm>
              <a:custGeom>
                <a:avLst/>
                <a:gdLst>
                  <a:gd name="connsiteX0" fmla="*/ 15322 w 80528"/>
                  <a:gd name="connsiteY0" fmla="*/ -325 h 36997"/>
                  <a:gd name="connsiteX1" fmla="*/ 68285 w 80528"/>
                  <a:gd name="connsiteY1" fmla="*/ -325 h 36997"/>
                  <a:gd name="connsiteX2" fmla="*/ 77285 w 80528"/>
                  <a:gd name="connsiteY2" fmla="*/ 7782 h 36997"/>
                  <a:gd name="connsiteX3" fmla="*/ 70499 w 80528"/>
                  <a:gd name="connsiteY3" fmla="*/ 16698 h 36997"/>
                  <a:gd name="connsiteX4" fmla="*/ 56867 w 80528"/>
                  <a:gd name="connsiteY4" fmla="*/ 7519 h 36997"/>
                  <a:gd name="connsiteX5" fmla="*/ 59947 w 80528"/>
                  <a:gd name="connsiteY5" fmla="*/ 36103 h 36997"/>
                  <a:gd name="connsiteX6" fmla="*/ 49552 w 80528"/>
                  <a:gd name="connsiteY6" fmla="*/ 30186 h 36997"/>
                  <a:gd name="connsiteX7" fmla="*/ 46291 w 80528"/>
                  <a:gd name="connsiteY7" fmla="*/ 10814 h 36997"/>
                  <a:gd name="connsiteX8" fmla="*/ 39830 w 80528"/>
                  <a:gd name="connsiteY8" fmla="*/ 29355 h 36997"/>
                  <a:gd name="connsiteX9" fmla="*/ 31733 w 80528"/>
                  <a:gd name="connsiteY9" fmla="*/ 25891 h 36997"/>
                  <a:gd name="connsiteX10" fmla="*/ 35992 w 80528"/>
                  <a:gd name="connsiteY10" fmla="*/ 11007 h 36997"/>
                  <a:gd name="connsiteX11" fmla="*/ 20062 w 80528"/>
                  <a:gd name="connsiteY11" fmla="*/ 21196 h 36997"/>
                  <a:gd name="connsiteX12" fmla="*/ 22024 w 80528"/>
                  <a:gd name="connsiteY12" fmla="*/ 9959 h 36997"/>
                  <a:gd name="connsiteX13" fmla="*/ 1317 w 80528"/>
                  <a:gd name="connsiteY13" fmla="*/ 17723 h 36997"/>
                  <a:gd name="connsiteX14" fmla="*/ 15322 w 80528"/>
                  <a:gd name="connsiteY14" fmla="*/ -325 h 36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0528" h="36997">
                    <a:moveTo>
                      <a:pt x="15322" y="-325"/>
                    </a:moveTo>
                    <a:lnTo>
                      <a:pt x="68285" y="-325"/>
                    </a:lnTo>
                    <a:cubicBezTo>
                      <a:pt x="68285" y="-325"/>
                      <a:pt x="74241" y="3209"/>
                      <a:pt x="77285" y="7782"/>
                    </a:cubicBezTo>
                    <a:cubicBezTo>
                      <a:pt x="80714" y="12920"/>
                      <a:pt x="79571" y="20824"/>
                      <a:pt x="70499" y="16698"/>
                    </a:cubicBezTo>
                    <a:cubicBezTo>
                      <a:pt x="67335" y="15265"/>
                      <a:pt x="56867" y="7519"/>
                      <a:pt x="56867" y="7519"/>
                    </a:cubicBezTo>
                    <a:cubicBezTo>
                      <a:pt x="56867" y="7519"/>
                      <a:pt x="72664" y="30765"/>
                      <a:pt x="59947" y="36103"/>
                    </a:cubicBezTo>
                    <a:cubicBezTo>
                      <a:pt x="54088" y="38571"/>
                      <a:pt x="50562" y="32353"/>
                      <a:pt x="49552" y="30186"/>
                    </a:cubicBezTo>
                    <a:cubicBezTo>
                      <a:pt x="46520" y="23677"/>
                      <a:pt x="46291" y="10814"/>
                      <a:pt x="46291" y="10814"/>
                    </a:cubicBezTo>
                    <a:cubicBezTo>
                      <a:pt x="46291" y="10814"/>
                      <a:pt x="44523" y="23917"/>
                      <a:pt x="39830" y="29355"/>
                    </a:cubicBezTo>
                    <a:cubicBezTo>
                      <a:pt x="37568" y="31968"/>
                      <a:pt x="32876" y="31954"/>
                      <a:pt x="31733" y="25891"/>
                    </a:cubicBezTo>
                    <a:cubicBezTo>
                      <a:pt x="30795" y="20824"/>
                      <a:pt x="35992" y="11007"/>
                      <a:pt x="35992" y="11007"/>
                    </a:cubicBezTo>
                    <a:cubicBezTo>
                      <a:pt x="35992" y="11007"/>
                      <a:pt x="24273" y="30440"/>
                      <a:pt x="20062" y="21196"/>
                    </a:cubicBezTo>
                    <a:cubicBezTo>
                      <a:pt x="17861" y="16384"/>
                      <a:pt x="22024" y="9959"/>
                      <a:pt x="22024" y="9959"/>
                    </a:cubicBezTo>
                    <a:cubicBezTo>
                      <a:pt x="22024" y="9959"/>
                      <a:pt x="8091" y="26300"/>
                      <a:pt x="1317" y="17723"/>
                    </a:cubicBezTo>
                    <a:cubicBezTo>
                      <a:pt x="-5565" y="9009"/>
                      <a:pt x="788" y="-325"/>
                      <a:pt x="15322" y="-325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6964185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91" name="Полилиния: фигура 16390">
                <a:extLst>
                  <a:ext uri="{FF2B5EF4-FFF2-40B4-BE49-F238E27FC236}">
                    <a16:creationId xmlns:a16="http://schemas.microsoft.com/office/drawing/2014/main" id="{955ABE44-31B3-F9DF-BBBB-CD28435B347A}"/>
                  </a:ext>
                </a:extLst>
              </p:cNvPr>
              <p:cNvSpPr/>
              <p:nvPr/>
            </p:nvSpPr>
            <p:spPr>
              <a:xfrm flipV="1">
                <a:off x="14563190" y="-860324"/>
                <a:ext cx="298658" cy="134681"/>
              </a:xfrm>
              <a:custGeom>
                <a:avLst/>
                <a:gdLst>
                  <a:gd name="connsiteX0" fmla="*/ 199083 w 298658"/>
                  <a:gd name="connsiteY0" fmla="*/ 343 h 134681"/>
                  <a:gd name="connsiteX1" fmla="*/ 28271 w 298658"/>
                  <a:gd name="connsiteY1" fmla="*/ 343 h 134681"/>
                  <a:gd name="connsiteX2" fmla="*/ 3991 w 298658"/>
                  <a:gd name="connsiteY2" fmla="*/ 67890 h 134681"/>
                  <a:gd name="connsiteX3" fmla="*/ 58073 w 298658"/>
                  <a:gd name="connsiteY3" fmla="*/ 42153 h 134681"/>
                  <a:gd name="connsiteX4" fmla="*/ 76674 w 298658"/>
                  <a:gd name="connsiteY4" fmla="*/ 89029 h 134681"/>
                  <a:gd name="connsiteX5" fmla="*/ 110001 w 298658"/>
                  <a:gd name="connsiteY5" fmla="*/ 31033 h 134681"/>
                  <a:gd name="connsiteX6" fmla="*/ 172818 w 298658"/>
                  <a:gd name="connsiteY6" fmla="*/ 132917 h 134681"/>
                  <a:gd name="connsiteX7" fmla="*/ 151221 w 298658"/>
                  <a:gd name="connsiteY7" fmla="*/ 34835 h 134681"/>
                  <a:gd name="connsiteX8" fmla="*/ 232086 w 298658"/>
                  <a:gd name="connsiteY8" fmla="*/ 67852 h 134681"/>
                  <a:gd name="connsiteX9" fmla="*/ 183249 w 298658"/>
                  <a:gd name="connsiteY9" fmla="*/ 23950 h 134681"/>
                  <a:gd name="connsiteX10" fmla="*/ 295877 w 298658"/>
                  <a:gd name="connsiteY10" fmla="*/ 30409 h 134681"/>
                  <a:gd name="connsiteX11" fmla="*/ 199083 w 298658"/>
                  <a:gd name="connsiteY11" fmla="*/ 343 h 134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8658" h="134681">
                    <a:moveTo>
                      <a:pt x="199083" y="343"/>
                    </a:moveTo>
                    <a:lnTo>
                      <a:pt x="28271" y="343"/>
                    </a:lnTo>
                    <a:cubicBezTo>
                      <a:pt x="28271" y="343"/>
                      <a:pt x="-17016" y="41068"/>
                      <a:pt x="3991" y="67890"/>
                    </a:cubicBezTo>
                    <a:cubicBezTo>
                      <a:pt x="37848" y="111128"/>
                      <a:pt x="58073" y="42153"/>
                      <a:pt x="58073" y="42153"/>
                    </a:cubicBezTo>
                    <a:cubicBezTo>
                      <a:pt x="58073" y="42153"/>
                      <a:pt x="45452" y="97907"/>
                      <a:pt x="76674" y="89029"/>
                    </a:cubicBezTo>
                    <a:cubicBezTo>
                      <a:pt x="110663" y="79367"/>
                      <a:pt x="110001" y="31033"/>
                      <a:pt x="110001" y="31033"/>
                    </a:cubicBezTo>
                    <a:cubicBezTo>
                      <a:pt x="110001" y="31033"/>
                      <a:pt x="106416" y="152350"/>
                      <a:pt x="172818" y="132917"/>
                    </a:cubicBezTo>
                    <a:cubicBezTo>
                      <a:pt x="224133" y="117900"/>
                      <a:pt x="151221" y="34835"/>
                      <a:pt x="151221" y="34835"/>
                    </a:cubicBezTo>
                    <a:cubicBezTo>
                      <a:pt x="151221" y="34835"/>
                      <a:pt x="227538" y="93156"/>
                      <a:pt x="232086" y="67852"/>
                    </a:cubicBezTo>
                    <a:cubicBezTo>
                      <a:pt x="236718" y="42045"/>
                      <a:pt x="183249" y="23950"/>
                      <a:pt x="183249" y="23950"/>
                    </a:cubicBezTo>
                    <a:cubicBezTo>
                      <a:pt x="183249" y="23950"/>
                      <a:pt x="282426" y="52305"/>
                      <a:pt x="295877" y="30409"/>
                    </a:cubicBezTo>
                    <a:cubicBezTo>
                      <a:pt x="309810" y="7764"/>
                      <a:pt x="199083" y="343"/>
                      <a:pt x="199083" y="343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543581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92" name="Полилиния: фигура 16391">
                <a:extLst>
                  <a:ext uri="{FF2B5EF4-FFF2-40B4-BE49-F238E27FC236}">
                    <a16:creationId xmlns:a16="http://schemas.microsoft.com/office/drawing/2014/main" id="{07488CE6-3A16-276D-AF34-3ED5D91AA823}"/>
                  </a:ext>
                </a:extLst>
              </p:cNvPr>
              <p:cNvSpPr/>
              <p:nvPr/>
            </p:nvSpPr>
            <p:spPr>
              <a:xfrm flipV="1">
                <a:off x="14548920" y="-1176617"/>
                <a:ext cx="134004" cy="60431"/>
              </a:xfrm>
              <a:custGeom>
                <a:avLst/>
                <a:gdLst>
                  <a:gd name="connsiteX0" fmla="*/ 42477 w 134004"/>
                  <a:gd name="connsiteY0" fmla="*/ 10 h 60431"/>
                  <a:gd name="connsiteX1" fmla="*/ 119118 w 134004"/>
                  <a:gd name="connsiteY1" fmla="*/ 10 h 60431"/>
                  <a:gd name="connsiteX2" fmla="*/ 130007 w 134004"/>
                  <a:gd name="connsiteY2" fmla="*/ 30319 h 60431"/>
                  <a:gd name="connsiteX3" fmla="*/ 105739 w 134004"/>
                  <a:gd name="connsiteY3" fmla="*/ 18767 h 60431"/>
                  <a:gd name="connsiteX4" fmla="*/ 97402 w 134004"/>
                  <a:gd name="connsiteY4" fmla="*/ 39799 h 60431"/>
                  <a:gd name="connsiteX5" fmla="*/ 82446 w 134004"/>
                  <a:gd name="connsiteY5" fmla="*/ 13776 h 60431"/>
                  <a:gd name="connsiteX6" fmla="*/ 54268 w 134004"/>
                  <a:gd name="connsiteY6" fmla="*/ 59496 h 60431"/>
                  <a:gd name="connsiteX7" fmla="*/ 63954 w 134004"/>
                  <a:gd name="connsiteY7" fmla="*/ 15486 h 60431"/>
                  <a:gd name="connsiteX8" fmla="*/ 27666 w 134004"/>
                  <a:gd name="connsiteY8" fmla="*/ 30296 h 60431"/>
                  <a:gd name="connsiteX9" fmla="*/ 49576 w 134004"/>
                  <a:gd name="connsiteY9" fmla="*/ 10599 h 60431"/>
                  <a:gd name="connsiteX10" fmla="*/ -957 w 134004"/>
                  <a:gd name="connsiteY10" fmla="*/ 13499 h 60431"/>
                  <a:gd name="connsiteX11" fmla="*/ 42477 w 134004"/>
                  <a:gd name="connsiteY11" fmla="*/ 10 h 60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004" h="60431">
                    <a:moveTo>
                      <a:pt x="42477" y="10"/>
                    </a:moveTo>
                    <a:lnTo>
                      <a:pt x="119118" y="10"/>
                    </a:lnTo>
                    <a:cubicBezTo>
                      <a:pt x="119118" y="10"/>
                      <a:pt x="139440" y="18287"/>
                      <a:pt x="130007" y="30319"/>
                    </a:cubicBezTo>
                    <a:cubicBezTo>
                      <a:pt x="114823" y="49715"/>
                      <a:pt x="105739" y="18767"/>
                      <a:pt x="105739" y="18767"/>
                    </a:cubicBezTo>
                    <a:cubicBezTo>
                      <a:pt x="105739" y="18767"/>
                      <a:pt x="111406" y="43785"/>
                      <a:pt x="97402" y="39799"/>
                    </a:cubicBezTo>
                    <a:cubicBezTo>
                      <a:pt x="82157" y="35471"/>
                      <a:pt x="82446" y="13776"/>
                      <a:pt x="82446" y="13776"/>
                    </a:cubicBezTo>
                    <a:cubicBezTo>
                      <a:pt x="82446" y="13776"/>
                      <a:pt x="84058" y="68219"/>
                      <a:pt x="54268" y="59496"/>
                    </a:cubicBezTo>
                    <a:cubicBezTo>
                      <a:pt x="31240" y="52757"/>
                      <a:pt x="63954" y="15486"/>
                      <a:pt x="63954" y="15486"/>
                    </a:cubicBezTo>
                    <a:cubicBezTo>
                      <a:pt x="63954" y="15486"/>
                      <a:pt x="29712" y="41655"/>
                      <a:pt x="27666" y="30296"/>
                    </a:cubicBezTo>
                    <a:cubicBezTo>
                      <a:pt x="25597" y="18721"/>
                      <a:pt x="49576" y="10599"/>
                      <a:pt x="49576" y="10599"/>
                    </a:cubicBezTo>
                    <a:cubicBezTo>
                      <a:pt x="49576" y="10599"/>
                      <a:pt x="5083" y="23331"/>
                      <a:pt x="-957" y="13499"/>
                    </a:cubicBezTo>
                    <a:cubicBezTo>
                      <a:pt x="-7201" y="3342"/>
                      <a:pt x="42477" y="10"/>
                      <a:pt x="42477" y="10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6964183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93" name="Полилиния: фигура 16392">
                <a:extLst>
                  <a:ext uri="{FF2B5EF4-FFF2-40B4-BE49-F238E27FC236}">
                    <a16:creationId xmlns:a16="http://schemas.microsoft.com/office/drawing/2014/main" id="{6BF1FD94-F641-C5CF-1B2D-75E1525C8723}"/>
                  </a:ext>
                </a:extLst>
              </p:cNvPr>
              <p:cNvSpPr/>
              <p:nvPr/>
            </p:nvSpPr>
            <p:spPr>
              <a:xfrm flipV="1">
                <a:off x="14769443" y="-861784"/>
                <a:ext cx="396413" cy="134438"/>
              </a:xfrm>
              <a:custGeom>
                <a:avLst/>
                <a:gdLst>
                  <a:gd name="connsiteX0" fmla="*/ 124837 w 396413"/>
                  <a:gd name="connsiteY0" fmla="*/ 391 h 134438"/>
                  <a:gd name="connsiteX1" fmla="*/ 357744 w 396413"/>
                  <a:gd name="connsiteY1" fmla="*/ 4424 h 134438"/>
                  <a:gd name="connsiteX2" fmla="*/ 386837 w 396413"/>
                  <a:gd name="connsiteY2" fmla="*/ 29738 h 134438"/>
                  <a:gd name="connsiteX3" fmla="*/ 373770 w 396413"/>
                  <a:gd name="connsiteY3" fmla="*/ 59205 h 134438"/>
                  <a:gd name="connsiteX4" fmla="*/ 326835 w 396413"/>
                  <a:gd name="connsiteY4" fmla="*/ 31316 h 134438"/>
                  <a:gd name="connsiteX5" fmla="*/ 354351 w 396413"/>
                  <a:gd name="connsiteY5" fmla="*/ 129952 h 134438"/>
                  <a:gd name="connsiteX6" fmla="*/ 315682 w 396413"/>
                  <a:gd name="connsiteY6" fmla="*/ 116811 h 134438"/>
                  <a:gd name="connsiteX7" fmla="*/ 290764 w 396413"/>
                  <a:gd name="connsiteY7" fmla="*/ 45379 h 134438"/>
                  <a:gd name="connsiteX8" fmla="*/ 277084 w 396413"/>
                  <a:gd name="connsiteY8" fmla="*/ 121506 h 134438"/>
                  <a:gd name="connsiteX9" fmla="*/ 238102 w 396413"/>
                  <a:gd name="connsiteY9" fmla="*/ 114119 h 134438"/>
                  <a:gd name="connsiteX10" fmla="*/ 247463 w 396413"/>
                  <a:gd name="connsiteY10" fmla="*/ 48941 h 134438"/>
                  <a:gd name="connsiteX11" fmla="*/ 171760 w 396413"/>
                  <a:gd name="connsiteY11" fmla="*/ 102881 h 134438"/>
                  <a:gd name="connsiteX12" fmla="*/ 174660 w 396413"/>
                  <a:gd name="connsiteY12" fmla="*/ 48772 h 134438"/>
                  <a:gd name="connsiteX13" fmla="*/ 32530 w 396413"/>
                  <a:gd name="connsiteY13" fmla="*/ 102181 h 134438"/>
                  <a:gd name="connsiteX14" fmla="*/ 124837 w 396413"/>
                  <a:gd name="connsiteY14" fmla="*/ 391 h 13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6413" h="134438">
                    <a:moveTo>
                      <a:pt x="124837" y="391"/>
                    </a:moveTo>
                    <a:lnTo>
                      <a:pt x="357744" y="4424"/>
                    </a:lnTo>
                    <a:cubicBezTo>
                      <a:pt x="357744" y="4424"/>
                      <a:pt x="376321" y="15746"/>
                      <a:pt x="386837" y="29738"/>
                    </a:cubicBezTo>
                    <a:cubicBezTo>
                      <a:pt x="398230" y="44899"/>
                      <a:pt x="399746" y="69202"/>
                      <a:pt x="373770" y="59205"/>
                    </a:cubicBezTo>
                    <a:cubicBezTo>
                      <a:pt x="364012" y="55450"/>
                      <a:pt x="326835" y="31316"/>
                      <a:pt x="326835" y="31316"/>
                    </a:cubicBezTo>
                    <a:cubicBezTo>
                      <a:pt x="326835" y="31316"/>
                      <a:pt x="387679" y="103399"/>
                      <a:pt x="354351" y="129952"/>
                    </a:cubicBezTo>
                    <a:cubicBezTo>
                      <a:pt x="336893" y="143845"/>
                      <a:pt x="320699" y="124068"/>
                      <a:pt x="315682" y="116811"/>
                    </a:cubicBezTo>
                    <a:cubicBezTo>
                      <a:pt x="300113" y="94276"/>
                      <a:pt x="290764" y="45379"/>
                      <a:pt x="290764" y="45379"/>
                    </a:cubicBezTo>
                    <a:cubicBezTo>
                      <a:pt x="290764" y="45379"/>
                      <a:pt x="292509" y="96503"/>
                      <a:pt x="277084" y="121506"/>
                    </a:cubicBezTo>
                    <a:cubicBezTo>
                      <a:pt x="269204" y="134281"/>
                      <a:pt x="247896" y="139060"/>
                      <a:pt x="238102" y="114119"/>
                    </a:cubicBezTo>
                    <a:cubicBezTo>
                      <a:pt x="229788" y="92978"/>
                      <a:pt x="247463" y="48941"/>
                      <a:pt x="247463" y="48941"/>
                    </a:cubicBezTo>
                    <a:cubicBezTo>
                      <a:pt x="247463" y="48941"/>
                      <a:pt x="203066" y="141932"/>
                      <a:pt x="171760" y="102881"/>
                    </a:cubicBezTo>
                    <a:cubicBezTo>
                      <a:pt x="154555" y="81417"/>
                      <a:pt x="174660" y="48772"/>
                      <a:pt x="174660" y="48772"/>
                    </a:cubicBezTo>
                    <a:cubicBezTo>
                      <a:pt x="174660" y="48772"/>
                      <a:pt x="95492" y="141932"/>
                      <a:pt x="32530" y="102181"/>
                    </a:cubicBezTo>
                    <a:cubicBezTo>
                      <a:pt x="-41705" y="55305"/>
                      <a:pt x="11692" y="-1577"/>
                      <a:pt x="124837" y="391"/>
                    </a:cubicBezTo>
                  </a:path>
                </a:pathLst>
              </a:custGeom>
              <a:gradFill>
                <a:gsLst>
                  <a:gs pos="0">
                    <a:srgbClr val="D2F0EE"/>
                  </a:gs>
                  <a:gs pos="10952">
                    <a:srgbClr val="D2F0EE"/>
                  </a:gs>
                  <a:gs pos="34759">
                    <a:srgbClr val="BEE9EC"/>
                  </a:gs>
                  <a:gs pos="60428">
                    <a:srgbClr val="A1DFD8"/>
                  </a:gs>
                  <a:gs pos="100000">
                    <a:srgbClr val="A1DFD8"/>
                  </a:gs>
                </a:gsLst>
                <a:lin ang="16078147" scaled="1"/>
              </a:gra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94" name="Полилиния: фигура 16393">
                <a:extLst>
                  <a:ext uri="{FF2B5EF4-FFF2-40B4-BE49-F238E27FC236}">
                    <a16:creationId xmlns:a16="http://schemas.microsoft.com/office/drawing/2014/main" id="{A25E45F0-5C3C-1A4F-F3CA-B688848F8E53}"/>
                  </a:ext>
                </a:extLst>
              </p:cNvPr>
              <p:cNvSpPr/>
              <p:nvPr/>
            </p:nvSpPr>
            <p:spPr>
              <a:xfrm flipV="1">
                <a:off x="14029807" y="-606145"/>
                <a:ext cx="1102994" cy="35216"/>
              </a:xfrm>
              <a:custGeom>
                <a:avLst/>
                <a:gdLst>
                  <a:gd name="connsiteX0" fmla="*/ -1475 w 1102994"/>
                  <a:gd name="connsiteY0" fmla="*/ 29638 h 35216"/>
                  <a:gd name="connsiteX1" fmla="*/ -1475 w 1102994"/>
                  <a:gd name="connsiteY1" fmla="*/ 6647 h 35216"/>
                  <a:gd name="connsiteX2" fmla="*/ 4637 w 1102994"/>
                  <a:gd name="connsiteY2" fmla="*/ 536 h 35216"/>
                  <a:gd name="connsiteX3" fmla="*/ 1095396 w 1102994"/>
                  <a:gd name="connsiteY3" fmla="*/ 536 h 35216"/>
                  <a:gd name="connsiteX4" fmla="*/ 1101520 w 1102994"/>
                  <a:gd name="connsiteY4" fmla="*/ 6647 h 35216"/>
                  <a:gd name="connsiteX5" fmla="*/ 1101520 w 1102994"/>
                  <a:gd name="connsiteY5" fmla="*/ 29638 h 35216"/>
                  <a:gd name="connsiteX6" fmla="*/ 1095396 w 1102994"/>
                  <a:gd name="connsiteY6" fmla="*/ 35752 h 35216"/>
                  <a:gd name="connsiteX7" fmla="*/ 4637 w 1102994"/>
                  <a:gd name="connsiteY7" fmla="*/ 35752 h 35216"/>
                  <a:gd name="connsiteX8" fmla="*/ -1475 w 1102994"/>
                  <a:gd name="connsiteY8" fmla="*/ 29638 h 3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994" h="35216">
                    <a:moveTo>
                      <a:pt x="-1475" y="29638"/>
                    </a:moveTo>
                    <a:lnTo>
                      <a:pt x="-1475" y="6647"/>
                    </a:lnTo>
                    <a:cubicBezTo>
                      <a:pt x="-1475" y="3267"/>
                      <a:pt x="1269" y="536"/>
                      <a:pt x="4637" y="536"/>
                    </a:cubicBezTo>
                    <a:lnTo>
                      <a:pt x="1095396" y="536"/>
                    </a:lnTo>
                    <a:cubicBezTo>
                      <a:pt x="1098777" y="536"/>
                      <a:pt x="1101520" y="3267"/>
                      <a:pt x="1101520" y="6647"/>
                    </a:cubicBezTo>
                    <a:lnTo>
                      <a:pt x="1101520" y="29638"/>
                    </a:lnTo>
                    <a:cubicBezTo>
                      <a:pt x="1101520" y="33021"/>
                      <a:pt x="1098777" y="35752"/>
                      <a:pt x="1095396" y="35752"/>
                    </a:cubicBezTo>
                    <a:lnTo>
                      <a:pt x="4637" y="35752"/>
                    </a:lnTo>
                    <a:cubicBezTo>
                      <a:pt x="1269" y="35752"/>
                      <a:pt x="-1475" y="33021"/>
                      <a:pt x="-1475" y="29638"/>
                    </a:cubicBezTo>
                  </a:path>
                </a:pathLst>
              </a:custGeom>
              <a:solidFill>
                <a:srgbClr val="8D857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6395" name="Полилиния: фигура 16394">
                <a:extLst>
                  <a:ext uri="{FF2B5EF4-FFF2-40B4-BE49-F238E27FC236}">
                    <a16:creationId xmlns:a16="http://schemas.microsoft.com/office/drawing/2014/main" id="{FE7C8D1D-B675-9E54-D536-6472398B42EC}"/>
                  </a:ext>
                </a:extLst>
              </p:cNvPr>
              <p:cNvSpPr/>
              <p:nvPr/>
            </p:nvSpPr>
            <p:spPr>
              <a:xfrm flipV="1">
                <a:off x="14029807" y="-735846"/>
                <a:ext cx="1102994" cy="34496"/>
              </a:xfrm>
              <a:custGeom>
                <a:avLst/>
                <a:gdLst>
                  <a:gd name="connsiteX0" fmla="*/ 1101520 w 1102994"/>
                  <a:gd name="connsiteY0" fmla="*/ 6537 h 34496"/>
                  <a:gd name="connsiteX1" fmla="*/ 1101520 w 1102994"/>
                  <a:gd name="connsiteY1" fmla="*/ 28796 h 34496"/>
                  <a:gd name="connsiteX2" fmla="*/ 1095396 w 1102994"/>
                  <a:gd name="connsiteY2" fmla="*/ 34910 h 34496"/>
                  <a:gd name="connsiteX3" fmla="*/ 4637 w 1102994"/>
                  <a:gd name="connsiteY3" fmla="*/ 34910 h 34496"/>
                  <a:gd name="connsiteX4" fmla="*/ -1475 w 1102994"/>
                  <a:gd name="connsiteY4" fmla="*/ 28796 h 34496"/>
                  <a:gd name="connsiteX5" fmla="*/ -1475 w 1102994"/>
                  <a:gd name="connsiteY5" fmla="*/ 6537 h 34496"/>
                  <a:gd name="connsiteX6" fmla="*/ 4637 w 1102994"/>
                  <a:gd name="connsiteY6" fmla="*/ 413 h 34496"/>
                  <a:gd name="connsiteX7" fmla="*/ 1095396 w 1102994"/>
                  <a:gd name="connsiteY7" fmla="*/ 413 h 34496"/>
                  <a:gd name="connsiteX8" fmla="*/ 1101520 w 1102994"/>
                  <a:gd name="connsiteY8" fmla="*/ 6537 h 3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994" h="34496">
                    <a:moveTo>
                      <a:pt x="1101520" y="6537"/>
                    </a:moveTo>
                    <a:lnTo>
                      <a:pt x="1101520" y="28796"/>
                    </a:lnTo>
                    <a:cubicBezTo>
                      <a:pt x="1101520" y="32165"/>
                      <a:pt x="1098777" y="34910"/>
                      <a:pt x="1095396" y="34910"/>
                    </a:cubicBezTo>
                    <a:lnTo>
                      <a:pt x="4637" y="34910"/>
                    </a:lnTo>
                    <a:cubicBezTo>
                      <a:pt x="1269" y="34910"/>
                      <a:pt x="-1475" y="32165"/>
                      <a:pt x="-1475" y="28796"/>
                    </a:cubicBezTo>
                    <a:lnTo>
                      <a:pt x="-1475" y="6537"/>
                    </a:lnTo>
                    <a:cubicBezTo>
                      <a:pt x="-1475" y="3158"/>
                      <a:pt x="1269" y="413"/>
                      <a:pt x="4637" y="413"/>
                    </a:cubicBezTo>
                    <a:lnTo>
                      <a:pt x="1095396" y="413"/>
                    </a:lnTo>
                    <a:cubicBezTo>
                      <a:pt x="1098777" y="413"/>
                      <a:pt x="1101520" y="3158"/>
                      <a:pt x="1101520" y="6537"/>
                    </a:cubicBezTo>
                  </a:path>
                </a:pathLst>
              </a:custGeom>
              <a:solidFill>
                <a:srgbClr val="8D8579"/>
              </a:solidFill>
              <a:ln w="12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  <p:sp>
          <p:nvSpPr>
            <p:cNvPr id="22623" name="TextBox 22622">
              <a:extLst>
                <a:ext uri="{FF2B5EF4-FFF2-40B4-BE49-F238E27FC236}">
                  <a16:creationId xmlns:a16="http://schemas.microsoft.com/office/drawing/2014/main" id="{3211BDF6-0BD4-977C-2953-5BBEC1F8732E}"/>
                </a:ext>
              </a:extLst>
            </p:cNvPr>
            <p:cNvSpPr txBox="1"/>
            <p:nvPr/>
          </p:nvSpPr>
          <p:spPr>
            <a:xfrm>
              <a:off x="7211852" y="779423"/>
              <a:ext cx="1632398" cy="41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600">
                  <a:latin typeface="Bebas Neue Cyrillic" panose="02000506000000020004" pitchFamily="2" charset="0"/>
                </a:defRPr>
              </a:lvl1pPr>
            </a:lstStyle>
            <a:p>
              <a:r>
                <a:rPr lang="ru-RU" sz="1800" dirty="0">
                  <a:solidFill>
                    <a:srgbClr val="E52F28"/>
                  </a:solidFill>
                </a:rPr>
                <a:t>Торговые марки:</a:t>
              </a:r>
            </a:p>
          </p:txBody>
        </p:sp>
        <p:pic>
          <p:nvPicPr>
            <p:cNvPr id="21338" name="Рисунок 21337">
              <a:extLst>
                <a:ext uri="{FF2B5EF4-FFF2-40B4-BE49-F238E27FC236}">
                  <a16:creationId xmlns:a16="http://schemas.microsoft.com/office/drawing/2014/main" id="{B1471E06-7094-8FA9-1390-F5ED98E08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0"/>
            <a:srcRect t="42048" b="10468"/>
            <a:stretch/>
          </p:blipFill>
          <p:spPr>
            <a:xfrm>
              <a:off x="7317287" y="1454851"/>
              <a:ext cx="1298176" cy="458108"/>
            </a:xfrm>
            <a:prstGeom prst="rect">
              <a:avLst/>
            </a:prstGeom>
          </p:spPr>
        </p:pic>
        <p:grpSp>
          <p:nvGrpSpPr>
            <p:cNvPr id="21346" name="Группа 21345">
              <a:extLst>
                <a:ext uri="{FF2B5EF4-FFF2-40B4-BE49-F238E27FC236}">
                  <a16:creationId xmlns:a16="http://schemas.microsoft.com/office/drawing/2014/main" id="{7AA795FF-1068-5475-14DB-DB1708BDB79D}"/>
                </a:ext>
              </a:extLst>
            </p:cNvPr>
            <p:cNvGrpSpPr/>
            <p:nvPr/>
          </p:nvGrpSpPr>
          <p:grpSpPr>
            <a:xfrm>
              <a:off x="7425045" y="3229687"/>
              <a:ext cx="1082660" cy="845439"/>
              <a:chOff x="18985425" y="3897214"/>
              <a:chExt cx="1403802" cy="1096216"/>
            </a:xfrm>
          </p:grpSpPr>
          <p:sp>
            <p:nvSpPr>
              <p:cNvPr id="21347" name="Полилиния: фигура 21346">
                <a:extLst>
                  <a:ext uri="{FF2B5EF4-FFF2-40B4-BE49-F238E27FC236}">
                    <a16:creationId xmlns:a16="http://schemas.microsoft.com/office/drawing/2014/main" id="{23A45108-8250-9B44-DCBF-CB9AB52C1334}"/>
                  </a:ext>
                </a:extLst>
              </p:cNvPr>
              <p:cNvSpPr/>
              <p:nvPr/>
            </p:nvSpPr>
            <p:spPr>
              <a:xfrm flipH="1" flipV="1">
                <a:off x="20179104" y="3897214"/>
                <a:ext cx="20008" cy="20281"/>
              </a:xfrm>
              <a:custGeom>
                <a:avLst/>
                <a:gdLst>
                  <a:gd name="connsiteX0" fmla="*/ 18485 w 20281"/>
                  <a:gd name="connsiteY0" fmla="*/ 9542 h 20281"/>
                  <a:gd name="connsiteX1" fmla="*/ 8338 w 20281"/>
                  <a:gd name="connsiteY1" fmla="*/ -594 h 20281"/>
                  <a:gd name="connsiteX2" fmla="*/ -1797 w 20281"/>
                  <a:gd name="connsiteY2" fmla="*/ 9542 h 20281"/>
                  <a:gd name="connsiteX3" fmla="*/ 8338 w 20281"/>
                  <a:gd name="connsiteY3" fmla="*/ 19688 h 20281"/>
                  <a:gd name="connsiteX4" fmla="*/ 18485 w 20281"/>
                  <a:gd name="connsiteY4" fmla="*/ 9542 h 2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81" h="20281">
                    <a:moveTo>
                      <a:pt x="18485" y="9542"/>
                    </a:moveTo>
                    <a:cubicBezTo>
                      <a:pt x="18485" y="3950"/>
                      <a:pt x="13938" y="-594"/>
                      <a:pt x="8338" y="-594"/>
                    </a:cubicBezTo>
                    <a:cubicBezTo>
                      <a:pt x="2737" y="-594"/>
                      <a:pt x="-1797" y="3950"/>
                      <a:pt x="-1797" y="9542"/>
                    </a:cubicBezTo>
                    <a:cubicBezTo>
                      <a:pt x="-1797" y="15143"/>
                      <a:pt x="2737" y="19688"/>
                      <a:pt x="8338" y="19688"/>
                    </a:cubicBezTo>
                    <a:cubicBezTo>
                      <a:pt x="13938" y="19688"/>
                      <a:pt x="18485" y="15143"/>
                      <a:pt x="18485" y="9542"/>
                    </a:cubicBezTo>
                  </a:path>
                </a:pathLst>
              </a:custGeom>
              <a:solidFill>
                <a:srgbClr val="E4C2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48" name="Полилиния: фигура 21347">
                <a:extLst>
                  <a:ext uri="{FF2B5EF4-FFF2-40B4-BE49-F238E27FC236}">
                    <a16:creationId xmlns:a16="http://schemas.microsoft.com/office/drawing/2014/main" id="{A3A05793-43D6-AB9E-C0FC-8D227C67D5EC}"/>
                  </a:ext>
                </a:extLst>
              </p:cNvPr>
              <p:cNvSpPr/>
              <p:nvPr/>
            </p:nvSpPr>
            <p:spPr>
              <a:xfrm flipH="1" flipV="1">
                <a:off x="19205567" y="4809021"/>
                <a:ext cx="66127" cy="95976"/>
              </a:xfrm>
              <a:custGeom>
                <a:avLst/>
                <a:gdLst>
                  <a:gd name="connsiteX0" fmla="*/ 43191 w 67028"/>
                  <a:gd name="connsiteY0" fmla="*/ 66470 h 95976"/>
                  <a:gd name="connsiteX1" fmla="*/ 59803 w 67028"/>
                  <a:gd name="connsiteY1" fmla="*/ 39458 h 95976"/>
                  <a:gd name="connsiteX2" fmla="*/ 56450 w 67028"/>
                  <a:gd name="connsiteY2" fmla="*/ 3545 h 95976"/>
                  <a:gd name="connsiteX3" fmla="*/ 21347 w 67028"/>
                  <a:gd name="connsiteY3" fmla="*/ 14668 h 95976"/>
                  <a:gd name="connsiteX4" fmla="*/ 8965 w 67028"/>
                  <a:gd name="connsiteY4" fmla="*/ 52386 h 95976"/>
                  <a:gd name="connsiteX5" fmla="*/ 1751 w 67028"/>
                  <a:gd name="connsiteY5" fmla="*/ 69327 h 95976"/>
                  <a:gd name="connsiteX6" fmla="*/ -2452 w 67028"/>
                  <a:gd name="connsiteY6" fmla="*/ 81968 h 95976"/>
                  <a:gd name="connsiteX7" fmla="*/ 13156 w 67028"/>
                  <a:gd name="connsiteY7" fmla="*/ 96177 h 95976"/>
                  <a:gd name="connsiteX8" fmla="*/ 26580 w 67028"/>
                  <a:gd name="connsiteY8" fmla="*/ 91820 h 95976"/>
                  <a:gd name="connsiteX9" fmla="*/ 43191 w 67028"/>
                  <a:gd name="connsiteY9" fmla="*/ 66470 h 95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028" h="95976">
                    <a:moveTo>
                      <a:pt x="43191" y="66470"/>
                    </a:moveTo>
                    <a:cubicBezTo>
                      <a:pt x="43699" y="64466"/>
                      <a:pt x="51751" y="51474"/>
                      <a:pt x="59803" y="39458"/>
                    </a:cubicBezTo>
                    <a:cubicBezTo>
                      <a:pt x="67867" y="27448"/>
                      <a:pt x="65010" y="12054"/>
                      <a:pt x="56450" y="3545"/>
                    </a:cubicBezTo>
                    <a:cubicBezTo>
                      <a:pt x="47890" y="-4952"/>
                      <a:pt x="28192" y="4533"/>
                      <a:pt x="21347" y="14668"/>
                    </a:cubicBezTo>
                    <a:cubicBezTo>
                      <a:pt x="10603" y="30568"/>
                      <a:pt x="11987" y="46840"/>
                      <a:pt x="8965" y="52386"/>
                    </a:cubicBezTo>
                    <a:cubicBezTo>
                      <a:pt x="7200" y="55615"/>
                      <a:pt x="4786" y="62928"/>
                      <a:pt x="1751" y="69327"/>
                    </a:cubicBezTo>
                    <a:cubicBezTo>
                      <a:pt x="-433" y="73941"/>
                      <a:pt x="-2376" y="77306"/>
                      <a:pt x="-2452" y="81968"/>
                    </a:cubicBezTo>
                    <a:cubicBezTo>
                      <a:pt x="-2592" y="91151"/>
                      <a:pt x="5383" y="95883"/>
                      <a:pt x="13156" y="96177"/>
                    </a:cubicBezTo>
                    <a:cubicBezTo>
                      <a:pt x="24243" y="96598"/>
                      <a:pt x="22909" y="94500"/>
                      <a:pt x="26580" y="91820"/>
                    </a:cubicBezTo>
                    <a:cubicBezTo>
                      <a:pt x="35266" y="85460"/>
                      <a:pt x="43191" y="66470"/>
                      <a:pt x="43191" y="66470"/>
                    </a:cubicBez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49" name="Полилиния: фигура 21348">
                <a:extLst>
                  <a:ext uri="{FF2B5EF4-FFF2-40B4-BE49-F238E27FC236}">
                    <a16:creationId xmlns:a16="http://schemas.microsoft.com/office/drawing/2014/main" id="{4634E9E3-E957-DA10-5E46-4666F2AC86B5}"/>
                  </a:ext>
                </a:extLst>
              </p:cNvPr>
              <p:cNvSpPr/>
              <p:nvPr/>
            </p:nvSpPr>
            <p:spPr>
              <a:xfrm flipH="1" flipV="1">
                <a:off x="19215975" y="4852419"/>
                <a:ext cx="24323" cy="19613"/>
              </a:xfrm>
              <a:custGeom>
                <a:avLst/>
                <a:gdLst>
                  <a:gd name="connsiteX0" fmla="*/ 19272 w 24654"/>
                  <a:gd name="connsiteY0" fmla="*/ 19872 h 19613"/>
                  <a:gd name="connsiteX1" fmla="*/ 5149 w 24654"/>
                  <a:gd name="connsiteY1" fmla="*/ 9866 h 19613"/>
                  <a:gd name="connsiteX2" fmla="*/ -2128 w 24654"/>
                  <a:gd name="connsiteY2" fmla="*/ 1432 h 19613"/>
                  <a:gd name="connsiteX3" fmla="*/ 13125 w 24654"/>
                  <a:gd name="connsiteY3" fmla="*/ 5585 h 19613"/>
                  <a:gd name="connsiteX4" fmla="*/ 22193 w 24654"/>
                  <a:gd name="connsiteY4" fmla="*/ 15289 h 19613"/>
                  <a:gd name="connsiteX5" fmla="*/ 19272 w 24654"/>
                  <a:gd name="connsiteY5" fmla="*/ 19872 h 1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54" h="19613">
                    <a:moveTo>
                      <a:pt x="19272" y="19872"/>
                    </a:moveTo>
                    <a:cubicBezTo>
                      <a:pt x="19411" y="19659"/>
                      <a:pt x="13899" y="14232"/>
                      <a:pt x="5149" y="9866"/>
                    </a:cubicBezTo>
                    <a:cubicBezTo>
                      <a:pt x="-2649" y="5952"/>
                      <a:pt x="-3004" y="3377"/>
                      <a:pt x="-2128" y="1432"/>
                    </a:cubicBezTo>
                    <a:cubicBezTo>
                      <a:pt x="-1252" y="-523"/>
                      <a:pt x="4070" y="-586"/>
                      <a:pt x="13125" y="5585"/>
                    </a:cubicBezTo>
                    <a:cubicBezTo>
                      <a:pt x="20834" y="10828"/>
                      <a:pt x="22193" y="15289"/>
                      <a:pt x="22193" y="15289"/>
                    </a:cubicBezTo>
                    <a:lnTo>
                      <a:pt x="19272" y="19872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0" name="Полилиния: фигура 21349">
                <a:extLst>
                  <a:ext uri="{FF2B5EF4-FFF2-40B4-BE49-F238E27FC236}">
                    <a16:creationId xmlns:a16="http://schemas.microsoft.com/office/drawing/2014/main" id="{143A63E9-D760-91DA-48E3-A40927B3198C}"/>
                  </a:ext>
                </a:extLst>
              </p:cNvPr>
              <p:cNvSpPr/>
              <p:nvPr/>
            </p:nvSpPr>
            <p:spPr>
              <a:xfrm flipH="1" flipV="1">
                <a:off x="19206472" y="4809267"/>
                <a:ext cx="66638" cy="97479"/>
              </a:xfrm>
              <a:custGeom>
                <a:avLst/>
                <a:gdLst>
                  <a:gd name="connsiteX0" fmla="*/ 64249 w 67546"/>
                  <a:gd name="connsiteY0" fmla="*/ 15431 h 97479"/>
                  <a:gd name="connsiteX1" fmla="*/ 52857 w 67546"/>
                  <a:gd name="connsiteY1" fmla="*/ 6248 h 97479"/>
                  <a:gd name="connsiteX2" fmla="*/ 27050 w 67546"/>
                  <a:gd name="connsiteY2" fmla="*/ 15431 h 97479"/>
                  <a:gd name="connsiteX3" fmla="*/ 11912 w 67546"/>
                  <a:gd name="connsiteY3" fmla="*/ 56155 h 97479"/>
                  <a:gd name="connsiteX4" fmla="*/ 1511 w 67546"/>
                  <a:gd name="connsiteY4" fmla="*/ 83718 h 97479"/>
                  <a:gd name="connsiteX5" fmla="*/ 9969 w 67546"/>
                  <a:gd name="connsiteY5" fmla="*/ 97232 h 97479"/>
                  <a:gd name="connsiteX6" fmla="*/ -2337 w 67546"/>
                  <a:gd name="connsiteY6" fmla="*/ 87186 h 97479"/>
                  <a:gd name="connsiteX7" fmla="*/ 8242 w 67546"/>
                  <a:gd name="connsiteY7" fmla="*/ 57758 h 97479"/>
                  <a:gd name="connsiteX8" fmla="*/ 27050 w 67546"/>
                  <a:gd name="connsiteY8" fmla="*/ 9319 h 97479"/>
                  <a:gd name="connsiteX9" fmla="*/ 55460 w 67546"/>
                  <a:gd name="connsiteY9" fmla="*/ 2008 h 97479"/>
                  <a:gd name="connsiteX10" fmla="*/ 64249 w 67546"/>
                  <a:gd name="connsiteY10" fmla="*/ 15431 h 9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546" h="97479">
                    <a:moveTo>
                      <a:pt x="64249" y="15431"/>
                    </a:moveTo>
                    <a:cubicBezTo>
                      <a:pt x="64249" y="15431"/>
                      <a:pt x="58394" y="12509"/>
                      <a:pt x="52857" y="6248"/>
                    </a:cubicBezTo>
                    <a:cubicBezTo>
                      <a:pt x="47878" y="633"/>
                      <a:pt x="35483" y="7096"/>
                      <a:pt x="27050" y="15431"/>
                    </a:cubicBezTo>
                    <a:cubicBezTo>
                      <a:pt x="18618" y="23760"/>
                      <a:pt x="16611" y="47598"/>
                      <a:pt x="11912" y="56155"/>
                    </a:cubicBezTo>
                    <a:cubicBezTo>
                      <a:pt x="7213" y="64704"/>
                      <a:pt x="-852" y="78901"/>
                      <a:pt x="1511" y="83718"/>
                    </a:cubicBezTo>
                    <a:cubicBezTo>
                      <a:pt x="3848" y="88540"/>
                      <a:pt x="12738" y="95184"/>
                      <a:pt x="9969" y="97232"/>
                    </a:cubicBezTo>
                    <a:cubicBezTo>
                      <a:pt x="7213" y="99276"/>
                      <a:pt x="-1131" y="94921"/>
                      <a:pt x="-2337" y="87186"/>
                    </a:cubicBezTo>
                    <a:cubicBezTo>
                      <a:pt x="-3531" y="79478"/>
                      <a:pt x="4800" y="65363"/>
                      <a:pt x="8242" y="57758"/>
                    </a:cubicBezTo>
                    <a:cubicBezTo>
                      <a:pt x="11696" y="50138"/>
                      <a:pt x="10350" y="23304"/>
                      <a:pt x="27050" y="9319"/>
                    </a:cubicBezTo>
                    <a:cubicBezTo>
                      <a:pt x="37083" y="941"/>
                      <a:pt x="48005" y="-1957"/>
                      <a:pt x="55460" y="2008"/>
                    </a:cubicBezTo>
                    <a:cubicBezTo>
                      <a:pt x="62928" y="5980"/>
                      <a:pt x="66954" y="11174"/>
                      <a:pt x="64249" y="15431"/>
                    </a:cubicBezTo>
                  </a:path>
                </a:pathLst>
              </a:custGeom>
              <a:solidFill>
                <a:srgbClr val="ED4E2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1" name="Полилиния: фигура 21350">
                <a:extLst>
                  <a:ext uri="{FF2B5EF4-FFF2-40B4-BE49-F238E27FC236}">
                    <a16:creationId xmlns:a16="http://schemas.microsoft.com/office/drawing/2014/main" id="{2E4A1704-C39B-CFC4-93DE-3A4048AD8765}"/>
                  </a:ext>
                </a:extLst>
              </p:cNvPr>
              <p:cNvSpPr/>
              <p:nvPr/>
            </p:nvSpPr>
            <p:spPr>
              <a:xfrm flipH="1" flipV="1">
                <a:off x="18987471" y="4915794"/>
                <a:ext cx="89229" cy="75308"/>
              </a:xfrm>
              <a:custGeom>
                <a:avLst/>
                <a:gdLst>
                  <a:gd name="connsiteX0" fmla="*/ 43708 w 90445"/>
                  <a:gd name="connsiteY0" fmla="*/ 61301 h 75308"/>
                  <a:gd name="connsiteX1" fmla="*/ 84246 w 90445"/>
                  <a:gd name="connsiteY1" fmla="*/ 33132 h 75308"/>
                  <a:gd name="connsiteX2" fmla="*/ 76741 w 90445"/>
                  <a:gd name="connsiteY2" fmla="*/ 4393 h 75308"/>
                  <a:gd name="connsiteX3" fmla="*/ 39999 w 90445"/>
                  <a:gd name="connsiteY3" fmla="*/ 11300 h 75308"/>
                  <a:gd name="connsiteX4" fmla="*/ 8084 w 90445"/>
                  <a:gd name="connsiteY4" fmla="*/ 45783 h 75308"/>
                  <a:gd name="connsiteX5" fmla="*/ 4033 w 90445"/>
                  <a:gd name="connsiteY5" fmla="*/ 71981 h 75308"/>
                  <a:gd name="connsiteX6" fmla="*/ 43708 w 90445"/>
                  <a:gd name="connsiteY6" fmla="*/ 61301 h 7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45" h="75308">
                    <a:moveTo>
                      <a:pt x="43708" y="61301"/>
                    </a:moveTo>
                    <a:cubicBezTo>
                      <a:pt x="64002" y="49488"/>
                      <a:pt x="72562" y="52296"/>
                      <a:pt x="84246" y="33132"/>
                    </a:cubicBezTo>
                    <a:cubicBezTo>
                      <a:pt x="92006" y="20393"/>
                      <a:pt x="86177" y="10347"/>
                      <a:pt x="76741" y="4393"/>
                    </a:cubicBezTo>
                    <a:cubicBezTo>
                      <a:pt x="63532" y="-3940"/>
                      <a:pt x="56192" y="1675"/>
                      <a:pt x="39999" y="11300"/>
                    </a:cubicBezTo>
                    <a:cubicBezTo>
                      <a:pt x="23807" y="20929"/>
                      <a:pt x="14358" y="43154"/>
                      <a:pt x="8084" y="45783"/>
                    </a:cubicBezTo>
                    <a:cubicBezTo>
                      <a:pt x="1811" y="48398"/>
                      <a:pt x="-10102" y="59534"/>
                      <a:pt x="4033" y="71981"/>
                    </a:cubicBezTo>
                    <a:cubicBezTo>
                      <a:pt x="18181" y="84398"/>
                      <a:pt x="43708" y="61301"/>
                      <a:pt x="43708" y="61301"/>
                    </a:cubicBez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2" name="Полилиния: фигура 21351">
                <a:extLst>
                  <a:ext uri="{FF2B5EF4-FFF2-40B4-BE49-F238E27FC236}">
                    <a16:creationId xmlns:a16="http://schemas.microsoft.com/office/drawing/2014/main" id="{2110DB3E-7F6F-179E-2E99-E225733FF33C}"/>
                  </a:ext>
                </a:extLst>
              </p:cNvPr>
              <p:cNvSpPr/>
              <p:nvPr/>
            </p:nvSpPr>
            <p:spPr>
              <a:xfrm flipH="1" flipV="1">
                <a:off x="18985425" y="4925012"/>
                <a:ext cx="92355" cy="68418"/>
              </a:xfrm>
              <a:custGeom>
                <a:avLst/>
                <a:gdLst>
                  <a:gd name="connsiteX0" fmla="*/ 390 w 93613"/>
                  <a:gd name="connsiteY0" fmla="*/ 68763 h 68418"/>
                  <a:gd name="connsiteX1" fmla="*/ 3273 w 93613"/>
                  <a:gd name="connsiteY1" fmla="*/ 60915 h 68418"/>
                  <a:gd name="connsiteX2" fmla="*/ 10132 w 93613"/>
                  <a:gd name="connsiteY2" fmla="*/ 49029 h 68418"/>
                  <a:gd name="connsiteX3" fmla="*/ 24546 w 93613"/>
                  <a:gd name="connsiteY3" fmla="*/ 33089 h 68418"/>
                  <a:gd name="connsiteX4" fmla="*/ 58188 w 93613"/>
                  <a:gd name="connsiteY4" fmla="*/ 8909 h 68418"/>
                  <a:gd name="connsiteX5" fmla="*/ 78546 w 93613"/>
                  <a:gd name="connsiteY5" fmla="*/ 17279 h 68418"/>
                  <a:gd name="connsiteX6" fmla="*/ 88935 w 93613"/>
                  <a:gd name="connsiteY6" fmla="*/ 24363 h 68418"/>
                  <a:gd name="connsiteX7" fmla="*/ 90560 w 93613"/>
                  <a:gd name="connsiteY7" fmla="*/ 14013 h 68418"/>
                  <a:gd name="connsiteX8" fmla="*/ 69453 w 93613"/>
                  <a:gd name="connsiteY8" fmla="*/ 550 h 68418"/>
                  <a:gd name="connsiteX9" fmla="*/ 37106 w 93613"/>
                  <a:gd name="connsiteY9" fmla="*/ 11832 h 68418"/>
                  <a:gd name="connsiteX10" fmla="*/ 19453 w 93613"/>
                  <a:gd name="connsiteY10" fmla="*/ 32910 h 68418"/>
                  <a:gd name="connsiteX11" fmla="*/ -2556 w 93613"/>
                  <a:gd name="connsiteY11" fmla="*/ 59645 h 68418"/>
                  <a:gd name="connsiteX12" fmla="*/ 390 w 93613"/>
                  <a:gd name="connsiteY12" fmla="*/ 68763 h 6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613" h="68418">
                    <a:moveTo>
                      <a:pt x="390" y="68763"/>
                    </a:moveTo>
                    <a:cubicBezTo>
                      <a:pt x="390" y="68763"/>
                      <a:pt x="3642" y="65638"/>
                      <a:pt x="3273" y="60915"/>
                    </a:cubicBezTo>
                    <a:cubicBezTo>
                      <a:pt x="2905" y="56191"/>
                      <a:pt x="4543" y="52204"/>
                      <a:pt x="10132" y="49029"/>
                    </a:cubicBezTo>
                    <a:cubicBezTo>
                      <a:pt x="15161" y="46171"/>
                      <a:pt x="20584" y="38476"/>
                      <a:pt x="24546" y="33089"/>
                    </a:cubicBezTo>
                    <a:cubicBezTo>
                      <a:pt x="29347" y="26600"/>
                      <a:pt x="47647" y="10000"/>
                      <a:pt x="58188" y="8909"/>
                    </a:cubicBezTo>
                    <a:cubicBezTo>
                      <a:pt x="68742" y="7818"/>
                      <a:pt x="70190" y="10358"/>
                      <a:pt x="78546" y="17279"/>
                    </a:cubicBezTo>
                    <a:cubicBezTo>
                      <a:pt x="86916" y="24189"/>
                      <a:pt x="88935" y="24363"/>
                      <a:pt x="88935" y="24363"/>
                    </a:cubicBezTo>
                    <a:cubicBezTo>
                      <a:pt x="88935" y="24363"/>
                      <a:pt x="92186" y="18549"/>
                      <a:pt x="90560" y="14013"/>
                    </a:cubicBezTo>
                    <a:cubicBezTo>
                      <a:pt x="89062" y="9872"/>
                      <a:pt x="78115" y="1835"/>
                      <a:pt x="69453" y="550"/>
                    </a:cubicBezTo>
                    <a:cubicBezTo>
                      <a:pt x="59649" y="-909"/>
                      <a:pt x="44777" y="5685"/>
                      <a:pt x="37106" y="11832"/>
                    </a:cubicBezTo>
                    <a:cubicBezTo>
                      <a:pt x="29410" y="17953"/>
                      <a:pt x="22857" y="26029"/>
                      <a:pt x="19453" y="32910"/>
                    </a:cubicBezTo>
                    <a:cubicBezTo>
                      <a:pt x="16062" y="39806"/>
                      <a:pt x="-3623" y="52009"/>
                      <a:pt x="-2556" y="59645"/>
                    </a:cubicBezTo>
                    <a:cubicBezTo>
                      <a:pt x="-1464" y="67280"/>
                      <a:pt x="390" y="68763"/>
                      <a:pt x="390" y="68763"/>
                    </a:cubicBezTo>
                  </a:path>
                </a:pathLst>
              </a:custGeom>
              <a:solidFill>
                <a:srgbClr val="ED4E2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3" name="Полилиния: фигура 21352">
                <a:extLst>
                  <a:ext uri="{FF2B5EF4-FFF2-40B4-BE49-F238E27FC236}">
                    <a16:creationId xmlns:a16="http://schemas.microsoft.com/office/drawing/2014/main" id="{5EEB7F26-537A-AB3F-6757-5C479A3ECDF3}"/>
                  </a:ext>
                </a:extLst>
              </p:cNvPr>
              <p:cNvSpPr/>
              <p:nvPr/>
            </p:nvSpPr>
            <p:spPr>
              <a:xfrm flipH="1" flipV="1">
                <a:off x="19009241" y="4937217"/>
                <a:ext cx="24512" cy="18034"/>
              </a:xfrm>
              <a:custGeom>
                <a:avLst/>
                <a:gdLst>
                  <a:gd name="connsiteX0" fmla="*/ 22242 w 24846"/>
                  <a:gd name="connsiteY0" fmla="*/ 14826 h 18034"/>
                  <a:gd name="connsiteX1" fmla="*/ 5554 w 24846"/>
                  <a:gd name="connsiteY1" fmla="*/ 2136 h 18034"/>
                  <a:gd name="connsiteX2" fmla="*/ 169 w 24846"/>
                  <a:gd name="connsiteY2" fmla="*/ 8158 h 18034"/>
                  <a:gd name="connsiteX3" fmla="*/ 14317 w 24846"/>
                  <a:gd name="connsiteY3" fmla="*/ 18368 h 18034"/>
                  <a:gd name="connsiteX4" fmla="*/ 22242 w 24846"/>
                  <a:gd name="connsiteY4" fmla="*/ 14826 h 1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46" h="18034">
                    <a:moveTo>
                      <a:pt x="22242" y="14826"/>
                    </a:moveTo>
                    <a:cubicBezTo>
                      <a:pt x="22242" y="14826"/>
                      <a:pt x="12463" y="7460"/>
                      <a:pt x="5554" y="2136"/>
                    </a:cubicBezTo>
                    <a:cubicBezTo>
                      <a:pt x="-999" y="-2905"/>
                      <a:pt x="-5927" y="3773"/>
                      <a:pt x="169" y="8158"/>
                    </a:cubicBezTo>
                    <a:cubicBezTo>
                      <a:pt x="6278" y="12540"/>
                      <a:pt x="14317" y="18368"/>
                      <a:pt x="14317" y="18368"/>
                    </a:cubicBezTo>
                    <a:lnTo>
                      <a:pt x="22242" y="14826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4" name="Полилиния: фигура 21353">
                <a:extLst>
                  <a:ext uri="{FF2B5EF4-FFF2-40B4-BE49-F238E27FC236}">
                    <a16:creationId xmlns:a16="http://schemas.microsoft.com/office/drawing/2014/main" id="{4D481BDA-74B0-D9A4-696D-09DEA8CAE8FB}"/>
                  </a:ext>
                </a:extLst>
              </p:cNvPr>
              <p:cNvSpPr/>
              <p:nvPr/>
            </p:nvSpPr>
            <p:spPr>
              <a:xfrm flipH="1" flipV="1">
                <a:off x="19007087" y="4640558"/>
                <a:ext cx="42311" cy="69787"/>
              </a:xfrm>
              <a:custGeom>
                <a:avLst/>
                <a:gdLst>
                  <a:gd name="connsiteX0" fmla="*/ 34256 w 42887"/>
                  <a:gd name="connsiteY0" fmla="*/ 69879 h 69787"/>
                  <a:gd name="connsiteX1" fmla="*/ 40288 w 42887"/>
                  <a:gd name="connsiteY1" fmla="*/ 31779 h 69787"/>
                  <a:gd name="connsiteX2" fmla="*/ 14520 w 42887"/>
                  <a:gd name="connsiteY2" fmla="*/ 346 h 69787"/>
                  <a:gd name="connsiteX3" fmla="*/ -2600 w 42887"/>
                  <a:gd name="connsiteY3" fmla="*/ 60875 h 69787"/>
                  <a:gd name="connsiteX4" fmla="*/ 34256 w 42887"/>
                  <a:gd name="connsiteY4" fmla="*/ 69879 h 6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87" h="69787">
                    <a:moveTo>
                      <a:pt x="34256" y="69879"/>
                    </a:moveTo>
                    <a:cubicBezTo>
                      <a:pt x="34256" y="69879"/>
                      <a:pt x="40288" y="40858"/>
                      <a:pt x="40288" y="31779"/>
                    </a:cubicBezTo>
                    <a:cubicBezTo>
                      <a:pt x="40288" y="22725"/>
                      <a:pt x="25848" y="5174"/>
                      <a:pt x="14520" y="346"/>
                    </a:cubicBezTo>
                    <a:cubicBezTo>
                      <a:pt x="3153" y="-4480"/>
                      <a:pt x="-2600" y="60875"/>
                      <a:pt x="-2600" y="60875"/>
                    </a:cubicBezTo>
                    <a:lnTo>
                      <a:pt x="34256" y="69879"/>
                    </a:lnTo>
                  </a:path>
                </a:pathLst>
              </a:custGeom>
              <a:solidFill>
                <a:srgbClr val="FABEA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5" name="Полилиния: фигура 21354">
                <a:extLst>
                  <a:ext uri="{FF2B5EF4-FFF2-40B4-BE49-F238E27FC236}">
                    <a16:creationId xmlns:a16="http://schemas.microsoft.com/office/drawing/2014/main" id="{7FEB64D8-F136-3FFB-D6ED-C83DC9C3AF5A}"/>
                  </a:ext>
                </a:extLst>
              </p:cNvPr>
              <p:cNvSpPr/>
              <p:nvPr/>
            </p:nvSpPr>
            <p:spPr>
              <a:xfrm flipH="1" flipV="1">
                <a:off x="19007086" y="4374720"/>
                <a:ext cx="79921" cy="278273"/>
              </a:xfrm>
              <a:custGeom>
                <a:avLst/>
                <a:gdLst>
                  <a:gd name="connsiteX0" fmla="*/ 13450 w 81010"/>
                  <a:gd name="connsiteY0" fmla="*/ 278222 h 278273"/>
                  <a:gd name="connsiteX1" fmla="*/ 48299 w 81010"/>
                  <a:gd name="connsiteY1" fmla="*/ 244403 h 278273"/>
                  <a:gd name="connsiteX2" fmla="*/ 61837 w 81010"/>
                  <a:gd name="connsiteY2" fmla="*/ 164338 h 278273"/>
                  <a:gd name="connsiteX3" fmla="*/ 73140 w 81010"/>
                  <a:gd name="connsiteY3" fmla="*/ 55922 h 278273"/>
                  <a:gd name="connsiteX4" fmla="*/ 73140 w 81010"/>
                  <a:gd name="connsiteY4" fmla="*/ 7027 h 278273"/>
                  <a:gd name="connsiteX5" fmla="*/ 34837 w 81010"/>
                  <a:gd name="connsiteY5" fmla="*/ 662 h 278273"/>
                  <a:gd name="connsiteX6" fmla="*/ -1497 w 81010"/>
                  <a:gd name="connsiteY6" fmla="*/ 127433 h 278273"/>
                  <a:gd name="connsiteX7" fmla="*/ -1497 w 81010"/>
                  <a:gd name="connsiteY7" fmla="*/ 270497 h 278273"/>
                  <a:gd name="connsiteX8" fmla="*/ 13450 w 81010"/>
                  <a:gd name="connsiteY8" fmla="*/ 278222 h 278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010" h="278273">
                    <a:moveTo>
                      <a:pt x="13450" y="278222"/>
                    </a:moveTo>
                    <a:cubicBezTo>
                      <a:pt x="13450" y="278222"/>
                      <a:pt x="36514" y="267427"/>
                      <a:pt x="48299" y="244403"/>
                    </a:cubicBezTo>
                    <a:cubicBezTo>
                      <a:pt x="60085" y="221374"/>
                      <a:pt x="60961" y="186285"/>
                      <a:pt x="61837" y="164338"/>
                    </a:cubicBezTo>
                    <a:cubicBezTo>
                      <a:pt x="62714" y="142420"/>
                      <a:pt x="66917" y="85231"/>
                      <a:pt x="73140" y="55922"/>
                    </a:cubicBezTo>
                    <a:cubicBezTo>
                      <a:pt x="79376" y="26632"/>
                      <a:pt x="80951" y="17237"/>
                      <a:pt x="73140" y="7027"/>
                    </a:cubicBezTo>
                    <a:cubicBezTo>
                      <a:pt x="65342" y="-3198"/>
                      <a:pt x="34837" y="662"/>
                      <a:pt x="34837" y="662"/>
                    </a:cubicBezTo>
                    <a:cubicBezTo>
                      <a:pt x="34837" y="662"/>
                      <a:pt x="966" y="99290"/>
                      <a:pt x="-1497" y="127433"/>
                    </a:cubicBezTo>
                    <a:cubicBezTo>
                      <a:pt x="-3949" y="155576"/>
                      <a:pt x="-1497" y="270497"/>
                      <a:pt x="-1497" y="270497"/>
                    </a:cubicBezTo>
                    <a:lnTo>
                      <a:pt x="13450" y="278222"/>
                    </a:lnTo>
                  </a:path>
                </a:pathLst>
              </a:custGeom>
              <a:solidFill>
                <a:srgbClr val="ED4E2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6" name="Полилиния: фигура 21355">
                <a:extLst>
                  <a:ext uri="{FF2B5EF4-FFF2-40B4-BE49-F238E27FC236}">
                    <a16:creationId xmlns:a16="http://schemas.microsoft.com/office/drawing/2014/main" id="{B1350C9A-69C5-73CE-30B1-444961215797}"/>
                  </a:ext>
                </a:extLst>
              </p:cNvPr>
              <p:cNvSpPr/>
              <p:nvPr/>
            </p:nvSpPr>
            <p:spPr>
              <a:xfrm flipH="1" flipV="1">
                <a:off x="19022659" y="4544241"/>
                <a:ext cx="110039" cy="393138"/>
              </a:xfrm>
              <a:custGeom>
                <a:avLst/>
                <a:gdLst>
                  <a:gd name="connsiteX0" fmla="*/ 70592 w 111538"/>
                  <a:gd name="connsiteY0" fmla="*/ 393288 h 393138"/>
                  <a:gd name="connsiteX1" fmla="*/ 96436 w 111538"/>
                  <a:gd name="connsiteY1" fmla="*/ 293148 h 393138"/>
                  <a:gd name="connsiteX2" fmla="*/ 107981 w 111538"/>
                  <a:gd name="connsiteY2" fmla="*/ 185252 h 393138"/>
                  <a:gd name="connsiteX3" fmla="*/ 106977 w 111538"/>
                  <a:gd name="connsiteY3" fmla="*/ 76131 h 393138"/>
                  <a:gd name="connsiteX4" fmla="*/ 103015 w 111538"/>
                  <a:gd name="connsiteY4" fmla="*/ 10776 h 393138"/>
                  <a:gd name="connsiteX5" fmla="*/ 73983 w 111538"/>
                  <a:gd name="connsiteY5" fmla="*/ 4629 h 393138"/>
                  <a:gd name="connsiteX6" fmla="*/ 66083 w 111538"/>
                  <a:gd name="connsiteY6" fmla="*/ 20846 h 393138"/>
                  <a:gd name="connsiteX7" fmla="*/ 39896 w 111538"/>
                  <a:gd name="connsiteY7" fmla="*/ 131018 h 393138"/>
                  <a:gd name="connsiteX8" fmla="*/ 46246 w 111538"/>
                  <a:gd name="connsiteY8" fmla="*/ 174784 h 393138"/>
                  <a:gd name="connsiteX9" fmla="*/ 2418 w 111538"/>
                  <a:gd name="connsiteY9" fmla="*/ 289237 h 393138"/>
                  <a:gd name="connsiteX10" fmla="*/ 2418 w 111538"/>
                  <a:gd name="connsiteY10" fmla="*/ 359936 h 393138"/>
                  <a:gd name="connsiteX11" fmla="*/ 70592 w 111538"/>
                  <a:gd name="connsiteY11" fmla="*/ 393288 h 39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1538" h="393138">
                    <a:moveTo>
                      <a:pt x="70592" y="393288"/>
                    </a:moveTo>
                    <a:cubicBezTo>
                      <a:pt x="70592" y="393288"/>
                      <a:pt x="93871" y="321723"/>
                      <a:pt x="96436" y="293148"/>
                    </a:cubicBezTo>
                    <a:cubicBezTo>
                      <a:pt x="99002" y="264587"/>
                      <a:pt x="104983" y="221219"/>
                      <a:pt x="107981" y="185252"/>
                    </a:cubicBezTo>
                    <a:cubicBezTo>
                      <a:pt x="110965" y="149271"/>
                      <a:pt x="106190" y="103387"/>
                      <a:pt x="106977" y="76131"/>
                    </a:cubicBezTo>
                    <a:cubicBezTo>
                      <a:pt x="107371" y="62250"/>
                      <a:pt x="101516" y="30575"/>
                      <a:pt x="103015" y="10776"/>
                    </a:cubicBezTo>
                    <a:cubicBezTo>
                      <a:pt x="99256" y="-1796"/>
                      <a:pt x="83571" y="-2356"/>
                      <a:pt x="73983" y="4629"/>
                    </a:cubicBezTo>
                    <a:cubicBezTo>
                      <a:pt x="68788" y="8405"/>
                      <a:pt x="65931" y="17671"/>
                      <a:pt x="66083" y="20846"/>
                    </a:cubicBezTo>
                    <a:cubicBezTo>
                      <a:pt x="66515" y="30321"/>
                      <a:pt x="40709" y="105251"/>
                      <a:pt x="39896" y="131018"/>
                    </a:cubicBezTo>
                    <a:cubicBezTo>
                      <a:pt x="39109" y="156776"/>
                      <a:pt x="46246" y="174784"/>
                      <a:pt x="46246" y="174784"/>
                    </a:cubicBezTo>
                    <a:cubicBezTo>
                      <a:pt x="46246" y="174784"/>
                      <a:pt x="13645" y="256992"/>
                      <a:pt x="2418" y="289237"/>
                    </a:cubicBezTo>
                    <a:cubicBezTo>
                      <a:pt x="-8796" y="321469"/>
                      <a:pt x="2418" y="359936"/>
                      <a:pt x="2418" y="359936"/>
                    </a:cubicBezTo>
                    <a:lnTo>
                      <a:pt x="70592" y="393288"/>
                    </a:ln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7" name="Полилиния: фигура 21356">
                <a:extLst>
                  <a:ext uri="{FF2B5EF4-FFF2-40B4-BE49-F238E27FC236}">
                    <a16:creationId xmlns:a16="http://schemas.microsoft.com/office/drawing/2014/main" id="{3F503422-8A3B-953E-8628-D9713B7CB72D}"/>
                  </a:ext>
                </a:extLst>
              </p:cNvPr>
              <p:cNvSpPr/>
              <p:nvPr/>
            </p:nvSpPr>
            <p:spPr>
              <a:xfrm flipH="1" flipV="1">
                <a:off x="19082883" y="4559798"/>
                <a:ext cx="171607" cy="287725"/>
              </a:xfrm>
              <a:custGeom>
                <a:avLst/>
                <a:gdLst>
                  <a:gd name="connsiteX0" fmla="*/ 90791 w 173945"/>
                  <a:gd name="connsiteY0" fmla="*/ 286775 h 287725"/>
                  <a:gd name="connsiteX1" fmla="*/ 67347 w 173945"/>
                  <a:gd name="connsiteY1" fmla="*/ 227566 h 287725"/>
                  <a:gd name="connsiteX2" fmla="*/ 61048 w 173945"/>
                  <a:gd name="connsiteY2" fmla="*/ 129945 h 287725"/>
                  <a:gd name="connsiteX3" fmla="*/ 25209 w 173945"/>
                  <a:gd name="connsiteY3" fmla="*/ 90903 h 287725"/>
                  <a:gd name="connsiteX4" fmla="*/ -2503 w 173945"/>
                  <a:gd name="connsiteY4" fmla="*/ 24178 h 287725"/>
                  <a:gd name="connsiteX5" fmla="*/ 25209 w 173945"/>
                  <a:gd name="connsiteY5" fmla="*/ 569 h 287725"/>
                  <a:gd name="connsiteX6" fmla="*/ 77520 w 173945"/>
                  <a:gd name="connsiteY6" fmla="*/ 53363 h 287725"/>
                  <a:gd name="connsiteX7" fmla="*/ 111226 w 173945"/>
                  <a:gd name="connsiteY7" fmla="*/ 89176 h 287725"/>
                  <a:gd name="connsiteX8" fmla="*/ 138556 w 173945"/>
                  <a:gd name="connsiteY8" fmla="*/ 193520 h 287725"/>
                  <a:gd name="connsiteX9" fmla="*/ 170827 w 173945"/>
                  <a:gd name="connsiteY9" fmla="*/ 256826 h 287725"/>
                  <a:gd name="connsiteX10" fmla="*/ 90791 w 173945"/>
                  <a:gd name="connsiteY10" fmla="*/ 286775 h 28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945" h="287725">
                    <a:moveTo>
                      <a:pt x="90791" y="286775"/>
                    </a:moveTo>
                    <a:cubicBezTo>
                      <a:pt x="88315" y="281517"/>
                      <a:pt x="75628" y="261425"/>
                      <a:pt x="67347" y="227566"/>
                    </a:cubicBezTo>
                    <a:cubicBezTo>
                      <a:pt x="59054" y="193708"/>
                      <a:pt x="61048" y="129945"/>
                      <a:pt x="61048" y="129945"/>
                    </a:cubicBezTo>
                    <a:cubicBezTo>
                      <a:pt x="61048" y="129945"/>
                      <a:pt x="36740" y="124027"/>
                      <a:pt x="25209" y="90903"/>
                    </a:cubicBezTo>
                    <a:cubicBezTo>
                      <a:pt x="16027" y="64540"/>
                      <a:pt x="6235" y="51116"/>
                      <a:pt x="-2503" y="24178"/>
                    </a:cubicBezTo>
                    <a:cubicBezTo>
                      <a:pt x="-2503" y="-5161"/>
                      <a:pt x="25209" y="569"/>
                      <a:pt x="25209" y="569"/>
                    </a:cubicBezTo>
                    <a:cubicBezTo>
                      <a:pt x="25209" y="569"/>
                      <a:pt x="58317" y="33029"/>
                      <a:pt x="77520" y="53363"/>
                    </a:cubicBezTo>
                    <a:cubicBezTo>
                      <a:pt x="91769" y="68434"/>
                      <a:pt x="105739" y="79041"/>
                      <a:pt x="111226" y="89176"/>
                    </a:cubicBezTo>
                    <a:cubicBezTo>
                      <a:pt x="124065" y="112884"/>
                      <a:pt x="138556" y="193520"/>
                      <a:pt x="138556" y="193520"/>
                    </a:cubicBezTo>
                    <a:cubicBezTo>
                      <a:pt x="138556" y="193520"/>
                      <a:pt x="176707" y="198064"/>
                      <a:pt x="170827" y="256826"/>
                    </a:cubicBezTo>
                    <a:cubicBezTo>
                      <a:pt x="166839" y="296568"/>
                      <a:pt x="90791" y="286775"/>
                      <a:pt x="90791" y="286775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8" name="Полилиния: фигура 21357">
                <a:extLst>
                  <a:ext uri="{FF2B5EF4-FFF2-40B4-BE49-F238E27FC236}">
                    <a16:creationId xmlns:a16="http://schemas.microsoft.com/office/drawing/2014/main" id="{EB2D5F4F-2A61-F8C4-A58C-E5A60C91C38A}"/>
                  </a:ext>
                </a:extLst>
              </p:cNvPr>
              <p:cNvSpPr/>
              <p:nvPr/>
            </p:nvSpPr>
            <p:spPr>
              <a:xfrm flipH="1" flipV="1">
                <a:off x="19040197" y="4372215"/>
                <a:ext cx="150784" cy="223184"/>
              </a:xfrm>
              <a:custGeom>
                <a:avLst/>
                <a:gdLst>
                  <a:gd name="connsiteX0" fmla="*/ 65065 w 152838"/>
                  <a:gd name="connsiteY0" fmla="*/ 212866 h 223184"/>
                  <a:gd name="connsiteX1" fmla="*/ 103597 w 152838"/>
                  <a:gd name="connsiteY1" fmla="*/ 222962 h 223184"/>
                  <a:gd name="connsiteX2" fmla="*/ 149990 w 152838"/>
                  <a:gd name="connsiteY2" fmla="*/ 146494 h 223184"/>
                  <a:gd name="connsiteX3" fmla="*/ 142205 w 152838"/>
                  <a:gd name="connsiteY3" fmla="*/ 88763 h 223184"/>
                  <a:gd name="connsiteX4" fmla="*/ 142903 w 152838"/>
                  <a:gd name="connsiteY4" fmla="*/ 66132 h 223184"/>
                  <a:gd name="connsiteX5" fmla="*/ 146396 w 152838"/>
                  <a:gd name="connsiteY5" fmla="*/ 48094 h 223184"/>
                  <a:gd name="connsiteX6" fmla="*/ 143361 w 152838"/>
                  <a:gd name="connsiteY6" fmla="*/ 20764 h 223184"/>
                  <a:gd name="connsiteX7" fmla="*/ 91087 w 152838"/>
                  <a:gd name="connsiteY7" fmla="*/ 816 h 223184"/>
                  <a:gd name="connsiteX8" fmla="*/ 25708 w 152838"/>
                  <a:gd name="connsiteY8" fmla="*/ 24311 h 223184"/>
                  <a:gd name="connsiteX9" fmla="*/ 27105 w 152838"/>
                  <a:gd name="connsiteY9" fmla="*/ 42279 h 223184"/>
                  <a:gd name="connsiteX10" fmla="*/ 10315 w 152838"/>
                  <a:gd name="connsiteY10" fmla="*/ 100912 h 223184"/>
                  <a:gd name="connsiteX11" fmla="*/ 6137 w 152838"/>
                  <a:gd name="connsiteY11" fmla="*/ 186782 h 223184"/>
                  <a:gd name="connsiteX12" fmla="*/ 65065 w 152838"/>
                  <a:gd name="connsiteY12" fmla="*/ 212866 h 223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2838" h="223184">
                    <a:moveTo>
                      <a:pt x="65065" y="212866"/>
                    </a:moveTo>
                    <a:cubicBezTo>
                      <a:pt x="72317" y="215138"/>
                      <a:pt x="100765" y="224361"/>
                      <a:pt x="103597" y="222962"/>
                    </a:cubicBezTo>
                    <a:cubicBezTo>
                      <a:pt x="123968" y="212851"/>
                      <a:pt x="147005" y="173293"/>
                      <a:pt x="149990" y="146494"/>
                    </a:cubicBezTo>
                    <a:cubicBezTo>
                      <a:pt x="151222" y="135406"/>
                      <a:pt x="148796" y="106504"/>
                      <a:pt x="142205" y="88763"/>
                    </a:cubicBezTo>
                    <a:cubicBezTo>
                      <a:pt x="149037" y="77685"/>
                      <a:pt x="143297" y="69341"/>
                      <a:pt x="142903" y="66132"/>
                    </a:cubicBezTo>
                    <a:cubicBezTo>
                      <a:pt x="142217" y="60654"/>
                      <a:pt x="144326" y="53263"/>
                      <a:pt x="146396" y="48094"/>
                    </a:cubicBezTo>
                    <a:cubicBezTo>
                      <a:pt x="150396" y="38137"/>
                      <a:pt x="150307" y="28259"/>
                      <a:pt x="143361" y="20764"/>
                    </a:cubicBezTo>
                    <a:cubicBezTo>
                      <a:pt x="133213" y="9820"/>
                      <a:pt x="120107" y="4839"/>
                      <a:pt x="91087" y="816"/>
                    </a:cubicBezTo>
                    <a:cubicBezTo>
                      <a:pt x="57534" y="-3822"/>
                      <a:pt x="36122" y="10400"/>
                      <a:pt x="25708" y="24311"/>
                    </a:cubicBezTo>
                    <a:cubicBezTo>
                      <a:pt x="23244" y="27600"/>
                      <a:pt x="19751" y="37606"/>
                      <a:pt x="27105" y="42279"/>
                    </a:cubicBezTo>
                    <a:cubicBezTo>
                      <a:pt x="21504" y="59295"/>
                      <a:pt x="15789" y="80518"/>
                      <a:pt x="10315" y="100912"/>
                    </a:cubicBezTo>
                    <a:cubicBezTo>
                      <a:pt x="2073" y="131626"/>
                      <a:pt x="-11630" y="163589"/>
                      <a:pt x="6137" y="186782"/>
                    </a:cubicBezTo>
                    <a:cubicBezTo>
                      <a:pt x="13935" y="196942"/>
                      <a:pt x="49228" y="207672"/>
                      <a:pt x="65065" y="212866"/>
                    </a:cubicBezTo>
                  </a:path>
                </a:pathLst>
              </a:custGeom>
              <a:solidFill>
                <a:srgbClr val="F5792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59" name="Полилиния: фигура 21358">
                <a:extLst>
                  <a:ext uri="{FF2B5EF4-FFF2-40B4-BE49-F238E27FC236}">
                    <a16:creationId xmlns:a16="http://schemas.microsoft.com/office/drawing/2014/main" id="{DD7E88BF-9D49-EEF2-FFDA-91A3599219E4}"/>
                  </a:ext>
                </a:extLst>
              </p:cNvPr>
              <p:cNvSpPr/>
              <p:nvPr/>
            </p:nvSpPr>
            <p:spPr>
              <a:xfrm flipH="1" flipV="1">
                <a:off x="19070159" y="4372359"/>
                <a:ext cx="76366" cy="68044"/>
              </a:xfrm>
              <a:custGeom>
                <a:avLst/>
                <a:gdLst>
                  <a:gd name="connsiteX0" fmla="*/ 11464 w 77406"/>
                  <a:gd name="connsiteY0" fmla="*/ 55285 h 68044"/>
                  <a:gd name="connsiteX1" fmla="*/ -2544 w 77406"/>
                  <a:gd name="connsiteY1" fmla="*/ 50295 h 68044"/>
                  <a:gd name="connsiteX2" fmla="*/ 19173 w 77406"/>
                  <a:gd name="connsiteY2" fmla="*/ 24065 h 68044"/>
                  <a:gd name="connsiteX3" fmla="*/ 61959 w 77406"/>
                  <a:gd name="connsiteY3" fmla="*/ -148 h 68044"/>
                  <a:gd name="connsiteX4" fmla="*/ 73414 w 77406"/>
                  <a:gd name="connsiteY4" fmla="*/ 40372 h 68044"/>
                  <a:gd name="connsiteX5" fmla="*/ 58530 w 77406"/>
                  <a:gd name="connsiteY5" fmla="*/ 67896 h 68044"/>
                  <a:gd name="connsiteX6" fmla="*/ 11464 w 77406"/>
                  <a:gd name="connsiteY6" fmla="*/ 55285 h 6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406" h="68044">
                    <a:moveTo>
                      <a:pt x="11464" y="55285"/>
                    </a:moveTo>
                    <a:lnTo>
                      <a:pt x="-2544" y="50295"/>
                    </a:lnTo>
                    <a:cubicBezTo>
                      <a:pt x="-2544" y="50295"/>
                      <a:pt x="6752" y="34355"/>
                      <a:pt x="19173" y="24065"/>
                    </a:cubicBezTo>
                    <a:cubicBezTo>
                      <a:pt x="31619" y="13791"/>
                      <a:pt x="61959" y="-148"/>
                      <a:pt x="61959" y="-148"/>
                    </a:cubicBezTo>
                    <a:cubicBezTo>
                      <a:pt x="61959" y="-148"/>
                      <a:pt x="80006" y="13415"/>
                      <a:pt x="73414" y="40372"/>
                    </a:cubicBezTo>
                    <a:cubicBezTo>
                      <a:pt x="66810" y="67326"/>
                      <a:pt x="58530" y="67896"/>
                      <a:pt x="58530" y="67896"/>
                    </a:cubicBezTo>
                    <a:lnTo>
                      <a:pt x="11464" y="55285"/>
                    </a:lnTo>
                  </a:path>
                </a:pathLst>
              </a:custGeom>
              <a:solidFill>
                <a:srgbClr val="ED4E2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0" name="Полилиния: фигура 21359">
                <a:extLst>
                  <a:ext uri="{FF2B5EF4-FFF2-40B4-BE49-F238E27FC236}">
                    <a16:creationId xmlns:a16="http://schemas.microsoft.com/office/drawing/2014/main" id="{7F9672D2-6086-B0D3-6F50-E70BF9717EBD}"/>
                  </a:ext>
                </a:extLst>
              </p:cNvPr>
              <p:cNvSpPr/>
              <p:nvPr/>
            </p:nvSpPr>
            <p:spPr>
              <a:xfrm flipH="1" flipV="1">
                <a:off x="19078460" y="4339121"/>
                <a:ext cx="62363" cy="91697"/>
              </a:xfrm>
              <a:custGeom>
                <a:avLst/>
                <a:gdLst>
                  <a:gd name="connsiteX0" fmla="*/ 18640 w 63213"/>
                  <a:gd name="connsiteY0" fmla="*/ 91530 h 91697"/>
                  <a:gd name="connsiteX1" fmla="*/ 52676 w 63213"/>
                  <a:gd name="connsiteY1" fmla="*/ 44158 h 91697"/>
                  <a:gd name="connsiteX2" fmla="*/ 56181 w 63213"/>
                  <a:gd name="connsiteY2" fmla="*/ -167 h 91697"/>
                  <a:gd name="connsiteX3" fmla="*/ -2544 w 63213"/>
                  <a:gd name="connsiteY3" fmla="*/ 42685 h 91697"/>
                  <a:gd name="connsiteX4" fmla="*/ 18640 w 63213"/>
                  <a:gd name="connsiteY4" fmla="*/ 91530 h 9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13" h="91697">
                    <a:moveTo>
                      <a:pt x="18640" y="91530"/>
                    </a:moveTo>
                    <a:cubicBezTo>
                      <a:pt x="18640" y="91530"/>
                      <a:pt x="43875" y="58079"/>
                      <a:pt x="52676" y="44158"/>
                    </a:cubicBezTo>
                    <a:cubicBezTo>
                      <a:pt x="61477" y="30263"/>
                      <a:pt x="63547" y="23253"/>
                      <a:pt x="56181" y="-167"/>
                    </a:cubicBezTo>
                    <a:cubicBezTo>
                      <a:pt x="8099" y="19482"/>
                      <a:pt x="3959" y="31955"/>
                      <a:pt x="-2544" y="42685"/>
                    </a:cubicBezTo>
                    <a:cubicBezTo>
                      <a:pt x="6080" y="47432"/>
                      <a:pt x="18640" y="91530"/>
                      <a:pt x="18640" y="91530"/>
                    </a:cubicBezTo>
                  </a:path>
                </a:pathLst>
              </a:custGeom>
              <a:solidFill>
                <a:srgbClr val="F9AA9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1" name="Полилиния: фигура 21360">
                <a:extLst>
                  <a:ext uri="{FF2B5EF4-FFF2-40B4-BE49-F238E27FC236}">
                    <a16:creationId xmlns:a16="http://schemas.microsoft.com/office/drawing/2014/main" id="{F78969B4-9A33-EB22-8BB8-D1F440C8FB85}"/>
                  </a:ext>
                </a:extLst>
              </p:cNvPr>
              <p:cNvSpPr/>
              <p:nvPr/>
            </p:nvSpPr>
            <p:spPr>
              <a:xfrm flipH="1" flipV="1">
                <a:off x="19054204" y="4291388"/>
                <a:ext cx="75492" cy="103969"/>
              </a:xfrm>
              <a:custGeom>
                <a:avLst/>
                <a:gdLst>
                  <a:gd name="connsiteX0" fmla="*/ 73921 w 76520"/>
                  <a:gd name="connsiteY0" fmla="*/ 59967 h 103969"/>
                  <a:gd name="connsiteX1" fmla="*/ 61755 w 76520"/>
                  <a:gd name="connsiteY1" fmla="*/ 95158 h 103969"/>
                  <a:gd name="connsiteX2" fmla="*/ 25610 w 76520"/>
                  <a:gd name="connsiteY2" fmla="*/ 103514 h 103969"/>
                  <a:gd name="connsiteX3" fmla="*/ -2063 w 76520"/>
                  <a:gd name="connsiteY3" fmla="*/ 59028 h 103969"/>
                  <a:gd name="connsiteX4" fmla="*/ 39060 w 76520"/>
                  <a:gd name="connsiteY4" fmla="*/ 162 h 103969"/>
                  <a:gd name="connsiteX5" fmla="*/ 73921 w 76520"/>
                  <a:gd name="connsiteY5" fmla="*/ 59967 h 10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520" h="103969">
                    <a:moveTo>
                      <a:pt x="73921" y="59967"/>
                    </a:moveTo>
                    <a:cubicBezTo>
                      <a:pt x="73426" y="71818"/>
                      <a:pt x="70873" y="86700"/>
                      <a:pt x="61755" y="95158"/>
                    </a:cubicBezTo>
                    <a:cubicBezTo>
                      <a:pt x="52750" y="103504"/>
                      <a:pt x="37294" y="104342"/>
                      <a:pt x="25610" y="103514"/>
                    </a:cubicBezTo>
                    <a:cubicBezTo>
                      <a:pt x="7487" y="102258"/>
                      <a:pt x="-5263" y="82206"/>
                      <a:pt x="-2063" y="59028"/>
                    </a:cubicBezTo>
                    <a:cubicBezTo>
                      <a:pt x="896" y="37627"/>
                      <a:pt x="15196" y="4647"/>
                      <a:pt x="39060" y="162"/>
                    </a:cubicBezTo>
                    <a:cubicBezTo>
                      <a:pt x="65615" y="-4803"/>
                      <a:pt x="74683" y="41948"/>
                      <a:pt x="73921" y="59967"/>
                    </a:cubicBezTo>
                  </a:path>
                </a:pathLst>
              </a:custGeom>
              <a:solidFill>
                <a:srgbClr val="FABEA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2" name="Полилиния: фигура 21361">
                <a:extLst>
                  <a:ext uri="{FF2B5EF4-FFF2-40B4-BE49-F238E27FC236}">
                    <a16:creationId xmlns:a16="http://schemas.microsoft.com/office/drawing/2014/main" id="{D2DDE37E-A160-EA5B-4072-B37EE5DC494C}"/>
                  </a:ext>
                </a:extLst>
              </p:cNvPr>
              <p:cNvSpPr/>
              <p:nvPr/>
            </p:nvSpPr>
            <p:spPr>
              <a:xfrm flipH="1" flipV="1">
                <a:off x="19066914" y="4314118"/>
                <a:ext cx="62" cy="99"/>
              </a:xfrm>
              <a:custGeom>
                <a:avLst/>
                <a:gdLst>
                  <a:gd name="connsiteX0" fmla="*/ -2573 w 63"/>
                  <a:gd name="connsiteY0" fmla="*/ -231 h 99"/>
                  <a:gd name="connsiteX1" fmla="*/ -2510 w 63"/>
                  <a:gd name="connsiteY1" fmla="*/ -132 h 99"/>
                  <a:gd name="connsiteX2" fmla="*/ -2573 w 63"/>
                  <a:gd name="connsiteY2" fmla="*/ -231 h 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" h="99">
                    <a:moveTo>
                      <a:pt x="-2573" y="-231"/>
                    </a:moveTo>
                    <a:lnTo>
                      <a:pt x="-2510" y="-132"/>
                    </a:lnTo>
                    <a:lnTo>
                      <a:pt x="-2573" y="-231"/>
                    </a:ln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3" name="Полилиния: фигура 21362">
                <a:extLst>
                  <a:ext uri="{FF2B5EF4-FFF2-40B4-BE49-F238E27FC236}">
                    <a16:creationId xmlns:a16="http://schemas.microsoft.com/office/drawing/2014/main" id="{8FC5694F-E400-5757-CC32-B3259AD2C1AE}"/>
                  </a:ext>
                </a:extLst>
              </p:cNvPr>
              <p:cNvSpPr/>
              <p:nvPr/>
            </p:nvSpPr>
            <p:spPr>
              <a:xfrm flipH="1" flipV="1">
                <a:off x="19036143" y="4276997"/>
                <a:ext cx="101737" cy="88074"/>
              </a:xfrm>
              <a:custGeom>
                <a:avLst/>
                <a:gdLst>
                  <a:gd name="connsiteX0" fmla="*/ 8083 w 103123"/>
                  <a:gd name="connsiteY0" fmla="*/ -224 h 88074"/>
                  <a:gd name="connsiteX1" fmla="*/ 15640 w 103123"/>
                  <a:gd name="connsiteY1" fmla="*/ 25727 h 88074"/>
                  <a:gd name="connsiteX2" fmla="*/ 38741 w 103123"/>
                  <a:gd name="connsiteY2" fmla="*/ 29076 h 88074"/>
                  <a:gd name="connsiteX3" fmla="*/ 82264 w 103123"/>
                  <a:gd name="connsiteY3" fmla="*/ 21560 h 88074"/>
                  <a:gd name="connsiteX4" fmla="*/ 100565 w 103123"/>
                  <a:gd name="connsiteY4" fmla="*/ 51315 h 88074"/>
                  <a:gd name="connsiteX5" fmla="*/ 46730 w 103123"/>
                  <a:gd name="connsiteY5" fmla="*/ 87754 h 88074"/>
                  <a:gd name="connsiteX6" fmla="*/ -2420 w 103123"/>
                  <a:gd name="connsiteY6" fmla="*/ 47491 h 88074"/>
                  <a:gd name="connsiteX7" fmla="*/ 8083 w 103123"/>
                  <a:gd name="connsiteY7" fmla="*/ -224 h 8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123" h="88074">
                    <a:moveTo>
                      <a:pt x="8083" y="-224"/>
                    </a:moveTo>
                    <a:cubicBezTo>
                      <a:pt x="8083" y="-224"/>
                      <a:pt x="12948" y="4845"/>
                      <a:pt x="15640" y="25727"/>
                    </a:cubicBezTo>
                    <a:cubicBezTo>
                      <a:pt x="25051" y="25419"/>
                      <a:pt x="26956" y="22651"/>
                      <a:pt x="38741" y="29076"/>
                    </a:cubicBezTo>
                    <a:cubicBezTo>
                      <a:pt x="55416" y="15884"/>
                      <a:pt x="82264" y="21560"/>
                      <a:pt x="82264" y="21560"/>
                    </a:cubicBezTo>
                    <a:lnTo>
                      <a:pt x="100565" y="51315"/>
                    </a:lnTo>
                    <a:cubicBezTo>
                      <a:pt x="100565" y="51315"/>
                      <a:pt x="70809" y="86543"/>
                      <a:pt x="46730" y="87754"/>
                    </a:cubicBezTo>
                    <a:cubicBezTo>
                      <a:pt x="22650" y="88943"/>
                      <a:pt x="870" y="79354"/>
                      <a:pt x="-2420" y="47491"/>
                    </a:cubicBezTo>
                    <a:cubicBezTo>
                      <a:pt x="-3982" y="32265"/>
                      <a:pt x="8083" y="-224"/>
                      <a:pt x="8083" y="-224"/>
                    </a:cubicBez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4" name="Полилиния: фигура 21363">
                <a:extLst>
                  <a:ext uri="{FF2B5EF4-FFF2-40B4-BE49-F238E27FC236}">
                    <a16:creationId xmlns:a16="http://schemas.microsoft.com/office/drawing/2014/main" id="{5FBA2C15-17CC-5F35-255E-E2A663686970}"/>
                  </a:ext>
                </a:extLst>
              </p:cNvPr>
              <p:cNvSpPr/>
              <p:nvPr/>
            </p:nvSpPr>
            <p:spPr>
              <a:xfrm flipH="1" flipV="1">
                <a:off x="19111180" y="4337572"/>
                <a:ext cx="13911" cy="22429"/>
              </a:xfrm>
              <a:custGeom>
                <a:avLst/>
                <a:gdLst>
                  <a:gd name="connsiteX0" fmla="*/ 11564 w 14101"/>
                  <a:gd name="connsiteY0" fmla="*/ 16440 h 22429"/>
                  <a:gd name="connsiteX1" fmla="*/ -272 w 14101"/>
                  <a:gd name="connsiteY1" fmla="*/ 20682 h 22429"/>
                  <a:gd name="connsiteX2" fmla="*/ 5646 w 14101"/>
                  <a:gd name="connsiteY2" fmla="*/ -200 h 22429"/>
                  <a:gd name="connsiteX3" fmla="*/ 11564 w 14101"/>
                  <a:gd name="connsiteY3" fmla="*/ 16440 h 2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01" h="22429">
                    <a:moveTo>
                      <a:pt x="11564" y="16440"/>
                    </a:moveTo>
                    <a:cubicBezTo>
                      <a:pt x="11564" y="16440"/>
                      <a:pt x="7183" y="25845"/>
                      <a:pt x="-272" y="20682"/>
                    </a:cubicBezTo>
                    <a:cubicBezTo>
                      <a:pt x="-7740" y="15522"/>
                      <a:pt x="5646" y="-200"/>
                      <a:pt x="5646" y="-200"/>
                    </a:cubicBezTo>
                    <a:lnTo>
                      <a:pt x="11564" y="16440"/>
                    </a:lnTo>
                  </a:path>
                </a:pathLst>
              </a:custGeom>
              <a:solidFill>
                <a:srgbClr val="FABEA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5" name="Полилиния: фигура 21364">
                <a:extLst>
                  <a:ext uri="{FF2B5EF4-FFF2-40B4-BE49-F238E27FC236}">
                    <a16:creationId xmlns:a16="http://schemas.microsoft.com/office/drawing/2014/main" id="{B5576D19-1720-50E2-8899-B31063123930}"/>
                  </a:ext>
                </a:extLst>
              </p:cNvPr>
              <p:cNvSpPr/>
              <p:nvPr/>
            </p:nvSpPr>
            <p:spPr>
              <a:xfrm flipH="1" flipV="1">
                <a:off x="19157392" y="4399882"/>
                <a:ext cx="83780" cy="144448"/>
              </a:xfrm>
              <a:custGeom>
                <a:avLst/>
                <a:gdLst>
                  <a:gd name="connsiteX0" fmla="*/ 3437 w 84921"/>
                  <a:gd name="connsiteY0" fmla="*/ 12448 h 144448"/>
                  <a:gd name="connsiteX1" fmla="*/ 39974 w 84921"/>
                  <a:gd name="connsiteY1" fmla="*/ 0 h 144448"/>
                  <a:gd name="connsiteX2" fmla="*/ 71115 w 84921"/>
                  <a:gd name="connsiteY2" fmla="*/ 53088 h 144448"/>
                  <a:gd name="connsiteX3" fmla="*/ 82075 w 84921"/>
                  <a:gd name="connsiteY3" fmla="*/ 98272 h 144448"/>
                  <a:gd name="connsiteX4" fmla="*/ 69337 w 84921"/>
                  <a:gd name="connsiteY4" fmla="*/ 144359 h 144448"/>
                  <a:gd name="connsiteX5" fmla="*/ 27058 w 84921"/>
                  <a:gd name="connsiteY5" fmla="*/ 104343 h 144448"/>
                  <a:gd name="connsiteX6" fmla="*/ -1554 w 84921"/>
                  <a:gd name="connsiteY6" fmla="*/ 17855 h 144448"/>
                  <a:gd name="connsiteX7" fmla="*/ -2482 w 84921"/>
                  <a:gd name="connsiteY7" fmla="*/ 11316 h 144448"/>
                  <a:gd name="connsiteX8" fmla="*/ 3437 w 84921"/>
                  <a:gd name="connsiteY8" fmla="*/ 12448 h 144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921" h="144448">
                    <a:moveTo>
                      <a:pt x="3437" y="12448"/>
                    </a:moveTo>
                    <a:cubicBezTo>
                      <a:pt x="16898" y="15339"/>
                      <a:pt x="26233" y="-1458"/>
                      <a:pt x="39974" y="0"/>
                    </a:cubicBezTo>
                    <a:cubicBezTo>
                      <a:pt x="42629" y="3364"/>
                      <a:pt x="63977" y="46772"/>
                      <a:pt x="71115" y="53088"/>
                    </a:cubicBezTo>
                    <a:cubicBezTo>
                      <a:pt x="78239" y="59412"/>
                      <a:pt x="83967" y="84163"/>
                      <a:pt x="82075" y="98272"/>
                    </a:cubicBezTo>
                    <a:cubicBezTo>
                      <a:pt x="78430" y="125631"/>
                      <a:pt x="69337" y="144359"/>
                      <a:pt x="69337" y="144359"/>
                    </a:cubicBezTo>
                    <a:cubicBezTo>
                      <a:pt x="50490" y="143421"/>
                      <a:pt x="33396" y="124663"/>
                      <a:pt x="27058" y="104343"/>
                    </a:cubicBezTo>
                    <a:cubicBezTo>
                      <a:pt x="22436" y="89496"/>
                      <a:pt x="643" y="34241"/>
                      <a:pt x="-1554" y="17855"/>
                    </a:cubicBezTo>
                    <a:cubicBezTo>
                      <a:pt x="-1897" y="15240"/>
                      <a:pt x="-2202" y="13182"/>
                      <a:pt x="-2482" y="11316"/>
                    </a:cubicBezTo>
                    <a:cubicBezTo>
                      <a:pt x="-513" y="11683"/>
                      <a:pt x="1481" y="12016"/>
                      <a:pt x="3437" y="12448"/>
                    </a:cubicBezTo>
                  </a:path>
                </a:pathLst>
              </a:custGeom>
              <a:solidFill>
                <a:srgbClr val="ED4E2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6" name="Полилиния: фигура 21365">
                <a:extLst>
                  <a:ext uri="{FF2B5EF4-FFF2-40B4-BE49-F238E27FC236}">
                    <a16:creationId xmlns:a16="http://schemas.microsoft.com/office/drawing/2014/main" id="{27961936-E9CF-7DEB-A14D-6BE998197D15}"/>
                  </a:ext>
                </a:extLst>
              </p:cNvPr>
              <p:cNvSpPr/>
              <p:nvPr/>
            </p:nvSpPr>
            <p:spPr>
              <a:xfrm flipH="1" flipV="1">
                <a:off x="19023199" y="4911102"/>
                <a:ext cx="46959" cy="30299"/>
              </a:xfrm>
              <a:custGeom>
                <a:avLst/>
                <a:gdLst>
                  <a:gd name="connsiteX0" fmla="*/ 45012 w 47599"/>
                  <a:gd name="connsiteY0" fmla="*/ 8132 h 30299"/>
                  <a:gd name="connsiteX1" fmla="*/ 31741 w 47599"/>
                  <a:gd name="connsiteY1" fmla="*/ 13227 h 30299"/>
                  <a:gd name="connsiteX2" fmla="*/ 9833 w 47599"/>
                  <a:gd name="connsiteY2" fmla="*/ 13227 h 30299"/>
                  <a:gd name="connsiteX3" fmla="*/ 1464 w 47599"/>
                  <a:gd name="connsiteY3" fmla="*/ 30545 h 30299"/>
                  <a:gd name="connsiteX4" fmla="*/ -2587 w 47599"/>
                  <a:gd name="connsiteY4" fmla="*/ 22256 h 30299"/>
                  <a:gd name="connsiteX5" fmla="*/ 16984 w 47599"/>
                  <a:gd name="connsiteY5" fmla="*/ 1286 h 30299"/>
                  <a:gd name="connsiteX6" fmla="*/ 45012 w 47599"/>
                  <a:gd name="connsiteY6" fmla="*/ 8132 h 30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99" h="30299">
                    <a:moveTo>
                      <a:pt x="45012" y="8132"/>
                    </a:moveTo>
                    <a:cubicBezTo>
                      <a:pt x="45012" y="8132"/>
                      <a:pt x="43742" y="19601"/>
                      <a:pt x="31741" y="13227"/>
                    </a:cubicBezTo>
                    <a:cubicBezTo>
                      <a:pt x="19752" y="6862"/>
                      <a:pt x="14659" y="6495"/>
                      <a:pt x="9833" y="13227"/>
                    </a:cubicBezTo>
                    <a:cubicBezTo>
                      <a:pt x="5020" y="19944"/>
                      <a:pt x="3496" y="31627"/>
                      <a:pt x="1464" y="30545"/>
                    </a:cubicBezTo>
                    <a:cubicBezTo>
                      <a:pt x="-568" y="29478"/>
                      <a:pt x="-2587" y="22256"/>
                      <a:pt x="-2587" y="22256"/>
                    </a:cubicBezTo>
                    <a:cubicBezTo>
                      <a:pt x="-2587" y="22256"/>
                      <a:pt x="1667" y="5527"/>
                      <a:pt x="16984" y="1286"/>
                    </a:cubicBezTo>
                    <a:cubicBezTo>
                      <a:pt x="32287" y="-2965"/>
                      <a:pt x="45012" y="8132"/>
                      <a:pt x="45012" y="8132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7" name="Полилиния: фигура 21366">
                <a:extLst>
                  <a:ext uri="{FF2B5EF4-FFF2-40B4-BE49-F238E27FC236}">
                    <a16:creationId xmlns:a16="http://schemas.microsoft.com/office/drawing/2014/main" id="{01C9C49D-247C-09B1-C204-7C28F47BF7F0}"/>
                  </a:ext>
                </a:extLst>
              </p:cNvPr>
              <p:cNvSpPr/>
              <p:nvPr/>
            </p:nvSpPr>
            <p:spPr>
              <a:xfrm flipH="1" flipV="1">
                <a:off x="19227150" y="4809010"/>
                <a:ext cx="33698" cy="43398"/>
              </a:xfrm>
              <a:custGeom>
                <a:avLst/>
                <a:gdLst>
                  <a:gd name="connsiteX0" fmla="*/ 31706 w 34157"/>
                  <a:gd name="connsiteY0" fmla="*/ 5568 h 43398"/>
                  <a:gd name="connsiteX1" fmla="*/ 23642 w 34157"/>
                  <a:gd name="connsiteY1" fmla="*/ 8996 h 43398"/>
                  <a:gd name="connsiteX2" fmla="*/ 14917 w 34157"/>
                  <a:gd name="connsiteY2" fmla="*/ 8996 h 43398"/>
                  <a:gd name="connsiteX3" fmla="*/ 9228 w 34157"/>
                  <a:gd name="connsiteY3" fmla="*/ 43629 h 43398"/>
                  <a:gd name="connsiteX4" fmla="*/ 2166 w 34157"/>
                  <a:gd name="connsiteY4" fmla="*/ 37189 h 43398"/>
                  <a:gd name="connsiteX5" fmla="*/ -742 w 34157"/>
                  <a:gd name="connsiteY5" fmla="*/ 15371 h 43398"/>
                  <a:gd name="connsiteX6" fmla="*/ 18727 w 34157"/>
                  <a:gd name="connsiteY6" fmla="*/ 285 h 43398"/>
                  <a:gd name="connsiteX7" fmla="*/ 31706 w 34157"/>
                  <a:gd name="connsiteY7" fmla="*/ 5568 h 43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57" h="43398">
                    <a:moveTo>
                      <a:pt x="31706" y="5568"/>
                    </a:moveTo>
                    <a:cubicBezTo>
                      <a:pt x="31706" y="5568"/>
                      <a:pt x="29357" y="8337"/>
                      <a:pt x="23642" y="8996"/>
                    </a:cubicBezTo>
                    <a:cubicBezTo>
                      <a:pt x="17940" y="9670"/>
                      <a:pt x="18410" y="7309"/>
                      <a:pt x="14917" y="8996"/>
                    </a:cubicBezTo>
                    <a:cubicBezTo>
                      <a:pt x="5189" y="13694"/>
                      <a:pt x="5303" y="32238"/>
                      <a:pt x="9228" y="43629"/>
                    </a:cubicBezTo>
                    <a:cubicBezTo>
                      <a:pt x="6688" y="42577"/>
                      <a:pt x="4351" y="40046"/>
                      <a:pt x="2166" y="37189"/>
                    </a:cubicBezTo>
                    <a:cubicBezTo>
                      <a:pt x="-2190" y="31489"/>
                      <a:pt x="-4095" y="26117"/>
                      <a:pt x="-742" y="15371"/>
                    </a:cubicBezTo>
                    <a:cubicBezTo>
                      <a:pt x="2623" y="4640"/>
                      <a:pt x="11780" y="944"/>
                      <a:pt x="18727" y="285"/>
                    </a:cubicBezTo>
                    <a:cubicBezTo>
                      <a:pt x="25661" y="-399"/>
                      <a:pt x="31706" y="5568"/>
                      <a:pt x="31706" y="5568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8" name="Полилиния: фигура 21367">
                <a:extLst>
                  <a:ext uri="{FF2B5EF4-FFF2-40B4-BE49-F238E27FC236}">
                    <a16:creationId xmlns:a16="http://schemas.microsoft.com/office/drawing/2014/main" id="{65A7948B-5620-9A97-7023-AEC34F3F93D0}"/>
                  </a:ext>
                </a:extLst>
              </p:cNvPr>
              <p:cNvSpPr/>
              <p:nvPr/>
            </p:nvSpPr>
            <p:spPr>
              <a:xfrm flipH="1" flipV="1">
                <a:off x="19200198" y="4625753"/>
                <a:ext cx="30829" cy="79570"/>
              </a:xfrm>
              <a:custGeom>
                <a:avLst/>
                <a:gdLst>
                  <a:gd name="connsiteX0" fmla="*/ 1496 w 31249"/>
                  <a:gd name="connsiteY0" fmla="*/ 77549 h 79570"/>
                  <a:gd name="connsiteX1" fmla="*/ -1603 w 31249"/>
                  <a:gd name="connsiteY1" fmla="*/ 48453 h 79570"/>
                  <a:gd name="connsiteX2" fmla="*/ 7084 w 31249"/>
                  <a:gd name="connsiteY2" fmla="*/ 23703 h 79570"/>
                  <a:gd name="connsiteX3" fmla="*/ 18311 w 31249"/>
                  <a:gd name="connsiteY3" fmla="*/ 1741 h 79570"/>
                  <a:gd name="connsiteX4" fmla="*/ 26884 w 31249"/>
                  <a:gd name="connsiteY4" fmla="*/ 68391 h 79570"/>
                  <a:gd name="connsiteX5" fmla="*/ 1496 w 31249"/>
                  <a:gd name="connsiteY5" fmla="*/ 77549 h 7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249" h="79570">
                    <a:moveTo>
                      <a:pt x="1496" y="77549"/>
                    </a:moveTo>
                    <a:cubicBezTo>
                      <a:pt x="1496" y="77549"/>
                      <a:pt x="-4701" y="59591"/>
                      <a:pt x="-1603" y="48453"/>
                    </a:cubicBezTo>
                    <a:cubicBezTo>
                      <a:pt x="1496" y="37325"/>
                      <a:pt x="5725" y="33515"/>
                      <a:pt x="7084" y="23703"/>
                    </a:cubicBezTo>
                    <a:cubicBezTo>
                      <a:pt x="9231" y="8146"/>
                      <a:pt x="10259" y="-4585"/>
                      <a:pt x="18311" y="1741"/>
                    </a:cubicBezTo>
                    <a:cubicBezTo>
                      <a:pt x="26350" y="8081"/>
                      <a:pt x="31862" y="50561"/>
                      <a:pt x="26884" y="68391"/>
                    </a:cubicBezTo>
                    <a:cubicBezTo>
                      <a:pt x="21918" y="86212"/>
                      <a:pt x="1496" y="77549"/>
                      <a:pt x="1496" y="77549"/>
                    </a:cubicBezTo>
                  </a:path>
                </a:pathLst>
              </a:custGeom>
              <a:solidFill>
                <a:srgbClr val="FABEA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69" name="Полилиния: фигура 21368">
                <a:extLst>
                  <a:ext uri="{FF2B5EF4-FFF2-40B4-BE49-F238E27FC236}">
                    <a16:creationId xmlns:a16="http://schemas.microsoft.com/office/drawing/2014/main" id="{C11906FE-10B3-A1E7-EBFF-C393A1415073}"/>
                  </a:ext>
                </a:extLst>
              </p:cNvPr>
              <p:cNvSpPr/>
              <p:nvPr/>
            </p:nvSpPr>
            <p:spPr>
              <a:xfrm flipH="1" flipV="1">
                <a:off x="19199280" y="4506213"/>
                <a:ext cx="44654" cy="139915"/>
              </a:xfrm>
              <a:custGeom>
                <a:avLst/>
                <a:gdLst>
                  <a:gd name="connsiteX0" fmla="*/ 35500 w 45262"/>
                  <a:gd name="connsiteY0" fmla="*/ 139625 h 139915"/>
                  <a:gd name="connsiteX1" fmla="*/ 334 w 45262"/>
                  <a:gd name="connsiteY1" fmla="*/ 113208 h 139915"/>
                  <a:gd name="connsiteX2" fmla="*/ 334 w 45262"/>
                  <a:gd name="connsiteY2" fmla="*/ 38873 h 139915"/>
                  <a:gd name="connsiteX3" fmla="*/ 8386 w 45262"/>
                  <a:gd name="connsiteY3" fmla="*/ 5397 h 139915"/>
                  <a:gd name="connsiteX4" fmla="*/ 38713 w 45262"/>
                  <a:gd name="connsiteY4" fmla="*/ 5575 h 139915"/>
                  <a:gd name="connsiteX5" fmla="*/ 42790 w 45262"/>
                  <a:gd name="connsiteY5" fmla="*/ 101892 h 139915"/>
                  <a:gd name="connsiteX6" fmla="*/ 35500 w 45262"/>
                  <a:gd name="connsiteY6" fmla="*/ 139625 h 13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262" h="139915">
                    <a:moveTo>
                      <a:pt x="35500" y="139625"/>
                    </a:moveTo>
                    <a:cubicBezTo>
                      <a:pt x="30674" y="137095"/>
                      <a:pt x="4664" y="136361"/>
                      <a:pt x="334" y="113208"/>
                    </a:cubicBezTo>
                    <a:cubicBezTo>
                      <a:pt x="-3984" y="90071"/>
                      <a:pt x="-2765" y="59461"/>
                      <a:pt x="334" y="38873"/>
                    </a:cubicBezTo>
                    <a:cubicBezTo>
                      <a:pt x="3433" y="18275"/>
                      <a:pt x="8386" y="5397"/>
                      <a:pt x="8386" y="5397"/>
                    </a:cubicBezTo>
                    <a:cubicBezTo>
                      <a:pt x="8386" y="5397"/>
                      <a:pt x="27575" y="-6857"/>
                      <a:pt x="38713" y="5575"/>
                    </a:cubicBezTo>
                    <a:cubicBezTo>
                      <a:pt x="43781" y="14564"/>
                      <a:pt x="42549" y="58037"/>
                      <a:pt x="42790" y="101892"/>
                    </a:cubicBezTo>
                    <a:cubicBezTo>
                      <a:pt x="43044" y="145772"/>
                      <a:pt x="35500" y="139625"/>
                      <a:pt x="35500" y="139625"/>
                    </a:cubicBezTo>
                  </a:path>
                </a:pathLst>
              </a:custGeom>
              <a:solidFill>
                <a:srgbClr val="ED4E2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0" name="Полилиния: фигура 21369">
                <a:extLst>
                  <a:ext uri="{FF2B5EF4-FFF2-40B4-BE49-F238E27FC236}">
                    <a16:creationId xmlns:a16="http://schemas.microsoft.com/office/drawing/2014/main" id="{8112241B-0A54-49BE-C511-33652C656926}"/>
                  </a:ext>
                </a:extLst>
              </p:cNvPr>
              <p:cNvSpPr/>
              <p:nvPr/>
            </p:nvSpPr>
            <p:spPr>
              <a:xfrm flipH="1" flipV="1">
                <a:off x="20238273" y="4616073"/>
                <a:ext cx="150954" cy="209829"/>
              </a:xfrm>
              <a:custGeom>
                <a:avLst/>
                <a:gdLst>
                  <a:gd name="connsiteX0" fmla="*/ 35342 w 153010"/>
                  <a:gd name="connsiteY0" fmla="*/ 8884 h 209829"/>
                  <a:gd name="connsiteX1" fmla="*/ 51014 w 153010"/>
                  <a:gd name="connsiteY1" fmla="*/ 13090 h 209829"/>
                  <a:gd name="connsiteX2" fmla="*/ 142543 w 153010"/>
                  <a:gd name="connsiteY2" fmla="*/ 171607 h 209829"/>
                  <a:gd name="connsiteX3" fmla="*/ 143660 w 153010"/>
                  <a:gd name="connsiteY3" fmla="*/ 180309 h 209829"/>
                  <a:gd name="connsiteX4" fmla="*/ 138339 w 153010"/>
                  <a:gd name="connsiteY4" fmla="*/ 187294 h 209829"/>
                  <a:gd name="connsiteX5" fmla="*/ 114247 w 153010"/>
                  <a:gd name="connsiteY5" fmla="*/ 201199 h 209829"/>
                  <a:gd name="connsiteX6" fmla="*/ 98575 w 153010"/>
                  <a:gd name="connsiteY6" fmla="*/ 196998 h 209829"/>
                  <a:gd name="connsiteX7" fmla="*/ 7046 w 153010"/>
                  <a:gd name="connsiteY7" fmla="*/ 38461 h 209829"/>
                  <a:gd name="connsiteX8" fmla="*/ 11263 w 153010"/>
                  <a:gd name="connsiteY8" fmla="*/ 22789 h 209829"/>
                  <a:gd name="connsiteX9" fmla="*/ 41031 w 153010"/>
                  <a:gd name="connsiteY9" fmla="*/ 132 h 209829"/>
                  <a:gd name="connsiteX10" fmla="*/ 31722 w 153010"/>
                  <a:gd name="connsiteY10" fmla="*/ 2623 h 209829"/>
                  <a:gd name="connsiteX11" fmla="*/ 7630 w 153010"/>
                  <a:gd name="connsiteY11" fmla="*/ 16528 h 209829"/>
                  <a:gd name="connsiteX12" fmla="*/ 785 w 153010"/>
                  <a:gd name="connsiteY12" fmla="*/ 42082 h 209829"/>
                  <a:gd name="connsiteX13" fmla="*/ 92314 w 153010"/>
                  <a:gd name="connsiteY13" fmla="*/ 200603 h 209829"/>
                  <a:gd name="connsiteX14" fmla="*/ 117866 w 153010"/>
                  <a:gd name="connsiteY14" fmla="*/ 207460 h 209829"/>
                  <a:gd name="connsiteX15" fmla="*/ 141958 w 153010"/>
                  <a:gd name="connsiteY15" fmla="*/ 193555 h 209829"/>
                  <a:gd name="connsiteX16" fmla="*/ 150658 w 153010"/>
                  <a:gd name="connsiteY16" fmla="*/ 182188 h 209829"/>
                  <a:gd name="connsiteX17" fmla="*/ 148791 w 153010"/>
                  <a:gd name="connsiteY17" fmla="*/ 168001 h 209829"/>
                  <a:gd name="connsiteX18" fmla="*/ 57275 w 153010"/>
                  <a:gd name="connsiteY18" fmla="*/ 9468 h 209829"/>
                  <a:gd name="connsiteX19" fmla="*/ 41031 w 153010"/>
                  <a:gd name="connsiteY19" fmla="*/ 132 h 20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3010" h="209829">
                    <a:moveTo>
                      <a:pt x="35342" y="8884"/>
                    </a:moveTo>
                    <a:cubicBezTo>
                      <a:pt x="40803" y="5733"/>
                      <a:pt x="47839" y="7614"/>
                      <a:pt x="51014" y="13090"/>
                    </a:cubicBezTo>
                    <a:lnTo>
                      <a:pt x="142543" y="171607"/>
                    </a:lnTo>
                    <a:cubicBezTo>
                      <a:pt x="144066" y="174251"/>
                      <a:pt x="144460" y="177352"/>
                      <a:pt x="143660" y="180309"/>
                    </a:cubicBezTo>
                    <a:cubicBezTo>
                      <a:pt x="142873" y="183296"/>
                      <a:pt x="140980" y="185771"/>
                      <a:pt x="138339" y="187294"/>
                    </a:cubicBezTo>
                    <a:lnTo>
                      <a:pt x="114247" y="201199"/>
                    </a:lnTo>
                    <a:cubicBezTo>
                      <a:pt x="108761" y="204374"/>
                      <a:pt x="101737" y="202459"/>
                      <a:pt x="98575" y="196998"/>
                    </a:cubicBezTo>
                    <a:lnTo>
                      <a:pt x="7046" y="38461"/>
                    </a:lnTo>
                    <a:cubicBezTo>
                      <a:pt x="3897" y="32989"/>
                      <a:pt x="5776" y="25954"/>
                      <a:pt x="11263" y="22789"/>
                    </a:cubicBezTo>
                    <a:close/>
                    <a:moveTo>
                      <a:pt x="41031" y="132"/>
                    </a:moveTo>
                    <a:cubicBezTo>
                      <a:pt x="37856" y="132"/>
                      <a:pt x="34656" y="921"/>
                      <a:pt x="31722" y="2623"/>
                    </a:cubicBezTo>
                    <a:lnTo>
                      <a:pt x="7630" y="16528"/>
                    </a:lnTo>
                    <a:cubicBezTo>
                      <a:pt x="-1298" y="21688"/>
                      <a:pt x="-4358" y="33142"/>
                      <a:pt x="785" y="42082"/>
                    </a:cubicBezTo>
                    <a:lnTo>
                      <a:pt x="92314" y="200603"/>
                    </a:lnTo>
                    <a:cubicBezTo>
                      <a:pt x="97470" y="209544"/>
                      <a:pt x="108926" y="212619"/>
                      <a:pt x="117866" y="207460"/>
                    </a:cubicBezTo>
                    <a:lnTo>
                      <a:pt x="141958" y="193555"/>
                    </a:lnTo>
                    <a:cubicBezTo>
                      <a:pt x="146276" y="191064"/>
                      <a:pt x="149350" y="187026"/>
                      <a:pt x="150658" y="182188"/>
                    </a:cubicBezTo>
                    <a:cubicBezTo>
                      <a:pt x="151941" y="177352"/>
                      <a:pt x="151293" y="172306"/>
                      <a:pt x="148791" y="168001"/>
                    </a:cubicBezTo>
                    <a:lnTo>
                      <a:pt x="57275" y="9468"/>
                    </a:lnTo>
                    <a:cubicBezTo>
                      <a:pt x="53808" y="3476"/>
                      <a:pt x="47508" y="132"/>
                      <a:pt x="41031" y="132"/>
                    </a:cubicBezTo>
                  </a:path>
                </a:pathLst>
              </a:custGeom>
              <a:solidFill>
                <a:srgbClr val="ECDDDC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1" name="Полилиния: фигура 21370">
                <a:extLst>
                  <a:ext uri="{FF2B5EF4-FFF2-40B4-BE49-F238E27FC236}">
                    <a16:creationId xmlns:a16="http://schemas.microsoft.com/office/drawing/2014/main" id="{08A77817-C12C-A22A-C7A7-CBB74BF41D54}"/>
                  </a:ext>
                </a:extLst>
              </p:cNvPr>
              <p:cNvSpPr/>
              <p:nvPr/>
            </p:nvSpPr>
            <p:spPr>
              <a:xfrm flipH="1" flipV="1">
                <a:off x="20282006" y="4730801"/>
                <a:ext cx="16902" cy="14823"/>
              </a:xfrm>
              <a:custGeom>
                <a:avLst/>
                <a:gdLst>
                  <a:gd name="connsiteX0" fmla="*/ -1727 w 17132"/>
                  <a:gd name="connsiteY0" fmla="*/ 7638 h 14823"/>
                  <a:gd name="connsiteX1" fmla="*/ 2451 w 17132"/>
                  <a:gd name="connsiteY1" fmla="*/ 14971 h 14823"/>
                  <a:gd name="connsiteX2" fmla="*/ 15406 w 17132"/>
                  <a:gd name="connsiteY2" fmla="*/ 7554 h 14823"/>
                  <a:gd name="connsiteX3" fmla="*/ 11189 w 17132"/>
                  <a:gd name="connsiteY3" fmla="*/ 148 h 14823"/>
                  <a:gd name="connsiteX4" fmla="*/ -1727 w 17132"/>
                  <a:gd name="connsiteY4" fmla="*/ 7638 h 1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2" h="14823">
                    <a:moveTo>
                      <a:pt x="-1727" y="7638"/>
                    </a:moveTo>
                    <a:lnTo>
                      <a:pt x="2451" y="14971"/>
                    </a:lnTo>
                    <a:lnTo>
                      <a:pt x="15406" y="7554"/>
                    </a:lnTo>
                    <a:lnTo>
                      <a:pt x="11189" y="148"/>
                    </a:lnTo>
                    <a:lnTo>
                      <a:pt x="-1727" y="7638"/>
                    </a:lnTo>
                  </a:path>
                </a:pathLst>
              </a:custGeom>
              <a:solidFill>
                <a:srgbClr val="422A2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2" name="Полилиния: фигура 21371">
                <a:extLst>
                  <a:ext uri="{FF2B5EF4-FFF2-40B4-BE49-F238E27FC236}">
                    <a16:creationId xmlns:a16="http://schemas.microsoft.com/office/drawing/2014/main" id="{2C1E3C42-E2EB-5008-9E52-07454A1FF093}"/>
                  </a:ext>
                </a:extLst>
              </p:cNvPr>
              <p:cNvSpPr/>
              <p:nvPr/>
            </p:nvSpPr>
            <p:spPr>
              <a:xfrm flipH="1" flipV="1">
                <a:off x="20232911" y="4589896"/>
                <a:ext cx="33998" cy="56948"/>
              </a:xfrm>
              <a:custGeom>
                <a:avLst/>
                <a:gdLst>
                  <a:gd name="connsiteX0" fmla="*/ 10513 w 34461"/>
                  <a:gd name="connsiteY0" fmla="*/ 56989 h 56948"/>
                  <a:gd name="connsiteX1" fmla="*/ -116 w 34461"/>
                  <a:gd name="connsiteY1" fmla="*/ 37875 h 56948"/>
                  <a:gd name="connsiteX2" fmla="*/ -1475 w 34461"/>
                  <a:gd name="connsiteY2" fmla="*/ 29342 h 56948"/>
                  <a:gd name="connsiteX3" fmla="*/ 10031 w 34461"/>
                  <a:gd name="connsiteY3" fmla="*/ 17490 h 56948"/>
                  <a:gd name="connsiteX4" fmla="*/ 6665 w 34461"/>
                  <a:gd name="connsiteY4" fmla="*/ 11358 h 56948"/>
                  <a:gd name="connsiteX5" fmla="*/ -1755 w 34461"/>
                  <a:gd name="connsiteY5" fmla="*/ 4105 h 56948"/>
                  <a:gd name="connsiteX6" fmla="*/ 11466 w 34461"/>
                  <a:gd name="connsiteY6" fmla="*/ 3049 h 56948"/>
                  <a:gd name="connsiteX7" fmla="*/ 25195 w 34461"/>
                  <a:gd name="connsiteY7" fmla="*/ 18343 h 56948"/>
                  <a:gd name="connsiteX8" fmla="*/ 32650 w 34461"/>
                  <a:gd name="connsiteY8" fmla="*/ 42523 h 56948"/>
                  <a:gd name="connsiteX9" fmla="*/ 10513 w 34461"/>
                  <a:gd name="connsiteY9" fmla="*/ 56989 h 5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61" h="56948">
                    <a:moveTo>
                      <a:pt x="10513" y="56989"/>
                    </a:moveTo>
                    <a:cubicBezTo>
                      <a:pt x="10513" y="56989"/>
                      <a:pt x="5992" y="47008"/>
                      <a:pt x="-116" y="37875"/>
                    </a:cubicBezTo>
                    <a:cubicBezTo>
                      <a:pt x="-1666" y="35538"/>
                      <a:pt x="-2098" y="32438"/>
                      <a:pt x="-1475" y="29342"/>
                    </a:cubicBezTo>
                    <a:cubicBezTo>
                      <a:pt x="-434" y="24198"/>
                      <a:pt x="3516" y="19043"/>
                      <a:pt x="10031" y="17490"/>
                    </a:cubicBezTo>
                    <a:cubicBezTo>
                      <a:pt x="8240" y="14265"/>
                      <a:pt x="7605" y="13641"/>
                      <a:pt x="6665" y="11358"/>
                    </a:cubicBezTo>
                    <a:cubicBezTo>
                      <a:pt x="2665" y="8615"/>
                      <a:pt x="-1767" y="7499"/>
                      <a:pt x="-1755" y="4105"/>
                    </a:cubicBezTo>
                    <a:cubicBezTo>
                      <a:pt x="-1742" y="-959"/>
                      <a:pt x="4379" y="-1267"/>
                      <a:pt x="11466" y="3049"/>
                    </a:cubicBezTo>
                    <a:cubicBezTo>
                      <a:pt x="15479" y="5490"/>
                      <a:pt x="20000" y="5693"/>
                      <a:pt x="25195" y="18343"/>
                    </a:cubicBezTo>
                    <a:cubicBezTo>
                      <a:pt x="26884" y="22457"/>
                      <a:pt x="31291" y="33926"/>
                      <a:pt x="32650" y="42523"/>
                    </a:cubicBezTo>
                    <a:cubicBezTo>
                      <a:pt x="34008" y="51111"/>
                      <a:pt x="10513" y="56989"/>
                      <a:pt x="10513" y="56989"/>
                    </a:cubicBez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3" name="Полилиния: фигура 21372">
                <a:extLst>
                  <a:ext uri="{FF2B5EF4-FFF2-40B4-BE49-F238E27FC236}">
                    <a16:creationId xmlns:a16="http://schemas.microsoft.com/office/drawing/2014/main" id="{26E9D494-E49F-CF05-1947-09BC6E9C203C}"/>
                  </a:ext>
                </a:extLst>
              </p:cNvPr>
              <p:cNvSpPr/>
              <p:nvPr/>
            </p:nvSpPr>
            <p:spPr>
              <a:xfrm flipH="1" flipV="1">
                <a:off x="20243357" y="4615696"/>
                <a:ext cx="35090" cy="30541"/>
              </a:xfrm>
              <a:custGeom>
                <a:avLst/>
                <a:gdLst>
                  <a:gd name="connsiteX0" fmla="*/ 8195 w 35568"/>
                  <a:gd name="connsiteY0" fmla="*/ 30408 h 30541"/>
                  <a:gd name="connsiteX1" fmla="*/ -1063 w 35568"/>
                  <a:gd name="connsiteY1" fmla="*/ 20233 h 30541"/>
                  <a:gd name="connsiteX2" fmla="*/ 4360 w 35568"/>
                  <a:gd name="connsiteY2" fmla="*/ 8933 h 30541"/>
                  <a:gd name="connsiteX3" fmla="*/ 26433 w 35568"/>
                  <a:gd name="connsiteY3" fmla="*/ 434 h 30541"/>
                  <a:gd name="connsiteX4" fmla="*/ 33278 w 35568"/>
                  <a:gd name="connsiteY4" fmla="*/ 17976 h 30541"/>
                  <a:gd name="connsiteX5" fmla="*/ 8195 w 35568"/>
                  <a:gd name="connsiteY5" fmla="*/ 30408 h 30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68" h="30541">
                    <a:moveTo>
                      <a:pt x="8195" y="30408"/>
                    </a:moveTo>
                    <a:cubicBezTo>
                      <a:pt x="3915" y="29545"/>
                      <a:pt x="512" y="25214"/>
                      <a:pt x="-1063" y="20233"/>
                    </a:cubicBezTo>
                    <a:cubicBezTo>
                      <a:pt x="-2650" y="15257"/>
                      <a:pt x="-1723" y="12654"/>
                      <a:pt x="4360" y="8933"/>
                    </a:cubicBezTo>
                    <a:cubicBezTo>
                      <a:pt x="10430" y="5196"/>
                      <a:pt x="22597" y="-1634"/>
                      <a:pt x="26433" y="434"/>
                    </a:cubicBezTo>
                    <a:cubicBezTo>
                      <a:pt x="30255" y="2494"/>
                      <a:pt x="35538" y="13224"/>
                      <a:pt x="33278" y="17976"/>
                    </a:cubicBezTo>
                    <a:cubicBezTo>
                      <a:pt x="31030" y="22713"/>
                      <a:pt x="16158" y="32021"/>
                      <a:pt x="8195" y="30408"/>
                    </a:cubicBez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4" name="Полилиния: фигура 21373">
                <a:extLst>
                  <a:ext uri="{FF2B5EF4-FFF2-40B4-BE49-F238E27FC236}">
                    <a16:creationId xmlns:a16="http://schemas.microsoft.com/office/drawing/2014/main" id="{53D78A6E-DD71-A9EA-0A4B-E8A9E7CDEFF4}"/>
                  </a:ext>
                </a:extLst>
              </p:cNvPr>
              <p:cNvSpPr/>
              <p:nvPr/>
            </p:nvSpPr>
            <p:spPr>
              <a:xfrm flipH="1" flipV="1">
                <a:off x="20120740" y="4370423"/>
                <a:ext cx="139866" cy="242689"/>
              </a:xfrm>
              <a:custGeom>
                <a:avLst/>
                <a:gdLst>
                  <a:gd name="connsiteX0" fmla="*/ 127821 w 141771"/>
                  <a:gd name="connsiteY0" fmla="*/ 234550 h 242689"/>
                  <a:gd name="connsiteX1" fmla="*/ 86952 w 141771"/>
                  <a:gd name="connsiteY1" fmla="*/ 236098 h 242689"/>
                  <a:gd name="connsiteX2" fmla="*/ 86037 w 141771"/>
                  <a:gd name="connsiteY2" fmla="*/ 235472 h 242689"/>
                  <a:gd name="connsiteX3" fmla="*/ 85847 w 141771"/>
                  <a:gd name="connsiteY3" fmla="*/ 235334 h 242689"/>
                  <a:gd name="connsiteX4" fmla="*/ 78837 w 141771"/>
                  <a:gd name="connsiteY4" fmla="*/ 228453 h 242689"/>
                  <a:gd name="connsiteX5" fmla="*/ 69147 w 141771"/>
                  <a:gd name="connsiteY5" fmla="*/ 202225 h 242689"/>
                  <a:gd name="connsiteX6" fmla="*/ 44902 w 141771"/>
                  <a:gd name="connsiteY6" fmla="*/ 123712 h 242689"/>
                  <a:gd name="connsiteX7" fmla="*/ -1796 w 141771"/>
                  <a:gd name="connsiteY7" fmla="*/ 16656 h 242689"/>
                  <a:gd name="connsiteX8" fmla="*/ 16048 w 141771"/>
                  <a:gd name="connsiteY8" fmla="*/ 8475 h 242689"/>
                  <a:gd name="connsiteX9" fmla="*/ 27211 w 141771"/>
                  <a:gd name="connsiteY9" fmla="*/ -72 h 242689"/>
                  <a:gd name="connsiteX10" fmla="*/ 130627 w 141771"/>
                  <a:gd name="connsiteY10" fmla="*/ 168292 h 242689"/>
                  <a:gd name="connsiteX11" fmla="*/ 127821 w 141771"/>
                  <a:gd name="connsiteY11" fmla="*/ 234550 h 242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771" h="242689">
                    <a:moveTo>
                      <a:pt x="127821" y="234550"/>
                    </a:moveTo>
                    <a:cubicBezTo>
                      <a:pt x="116378" y="244849"/>
                      <a:pt x="98598" y="245202"/>
                      <a:pt x="86952" y="236098"/>
                    </a:cubicBezTo>
                    <a:lnTo>
                      <a:pt x="86037" y="235472"/>
                    </a:lnTo>
                    <a:lnTo>
                      <a:pt x="85847" y="235334"/>
                    </a:lnTo>
                    <a:cubicBezTo>
                      <a:pt x="83231" y="233483"/>
                      <a:pt x="80831" y="231206"/>
                      <a:pt x="78837" y="228453"/>
                    </a:cubicBezTo>
                    <a:cubicBezTo>
                      <a:pt x="73325" y="220809"/>
                      <a:pt x="71559" y="211139"/>
                      <a:pt x="69147" y="202225"/>
                    </a:cubicBezTo>
                    <a:cubicBezTo>
                      <a:pt x="64244" y="184078"/>
                      <a:pt x="52776" y="140799"/>
                      <a:pt x="44902" y="123712"/>
                    </a:cubicBezTo>
                    <a:cubicBezTo>
                      <a:pt x="18981" y="89591"/>
                      <a:pt x="11730" y="69053"/>
                      <a:pt x="-1796" y="16656"/>
                    </a:cubicBezTo>
                    <a:cubicBezTo>
                      <a:pt x="4262" y="14190"/>
                      <a:pt x="10346" y="11700"/>
                      <a:pt x="16048" y="8475"/>
                    </a:cubicBezTo>
                    <a:cubicBezTo>
                      <a:pt x="19299" y="6635"/>
                      <a:pt x="23566" y="3598"/>
                      <a:pt x="27211" y="-72"/>
                    </a:cubicBezTo>
                    <a:cubicBezTo>
                      <a:pt x="70099" y="51705"/>
                      <a:pt x="102852" y="106657"/>
                      <a:pt x="130627" y="168292"/>
                    </a:cubicBezTo>
                    <a:cubicBezTo>
                      <a:pt x="139822" y="188726"/>
                      <a:pt x="147124" y="217161"/>
                      <a:pt x="127821" y="234550"/>
                    </a:cubicBezTo>
                  </a:path>
                </a:pathLst>
              </a:custGeom>
              <a:solidFill>
                <a:srgbClr val="76C4E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5" name="Полилиния: фигура 21374">
                <a:extLst>
                  <a:ext uri="{FF2B5EF4-FFF2-40B4-BE49-F238E27FC236}">
                    <a16:creationId xmlns:a16="http://schemas.microsoft.com/office/drawing/2014/main" id="{89D70E7F-2D6E-BF79-ADB9-51F3A7B95C17}"/>
                  </a:ext>
                </a:extLst>
              </p:cNvPr>
              <p:cNvSpPr/>
              <p:nvPr/>
            </p:nvSpPr>
            <p:spPr>
              <a:xfrm flipH="1" flipV="1">
                <a:off x="19961225" y="4846260"/>
                <a:ext cx="76009" cy="51171"/>
              </a:xfrm>
              <a:custGeom>
                <a:avLst/>
                <a:gdLst>
                  <a:gd name="connsiteX0" fmla="*/ 63096 w 77044"/>
                  <a:gd name="connsiteY0" fmla="*/ 47096 h 51171"/>
                  <a:gd name="connsiteX1" fmla="*/ 74081 w 77044"/>
                  <a:gd name="connsiteY1" fmla="*/ 31995 h 51171"/>
                  <a:gd name="connsiteX2" fmla="*/ 49291 w 77044"/>
                  <a:gd name="connsiteY2" fmla="*/ 13491 h 51171"/>
                  <a:gd name="connsiteX3" fmla="*/ 8346 w 77044"/>
                  <a:gd name="connsiteY3" fmla="*/ 6381 h 51171"/>
                  <a:gd name="connsiteX4" fmla="*/ 4511 w 77044"/>
                  <a:gd name="connsiteY4" fmla="*/ 26548 h 51171"/>
                  <a:gd name="connsiteX5" fmla="*/ -1928 w 77044"/>
                  <a:gd name="connsiteY5" fmla="*/ 48837 h 51171"/>
                  <a:gd name="connsiteX6" fmla="*/ 25453 w 77044"/>
                  <a:gd name="connsiteY6" fmla="*/ 50995 h 51171"/>
                  <a:gd name="connsiteX7" fmla="*/ 31600 w 77044"/>
                  <a:gd name="connsiteY7" fmla="*/ 40706 h 51171"/>
                  <a:gd name="connsiteX8" fmla="*/ 63096 w 77044"/>
                  <a:gd name="connsiteY8" fmla="*/ 47096 h 5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44" h="51171">
                    <a:moveTo>
                      <a:pt x="63096" y="47096"/>
                    </a:moveTo>
                    <a:cubicBezTo>
                      <a:pt x="73903" y="42829"/>
                      <a:pt x="76989" y="38930"/>
                      <a:pt x="74081" y="31995"/>
                    </a:cubicBezTo>
                    <a:cubicBezTo>
                      <a:pt x="69801" y="21800"/>
                      <a:pt x="58917" y="15485"/>
                      <a:pt x="49291" y="13491"/>
                    </a:cubicBezTo>
                    <a:cubicBezTo>
                      <a:pt x="34749" y="10470"/>
                      <a:pt x="23866" y="-9608"/>
                      <a:pt x="8346" y="6381"/>
                    </a:cubicBezTo>
                    <a:cubicBezTo>
                      <a:pt x="4358" y="10494"/>
                      <a:pt x="3139" y="20882"/>
                      <a:pt x="4511" y="26548"/>
                    </a:cubicBezTo>
                    <a:cubicBezTo>
                      <a:pt x="1679" y="34475"/>
                      <a:pt x="-1382" y="38157"/>
                      <a:pt x="-1928" y="48837"/>
                    </a:cubicBezTo>
                    <a:cubicBezTo>
                      <a:pt x="13401" y="42993"/>
                      <a:pt x="21326" y="53689"/>
                      <a:pt x="25453" y="50995"/>
                    </a:cubicBezTo>
                    <a:cubicBezTo>
                      <a:pt x="24831" y="47300"/>
                      <a:pt x="28933" y="43286"/>
                      <a:pt x="31600" y="40706"/>
                    </a:cubicBezTo>
                    <a:cubicBezTo>
                      <a:pt x="35740" y="36643"/>
                      <a:pt x="55857" y="49968"/>
                      <a:pt x="63096" y="47096"/>
                    </a:cubicBezTo>
                  </a:path>
                </a:pathLst>
              </a:custGeom>
              <a:solidFill>
                <a:srgbClr val="F9A99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6" name="Полилиния: фигура 21375">
                <a:extLst>
                  <a:ext uri="{FF2B5EF4-FFF2-40B4-BE49-F238E27FC236}">
                    <a16:creationId xmlns:a16="http://schemas.microsoft.com/office/drawing/2014/main" id="{3318DFC1-EC3F-7CC9-9BAE-83E4CD29E1C3}"/>
                  </a:ext>
                </a:extLst>
              </p:cNvPr>
              <p:cNvSpPr/>
              <p:nvPr/>
            </p:nvSpPr>
            <p:spPr>
              <a:xfrm flipH="1" flipV="1">
                <a:off x="19948630" y="4844056"/>
                <a:ext cx="85342" cy="54992"/>
              </a:xfrm>
              <a:custGeom>
                <a:avLst/>
                <a:gdLst>
                  <a:gd name="connsiteX0" fmla="*/ 577 w 86505"/>
                  <a:gd name="connsiteY0" fmla="*/ 29801 h 54992"/>
                  <a:gd name="connsiteX1" fmla="*/ 17595 w 86505"/>
                  <a:gd name="connsiteY1" fmla="*/ 22880 h 54992"/>
                  <a:gd name="connsiteX2" fmla="*/ 51326 w 86505"/>
                  <a:gd name="connsiteY2" fmla="*/ 33145 h 54992"/>
                  <a:gd name="connsiteX3" fmla="*/ 46843 w 86505"/>
                  <a:gd name="connsiteY3" fmla="*/ 46782 h 54992"/>
                  <a:gd name="connsiteX4" fmla="*/ 60534 w 86505"/>
                  <a:gd name="connsiteY4" fmla="*/ 53058 h 54992"/>
                  <a:gd name="connsiteX5" fmla="*/ 79647 w 86505"/>
                  <a:gd name="connsiteY5" fmla="*/ 51584 h 54992"/>
                  <a:gd name="connsiteX6" fmla="*/ 79965 w 86505"/>
                  <a:gd name="connsiteY6" fmla="*/ 29205 h 54992"/>
                  <a:gd name="connsiteX7" fmla="*/ 60457 w 86505"/>
                  <a:gd name="connsiteY7" fmla="*/ 16635 h 54992"/>
                  <a:gd name="connsiteX8" fmla="*/ 37800 w 86505"/>
                  <a:gd name="connsiteY8" fmla="*/ 8275 h 54992"/>
                  <a:gd name="connsiteX9" fmla="*/ 3130 w 86505"/>
                  <a:gd name="connsiteY9" fmla="*/ 4580 h 54992"/>
                  <a:gd name="connsiteX10" fmla="*/ 577 w 86505"/>
                  <a:gd name="connsiteY10" fmla="*/ 29801 h 5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505" h="54992">
                    <a:moveTo>
                      <a:pt x="577" y="29801"/>
                    </a:moveTo>
                    <a:cubicBezTo>
                      <a:pt x="577" y="29801"/>
                      <a:pt x="9238" y="27479"/>
                      <a:pt x="17595" y="22880"/>
                    </a:cubicBezTo>
                    <a:cubicBezTo>
                      <a:pt x="22967" y="19934"/>
                      <a:pt x="40582" y="22741"/>
                      <a:pt x="51326" y="33145"/>
                    </a:cubicBezTo>
                    <a:cubicBezTo>
                      <a:pt x="59670" y="41231"/>
                      <a:pt x="46843" y="46782"/>
                      <a:pt x="46843" y="46782"/>
                    </a:cubicBezTo>
                    <a:cubicBezTo>
                      <a:pt x="46843" y="46782"/>
                      <a:pt x="54374" y="50503"/>
                      <a:pt x="60534" y="53058"/>
                    </a:cubicBezTo>
                    <a:cubicBezTo>
                      <a:pt x="64686" y="54794"/>
                      <a:pt x="72103" y="57626"/>
                      <a:pt x="79647" y="51584"/>
                    </a:cubicBezTo>
                    <a:cubicBezTo>
                      <a:pt x="86962" y="45701"/>
                      <a:pt x="85324" y="36101"/>
                      <a:pt x="79965" y="29205"/>
                    </a:cubicBezTo>
                    <a:cubicBezTo>
                      <a:pt x="73627" y="21080"/>
                      <a:pt x="66528" y="18167"/>
                      <a:pt x="60457" y="16635"/>
                    </a:cubicBezTo>
                    <a:cubicBezTo>
                      <a:pt x="54387" y="15107"/>
                      <a:pt x="42385" y="11044"/>
                      <a:pt x="37800" y="8275"/>
                    </a:cubicBezTo>
                    <a:cubicBezTo>
                      <a:pt x="29368" y="3170"/>
                      <a:pt x="12769" y="-4727"/>
                      <a:pt x="3130" y="4580"/>
                    </a:cubicBezTo>
                    <a:cubicBezTo>
                      <a:pt x="-6510" y="13876"/>
                      <a:pt x="577" y="29801"/>
                      <a:pt x="577" y="29801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7" name="Полилиния: фигура 21376">
                <a:extLst>
                  <a:ext uri="{FF2B5EF4-FFF2-40B4-BE49-F238E27FC236}">
                    <a16:creationId xmlns:a16="http://schemas.microsoft.com/office/drawing/2014/main" id="{326090CE-50DC-60D9-9B60-B68146C2D3FF}"/>
                  </a:ext>
                </a:extLst>
              </p:cNvPr>
              <p:cNvSpPr/>
              <p:nvPr/>
            </p:nvSpPr>
            <p:spPr>
              <a:xfrm flipH="1" flipV="1">
                <a:off x="20218382" y="4871698"/>
                <a:ext cx="62676" cy="97822"/>
              </a:xfrm>
              <a:custGeom>
                <a:avLst/>
                <a:gdLst>
                  <a:gd name="connsiteX0" fmla="*/ 32488 w 63530"/>
                  <a:gd name="connsiteY0" fmla="*/ 65734 h 97822"/>
                  <a:gd name="connsiteX1" fmla="*/ 39930 w 63530"/>
                  <a:gd name="connsiteY1" fmla="*/ 32004 h 97822"/>
                  <a:gd name="connsiteX2" fmla="*/ 47550 w 63530"/>
                  <a:gd name="connsiteY2" fmla="*/ 21566 h 97822"/>
                  <a:gd name="connsiteX3" fmla="*/ 61558 w 63530"/>
                  <a:gd name="connsiteY3" fmla="*/ 13514 h 97822"/>
                  <a:gd name="connsiteX4" fmla="*/ 37746 w 63530"/>
                  <a:gd name="connsiteY4" fmla="*/ 442 h 97822"/>
                  <a:gd name="connsiteX5" fmla="*/ 18061 w 63530"/>
                  <a:gd name="connsiteY5" fmla="*/ 7825 h 97822"/>
                  <a:gd name="connsiteX6" fmla="*/ 14937 w 63530"/>
                  <a:gd name="connsiteY6" fmla="*/ 37680 h 97822"/>
                  <a:gd name="connsiteX7" fmla="*/ -837 w 63530"/>
                  <a:gd name="connsiteY7" fmla="*/ 63502 h 97822"/>
                  <a:gd name="connsiteX8" fmla="*/ 7126 w 63530"/>
                  <a:gd name="connsiteY8" fmla="*/ 79148 h 97822"/>
                  <a:gd name="connsiteX9" fmla="*/ 11660 w 63530"/>
                  <a:gd name="connsiteY9" fmla="*/ 98133 h 97822"/>
                  <a:gd name="connsiteX10" fmla="*/ 39600 w 63530"/>
                  <a:gd name="connsiteY10" fmla="*/ 91442 h 97822"/>
                  <a:gd name="connsiteX11" fmla="*/ 32488 w 63530"/>
                  <a:gd name="connsiteY11" fmla="*/ 65734 h 9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530" h="97822">
                    <a:moveTo>
                      <a:pt x="32488" y="65734"/>
                    </a:moveTo>
                    <a:cubicBezTo>
                      <a:pt x="32132" y="64072"/>
                      <a:pt x="37543" y="39064"/>
                      <a:pt x="39930" y="32004"/>
                    </a:cubicBezTo>
                    <a:cubicBezTo>
                      <a:pt x="41797" y="26493"/>
                      <a:pt x="42242" y="23244"/>
                      <a:pt x="47550" y="21566"/>
                    </a:cubicBezTo>
                    <a:cubicBezTo>
                      <a:pt x="58472" y="20907"/>
                      <a:pt x="59006" y="19026"/>
                      <a:pt x="61558" y="13514"/>
                    </a:cubicBezTo>
                    <a:cubicBezTo>
                      <a:pt x="63794" y="8713"/>
                      <a:pt x="48274" y="-927"/>
                      <a:pt x="37746" y="442"/>
                    </a:cubicBezTo>
                    <a:cubicBezTo>
                      <a:pt x="34927" y="800"/>
                      <a:pt x="22201" y="1118"/>
                      <a:pt x="18061" y="7825"/>
                    </a:cubicBezTo>
                    <a:cubicBezTo>
                      <a:pt x="11978" y="17667"/>
                      <a:pt x="18620" y="26315"/>
                      <a:pt x="14937" y="37680"/>
                    </a:cubicBezTo>
                    <a:cubicBezTo>
                      <a:pt x="10797" y="50404"/>
                      <a:pt x="-5802" y="49914"/>
                      <a:pt x="-837" y="63502"/>
                    </a:cubicBezTo>
                    <a:cubicBezTo>
                      <a:pt x="649" y="67539"/>
                      <a:pt x="5120" y="75720"/>
                      <a:pt x="7126" y="79148"/>
                    </a:cubicBezTo>
                    <a:cubicBezTo>
                      <a:pt x="8434" y="81371"/>
                      <a:pt x="10174" y="88569"/>
                      <a:pt x="11660" y="98133"/>
                    </a:cubicBezTo>
                    <a:cubicBezTo>
                      <a:pt x="23382" y="92686"/>
                      <a:pt x="33695" y="93714"/>
                      <a:pt x="39600" y="91442"/>
                    </a:cubicBezTo>
                    <a:cubicBezTo>
                      <a:pt x="36743" y="83796"/>
                      <a:pt x="35015" y="77675"/>
                      <a:pt x="32488" y="65734"/>
                    </a:cubicBez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8" name="Полилиния: фигура 21377">
                <a:extLst>
                  <a:ext uri="{FF2B5EF4-FFF2-40B4-BE49-F238E27FC236}">
                    <a16:creationId xmlns:a16="http://schemas.microsoft.com/office/drawing/2014/main" id="{BBBFCA29-BAD4-377E-578C-C49D4C0F3CCA}"/>
                  </a:ext>
                </a:extLst>
              </p:cNvPr>
              <p:cNvSpPr/>
              <p:nvPr/>
            </p:nvSpPr>
            <p:spPr>
              <a:xfrm flipH="1" flipV="1">
                <a:off x="20214088" y="4890683"/>
                <a:ext cx="70512" cy="85689"/>
              </a:xfrm>
              <a:custGeom>
                <a:avLst/>
                <a:gdLst>
                  <a:gd name="connsiteX0" fmla="*/ 25232 w 71473"/>
                  <a:gd name="connsiteY0" fmla="*/ 19370 h 85689"/>
                  <a:gd name="connsiteX1" fmla="*/ 19530 w 71473"/>
                  <a:gd name="connsiteY1" fmla="*/ 54261 h 85689"/>
                  <a:gd name="connsiteX2" fmla="*/ -1755 w 71473"/>
                  <a:gd name="connsiteY2" fmla="*/ 71734 h 85689"/>
                  <a:gd name="connsiteX3" fmla="*/ 10716 w 71473"/>
                  <a:gd name="connsiteY3" fmla="*/ 86011 h 85689"/>
                  <a:gd name="connsiteX4" fmla="*/ 29588 w 71473"/>
                  <a:gd name="connsiteY4" fmla="*/ 58105 h 85689"/>
                  <a:gd name="connsiteX5" fmla="*/ 42682 w 71473"/>
                  <a:gd name="connsiteY5" fmla="*/ 20616 h 85689"/>
                  <a:gd name="connsiteX6" fmla="*/ 48854 w 71473"/>
                  <a:gd name="connsiteY6" fmla="*/ 29457 h 85689"/>
                  <a:gd name="connsiteX7" fmla="*/ 69606 w 71473"/>
                  <a:gd name="connsiteY7" fmla="*/ 20403 h 85689"/>
                  <a:gd name="connsiteX8" fmla="*/ 56716 w 71473"/>
                  <a:gd name="connsiteY8" fmla="*/ 3943 h 85689"/>
                  <a:gd name="connsiteX9" fmla="*/ 38605 w 71473"/>
                  <a:gd name="connsiteY9" fmla="*/ 385 h 85689"/>
                  <a:gd name="connsiteX10" fmla="*/ 25232 w 71473"/>
                  <a:gd name="connsiteY10" fmla="*/ 19370 h 8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73" h="85689">
                    <a:moveTo>
                      <a:pt x="25232" y="19370"/>
                    </a:moveTo>
                    <a:cubicBezTo>
                      <a:pt x="23886" y="28429"/>
                      <a:pt x="23886" y="47211"/>
                      <a:pt x="19530" y="54261"/>
                    </a:cubicBezTo>
                    <a:cubicBezTo>
                      <a:pt x="16000" y="59961"/>
                      <a:pt x="7490" y="68257"/>
                      <a:pt x="-1755" y="71734"/>
                    </a:cubicBezTo>
                    <a:cubicBezTo>
                      <a:pt x="4417" y="81600"/>
                      <a:pt x="10716" y="86011"/>
                      <a:pt x="10716" y="86011"/>
                    </a:cubicBezTo>
                    <a:cubicBezTo>
                      <a:pt x="10716" y="86011"/>
                      <a:pt x="27582" y="74035"/>
                      <a:pt x="29588" y="58105"/>
                    </a:cubicBezTo>
                    <a:cubicBezTo>
                      <a:pt x="31608" y="42181"/>
                      <a:pt x="31430" y="21951"/>
                      <a:pt x="42682" y="20616"/>
                    </a:cubicBezTo>
                    <a:cubicBezTo>
                      <a:pt x="53947" y="19271"/>
                      <a:pt x="48854" y="29457"/>
                      <a:pt x="48854" y="29457"/>
                    </a:cubicBezTo>
                    <a:cubicBezTo>
                      <a:pt x="48854" y="29457"/>
                      <a:pt x="67498" y="38500"/>
                      <a:pt x="69606" y="20403"/>
                    </a:cubicBezTo>
                    <a:cubicBezTo>
                      <a:pt x="70343" y="14128"/>
                      <a:pt x="67612" y="9023"/>
                      <a:pt x="56716" y="3943"/>
                    </a:cubicBezTo>
                    <a:cubicBezTo>
                      <a:pt x="51178" y="1377"/>
                      <a:pt x="44841" y="3"/>
                      <a:pt x="38605" y="385"/>
                    </a:cubicBezTo>
                    <a:cubicBezTo>
                      <a:pt x="31900" y="3193"/>
                      <a:pt x="26566" y="10332"/>
                      <a:pt x="25232" y="19370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79" name="Полилиния: фигура 21378">
                <a:extLst>
                  <a:ext uri="{FF2B5EF4-FFF2-40B4-BE49-F238E27FC236}">
                    <a16:creationId xmlns:a16="http://schemas.microsoft.com/office/drawing/2014/main" id="{CB1C5650-8248-BF39-B8DA-EFD6424D7687}"/>
                  </a:ext>
                </a:extLst>
              </p:cNvPr>
              <p:cNvSpPr/>
              <p:nvPr/>
            </p:nvSpPr>
            <p:spPr>
              <a:xfrm flipH="1" flipV="1">
                <a:off x="20244782" y="4904960"/>
                <a:ext cx="42436" cy="71348"/>
              </a:xfrm>
              <a:custGeom>
                <a:avLst/>
                <a:gdLst>
                  <a:gd name="connsiteX0" fmla="*/ 16087 w 43014"/>
                  <a:gd name="connsiteY0" fmla="*/ 41059 h 71348"/>
                  <a:gd name="connsiteX1" fmla="*/ 440 w 43014"/>
                  <a:gd name="connsiteY1" fmla="*/ 70967 h 71348"/>
                  <a:gd name="connsiteX2" fmla="*/ 910 w 43014"/>
                  <a:gd name="connsiteY2" fmla="*/ 71677 h 71348"/>
                  <a:gd name="connsiteX3" fmla="*/ 22195 w 43014"/>
                  <a:gd name="connsiteY3" fmla="*/ 54204 h 71348"/>
                  <a:gd name="connsiteX4" fmla="*/ 27898 w 43014"/>
                  <a:gd name="connsiteY4" fmla="*/ 19314 h 71348"/>
                  <a:gd name="connsiteX5" fmla="*/ 41271 w 43014"/>
                  <a:gd name="connsiteY5" fmla="*/ 328 h 71348"/>
                  <a:gd name="connsiteX6" fmla="*/ 24316 w 43014"/>
                  <a:gd name="connsiteY6" fmla="*/ 7035 h 71348"/>
                  <a:gd name="connsiteX7" fmla="*/ 16087 w 43014"/>
                  <a:gd name="connsiteY7" fmla="*/ 41059 h 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014" h="71348">
                    <a:moveTo>
                      <a:pt x="16087" y="41059"/>
                    </a:moveTo>
                    <a:cubicBezTo>
                      <a:pt x="14817" y="50176"/>
                      <a:pt x="-8932" y="55563"/>
                      <a:pt x="440" y="70967"/>
                    </a:cubicBezTo>
                    <a:lnTo>
                      <a:pt x="910" y="71677"/>
                    </a:lnTo>
                    <a:cubicBezTo>
                      <a:pt x="10156" y="68200"/>
                      <a:pt x="18665" y="59904"/>
                      <a:pt x="22195" y="54204"/>
                    </a:cubicBezTo>
                    <a:cubicBezTo>
                      <a:pt x="26552" y="47155"/>
                      <a:pt x="26552" y="28373"/>
                      <a:pt x="27898" y="19314"/>
                    </a:cubicBezTo>
                    <a:cubicBezTo>
                      <a:pt x="29231" y="10275"/>
                      <a:pt x="34565" y="3136"/>
                      <a:pt x="41271" y="328"/>
                    </a:cubicBezTo>
                    <a:cubicBezTo>
                      <a:pt x="35213" y="701"/>
                      <a:pt x="29282" y="2730"/>
                      <a:pt x="24316" y="7035"/>
                    </a:cubicBezTo>
                    <a:cubicBezTo>
                      <a:pt x="14258" y="15763"/>
                      <a:pt x="17357" y="31930"/>
                      <a:pt x="16087" y="41059"/>
                    </a:cubicBez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0" name="Полилиния: фигура 21379">
                <a:extLst>
                  <a:ext uri="{FF2B5EF4-FFF2-40B4-BE49-F238E27FC236}">
                    <a16:creationId xmlns:a16="http://schemas.microsoft.com/office/drawing/2014/main" id="{6D630AB6-0603-EDB7-33DE-6B5ACD80A54D}"/>
                  </a:ext>
                </a:extLst>
              </p:cNvPr>
              <p:cNvSpPr/>
              <p:nvPr/>
            </p:nvSpPr>
            <p:spPr>
              <a:xfrm flipH="1" flipV="1">
                <a:off x="20117184" y="4526625"/>
                <a:ext cx="153195" cy="374233"/>
              </a:xfrm>
              <a:custGeom>
                <a:avLst/>
                <a:gdLst>
                  <a:gd name="connsiteX0" fmla="*/ 95273 w 155282"/>
                  <a:gd name="connsiteY0" fmla="*/ 374359 h 374233"/>
                  <a:gd name="connsiteX1" fmla="*/ 47673 w 155282"/>
                  <a:gd name="connsiteY1" fmla="*/ 306593 h 374233"/>
                  <a:gd name="connsiteX2" fmla="*/ 51051 w 155282"/>
                  <a:gd name="connsiteY2" fmla="*/ 255500 h 374233"/>
                  <a:gd name="connsiteX3" fmla="*/ 38567 w 155282"/>
                  <a:gd name="connsiteY3" fmla="*/ 145020 h 374233"/>
                  <a:gd name="connsiteX4" fmla="*/ -1794 w 155282"/>
                  <a:gd name="connsiteY4" fmla="*/ 16050 h 374233"/>
                  <a:gd name="connsiteX5" fmla="*/ 24152 w 155282"/>
                  <a:gd name="connsiteY5" fmla="*/ 126 h 374233"/>
                  <a:gd name="connsiteX6" fmla="*/ 94003 w 155282"/>
                  <a:gd name="connsiteY6" fmla="*/ 126685 h 374233"/>
                  <a:gd name="connsiteX7" fmla="*/ 153489 w 155282"/>
                  <a:gd name="connsiteY7" fmla="*/ 310031 h 374233"/>
                  <a:gd name="connsiteX8" fmla="*/ 95273 w 155282"/>
                  <a:gd name="connsiteY8" fmla="*/ 374359 h 37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5282" h="374233">
                    <a:moveTo>
                      <a:pt x="95273" y="374359"/>
                    </a:moveTo>
                    <a:cubicBezTo>
                      <a:pt x="79613" y="353643"/>
                      <a:pt x="53947" y="330723"/>
                      <a:pt x="47673" y="306593"/>
                    </a:cubicBezTo>
                    <a:cubicBezTo>
                      <a:pt x="42313" y="285941"/>
                      <a:pt x="52232" y="268300"/>
                      <a:pt x="51051" y="255500"/>
                    </a:cubicBezTo>
                    <a:cubicBezTo>
                      <a:pt x="46530" y="206680"/>
                      <a:pt x="35227" y="181384"/>
                      <a:pt x="38567" y="145020"/>
                    </a:cubicBezTo>
                    <a:cubicBezTo>
                      <a:pt x="18209" y="115240"/>
                      <a:pt x="2829" y="40285"/>
                      <a:pt x="-1794" y="16050"/>
                    </a:cubicBezTo>
                    <a:cubicBezTo>
                      <a:pt x="2092" y="15357"/>
                      <a:pt x="14437" y="8282"/>
                      <a:pt x="24152" y="126"/>
                    </a:cubicBezTo>
                    <a:cubicBezTo>
                      <a:pt x="28178" y="12956"/>
                      <a:pt x="89926" y="99608"/>
                      <a:pt x="94003" y="126685"/>
                    </a:cubicBezTo>
                    <a:cubicBezTo>
                      <a:pt x="95336" y="135625"/>
                      <a:pt x="147343" y="287568"/>
                      <a:pt x="153489" y="310031"/>
                    </a:cubicBezTo>
                    <a:cubicBezTo>
                      <a:pt x="143101" y="314338"/>
                      <a:pt x="107706" y="359194"/>
                      <a:pt x="95273" y="374359"/>
                    </a:cubicBez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1" name="Полилиния: фигура 21380">
                <a:extLst>
                  <a:ext uri="{FF2B5EF4-FFF2-40B4-BE49-F238E27FC236}">
                    <a16:creationId xmlns:a16="http://schemas.microsoft.com/office/drawing/2014/main" id="{AB07A21F-5A7F-8D35-42E6-38E3C7E42749}"/>
                  </a:ext>
                </a:extLst>
              </p:cNvPr>
              <p:cNvSpPr/>
              <p:nvPr/>
            </p:nvSpPr>
            <p:spPr>
              <a:xfrm flipH="1" flipV="1">
                <a:off x="20004670" y="4554148"/>
                <a:ext cx="174286" cy="312352"/>
              </a:xfrm>
              <a:custGeom>
                <a:avLst/>
                <a:gdLst>
                  <a:gd name="connsiteX0" fmla="*/ 137675 w 176660"/>
                  <a:gd name="connsiteY0" fmla="*/ 151721 h 312352"/>
                  <a:gd name="connsiteX1" fmla="*/ 126702 w 176660"/>
                  <a:gd name="connsiteY1" fmla="*/ 191156 h 312352"/>
                  <a:gd name="connsiteX2" fmla="*/ 92348 w 176660"/>
                  <a:gd name="connsiteY2" fmla="*/ 290583 h 312352"/>
                  <a:gd name="connsiteX3" fmla="*/ 34576 w 176660"/>
                  <a:gd name="connsiteY3" fmla="*/ 312475 h 312352"/>
                  <a:gd name="connsiteX4" fmla="*/ 15640 w 176660"/>
                  <a:gd name="connsiteY4" fmla="*/ 302723 h 312352"/>
                  <a:gd name="connsiteX5" fmla="*/ 692 w 176660"/>
                  <a:gd name="connsiteY5" fmla="*/ 233344 h 312352"/>
                  <a:gd name="connsiteX6" fmla="*/ 43987 w 176660"/>
                  <a:gd name="connsiteY6" fmla="*/ 178531 h 312352"/>
                  <a:gd name="connsiteX7" fmla="*/ 91269 w 176660"/>
                  <a:gd name="connsiteY7" fmla="*/ 107247 h 312352"/>
                  <a:gd name="connsiteX8" fmla="*/ 140659 w 176660"/>
                  <a:gd name="connsiteY8" fmla="*/ 2571 h 312352"/>
                  <a:gd name="connsiteX9" fmla="*/ 174797 w 176660"/>
                  <a:gd name="connsiteY9" fmla="*/ 13699 h 312352"/>
                  <a:gd name="connsiteX10" fmla="*/ 137675 w 176660"/>
                  <a:gd name="connsiteY10" fmla="*/ 151721 h 312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660" h="312352">
                    <a:moveTo>
                      <a:pt x="137675" y="151721"/>
                    </a:moveTo>
                    <a:cubicBezTo>
                      <a:pt x="134246" y="165245"/>
                      <a:pt x="130397" y="178490"/>
                      <a:pt x="126702" y="191156"/>
                    </a:cubicBezTo>
                    <a:cubicBezTo>
                      <a:pt x="116923" y="224592"/>
                      <a:pt x="105848" y="258223"/>
                      <a:pt x="92348" y="290583"/>
                    </a:cubicBezTo>
                    <a:cubicBezTo>
                      <a:pt x="71927" y="292056"/>
                      <a:pt x="50984" y="300133"/>
                      <a:pt x="34576" y="312475"/>
                    </a:cubicBezTo>
                    <a:cubicBezTo>
                      <a:pt x="27629" y="311702"/>
                      <a:pt x="21127" y="309315"/>
                      <a:pt x="15640" y="302723"/>
                    </a:cubicBezTo>
                    <a:cubicBezTo>
                      <a:pt x="-1467" y="282149"/>
                      <a:pt x="-5086" y="252344"/>
                      <a:pt x="692" y="233344"/>
                    </a:cubicBezTo>
                    <a:cubicBezTo>
                      <a:pt x="8922" y="206217"/>
                      <a:pt x="28505" y="200121"/>
                      <a:pt x="43987" y="178531"/>
                    </a:cubicBezTo>
                    <a:cubicBezTo>
                      <a:pt x="54324" y="164114"/>
                      <a:pt x="61589" y="144304"/>
                      <a:pt x="91269" y="107247"/>
                    </a:cubicBezTo>
                    <a:cubicBezTo>
                      <a:pt x="86455" y="73348"/>
                      <a:pt x="112973" y="28239"/>
                      <a:pt x="140659" y="2571"/>
                    </a:cubicBezTo>
                    <a:cubicBezTo>
                      <a:pt x="154121" y="-5431"/>
                      <a:pt x="172815" y="8286"/>
                      <a:pt x="174797" y="13699"/>
                    </a:cubicBezTo>
                    <a:cubicBezTo>
                      <a:pt x="165043" y="38984"/>
                      <a:pt x="142081" y="134373"/>
                      <a:pt x="137675" y="151721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2" name="Полилиния: фигура 21381">
                <a:extLst>
                  <a:ext uri="{FF2B5EF4-FFF2-40B4-BE49-F238E27FC236}">
                    <a16:creationId xmlns:a16="http://schemas.microsoft.com/office/drawing/2014/main" id="{BBC9FCCA-F3D8-0F93-3B43-71FF90F68046}"/>
                  </a:ext>
                </a:extLst>
              </p:cNvPr>
              <p:cNvSpPr/>
              <p:nvPr/>
            </p:nvSpPr>
            <p:spPr>
              <a:xfrm flipH="1" flipV="1">
                <a:off x="20046611" y="4378773"/>
                <a:ext cx="152062" cy="221115"/>
              </a:xfrm>
              <a:custGeom>
                <a:avLst/>
                <a:gdLst>
                  <a:gd name="connsiteX0" fmla="*/ 138759 w 154134"/>
                  <a:gd name="connsiteY0" fmla="*/ 177926 h 221115"/>
                  <a:gd name="connsiteX1" fmla="*/ 92988 w 154134"/>
                  <a:gd name="connsiteY1" fmla="*/ 203886 h 221115"/>
                  <a:gd name="connsiteX2" fmla="*/ 25856 w 154134"/>
                  <a:gd name="connsiteY2" fmla="*/ 207211 h 221115"/>
                  <a:gd name="connsiteX3" fmla="*/ 18147 w 154134"/>
                  <a:gd name="connsiteY3" fmla="*/ 149569 h 221115"/>
                  <a:gd name="connsiteX4" fmla="*/ 18147 w 154134"/>
                  <a:gd name="connsiteY4" fmla="*/ 91264 h 221115"/>
                  <a:gd name="connsiteX5" fmla="*/ -1843 w 154134"/>
                  <a:gd name="connsiteY5" fmla="*/ 44144 h 221115"/>
                  <a:gd name="connsiteX6" fmla="*/ 38099 w 154134"/>
                  <a:gd name="connsiteY6" fmla="*/ 14885 h 221115"/>
                  <a:gd name="connsiteX7" fmla="*/ 121258 w 154134"/>
                  <a:gd name="connsiteY7" fmla="*/ 1370 h 221115"/>
                  <a:gd name="connsiteX8" fmla="*/ 127354 w 154134"/>
                  <a:gd name="connsiteY8" fmla="*/ 71816 h 221115"/>
                  <a:gd name="connsiteX9" fmla="*/ 152272 w 154134"/>
                  <a:gd name="connsiteY9" fmla="*/ 127865 h 221115"/>
                  <a:gd name="connsiteX10" fmla="*/ 138759 w 154134"/>
                  <a:gd name="connsiteY10" fmla="*/ 177926 h 22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4134" h="221115">
                    <a:moveTo>
                      <a:pt x="138759" y="177926"/>
                    </a:moveTo>
                    <a:cubicBezTo>
                      <a:pt x="118871" y="190438"/>
                      <a:pt x="108279" y="195518"/>
                      <a:pt x="92988" y="203886"/>
                    </a:cubicBezTo>
                    <a:cubicBezTo>
                      <a:pt x="71703" y="215555"/>
                      <a:pt x="42887" y="234074"/>
                      <a:pt x="25856" y="207211"/>
                    </a:cubicBezTo>
                    <a:cubicBezTo>
                      <a:pt x="18363" y="195388"/>
                      <a:pt x="15429" y="170217"/>
                      <a:pt x="18147" y="149569"/>
                    </a:cubicBezTo>
                    <a:cubicBezTo>
                      <a:pt x="20649" y="130554"/>
                      <a:pt x="21678" y="110665"/>
                      <a:pt x="18147" y="91264"/>
                    </a:cubicBezTo>
                    <a:cubicBezTo>
                      <a:pt x="16077" y="79907"/>
                      <a:pt x="9498" y="64147"/>
                      <a:pt x="-1843" y="44144"/>
                    </a:cubicBezTo>
                    <a:cubicBezTo>
                      <a:pt x="6590" y="33642"/>
                      <a:pt x="18147" y="23214"/>
                      <a:pt x="38099" y="14885"/>
                    </a:cubicBezTo>
                    <a:cubicBezTo>
                      <a:pt x="56577" y="7186"/>
                      <a:pt x="95020" y="-4101"/>
                      <a:pt x="121258" y="1370"/>
                    </a:cubicBezTo>
                    <a:cubicBezTo>
                      <a:pt x="116610" y="28448"/>
                      <a:pt x="122528" y="54637"/>
                      <a:pt x="127354" y="71816"/>
                    </a:cubicBezTo>
                    <a:cubicBezTo>
                      <a:pt x="132523" y="90207"/>
                      <a:pt x="151827" y="107659"/>
                      <a:pt x="152272" y="127865"/>
                    </a:cubicBezTo>
                    <a:cubicBezTo>
                      <a:pt x="152615" y="143318"/>
                      <a:pt x="148602" y="165707"/>
                      <a:pt x="138759" y="177926"/>
                    </a:cubicBezTo>
                  </a:path>
                </a:pathLst>
              </a:custGeom>
              <a:solidFill>
                <a:srgbClr val="8FD2E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3" name="Полилиния: фигура 21382">
                <a:extLst>
                  <a:ext uri="{FF2B5EF4-FFF2-40B4-BE49-F238E27FC236}">
                    <a16:creationId xmlns:a16="http://schemas.microsoft.com/office/drawing/2014/main" id="{AD9D7C3D-6FD2-F7E2-B55E-11D90045AD94}"/>
                  </a:ext>
                </a:extLst>
              </p:cNvPr>
              <p:cNvSpPr/>
              <p:nvPr/>
            </p:nvSpPr>
            <p:spPr>
              <a:xfrm flipH="1" flipV="1">
                <a:off x="20066721" y="4288971"/>
                <a:ext cx="82919" cy="116122"/>
              </a:xfrm>
              <a:custGeom>
                <a:avLst/>
                <a:gdLst>
                  <a:gd name="connsiteX0" fmla="*/ 56141 w 84049"/>
                  <a:gd name="connsiteY0" fmla="*/ 31606 h 116122"/>
                  <a:gd name="connsiteX1" fmla="*/ 56434 w 84049"/>
                  <a:gd name="connsiteY1" fmla="*/ 49 h 116122"/>
                  <a:gd name="connsiteX2" fmla="*/ 2281 w 84049"/>
                  <a:gd name="connsiteY2" fmla="*/ 17660 h 116122"/>
                  <a:gd name="connsiteX3" fmla="*/ 6624 w 84049"/>
                  <a:gd name="connsiteY3" fmla="*/ 43899 h 116122"/>
                  <a:gd name="connsiteX4" fmla="*/ 3246 w 84049"/>
                  <a:gd name="connsiteY4" fmla="*/ 88349 h 116122"/>
                  <a:gd name="connsiteX5" fmla="*/ 53589 w 84049"/>
                  <a:gd name="connsiteY5" fmla="*/ 115083 h 116122"/>
                  <a:gd name="connsiteX6" fmla="*/ 73706 w 84049"/>
                  <a:gd name="connsiteY6" fmla="*/ 103172 h 116122"/>
                  <a:gd name="connsiteX7" fmla="*/ 79014 w 84049"/>
                  <a:gd name="connsiteY7" fmla="*/ 43760 h 116122"/>
                  <a:gd name="connsiteX8" fmla="*/ 56141 w 84049"/>
                  <a:gd name="connsiteY8" fmla="*/ 31606 h 1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49" h="116122">
                    <a:moveTo>
                      <a:pt x="56141" y="31606"/>
                    </a:moveTo>
                    <a:lnTo>
                      <a:pt x="56434" y="49"/>
                    </a:lnTo>
                    <a:cubicBezTo>
                      <a:pt x="41702" y="-1731"/>
                      <a:pt x="14689" y="6166"/>
                      <a:pt x="2281" y="17660"/>
                    </a:cubicBezTo>
                    <a:cubicBezTo>
                      <a:pt x="5049" y="23604"/>
                      <a:pt x="7920" y="38436"/>
                      <a:pt x="6624" y="43899"/>
                    </a:cubicBezTo>
                    <a:cubicBezTo>
                      <a:pt x="-4920" y="55001"/>
                      <a:pt x="-3269" y="69998"/>
                      <a:pt x="3246" y="88349"/>
                    </a:cubicBezTo>
                    <a:cubicBezTo>
                      <a:pt x="10053" y="107578"/>
                      <a:pt x="33802" y="119236"/>
                      <a:pt x="53589" y="115083"/>
                    </a:cubicBezTo>
                    <a:cubicBezTo>
                      <a:pt x="56065" y="115287"/>
                      <a:pt x="65438" y="115044"/>
                      <a:pt x="73706" y="103172"/>
                    </a:cubicBezTo>
                    <a:cubicBezTo>
                      <a:pt x="81351" y="92198"/>
                      <a:pt x="85440" y="61197"/>
                      <a:pt x="79014" y="43760"/>
                    </a:cubicBezTo>
                    <a:cubicBezTo>
                      <a:pt x="74963" y="32762"/>
                      <a:pt x="60650" y="32062"/>
                      <a:pt x="56141" y="31606"/>
                    </a:cubicBez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4" name="Полилиния: фигура 21383">
                <a:extLst>
                  <a:ext uri="{FF2B5EF4-FFF2-40B4-BE49-F238E27FC236}">
                    <a16:creationId xmlns:a16="http://schemas.microsoft.com/office/drawing/2014/main" id="{10B5A764-22FF-0DB2-2523-98F550A9C78C}"/>
                  </a:ext>
                </a:extLst>
              </p:cNvPr>
              <p:cNvSpPr/>
              <p:nvPr/>
            </p:nvSpPr>
            <p:spPr>
              <a:xfrm flipH="1" flipV="1">
                <a:off x="20072429" y="4274629"/>
                <a:ext cx="84460" cy="107239"/>
              </a:xfrm>
              <a:custGeom>
                <a:avLst/>
                <a:gdLst>
                  <a:gd name="connsiteX0" fmla="*/ -1847 w 85611"/>
                  <a:gd name="connsiteY0" fmla="*/ 60891 h 107239"/>
                  <a:gd name="connsiteX1" fmla="*/ 46388 w 85611"/>
                  <a:gd name="connsiteY1" fmla="*/ 107007 h 107239"/>
                  <a:gd name="connsiteX2" fmla="*/ 83764 w 85611"/>
                  <a:gd name="connsiteY2" fmla="*/ 89262 h 107239"/>
                  <a:gd name="connsiteX3" fmla="*/ 60358 w 85611"/>
                  <a:gd name="connsiteY3" fmla="*/ 58147 h 107239"/>
                  <a:gd name="connsiteX4" fmla="*/ 62237 w 85611"/>
                  <a:gd name="connsiteY4" fmla="*/ 44901 h 107239"/>
                  <a:gd name="connsiteX5" fmla="*/ 58033 w 85611"/>
                  <a:gd name="connsiteY5" fmla="*/ 27577 h 107239"/>
                  <a:gd name="connsiteX6" fmla="*/ 55011 w 85611"/>
                  <a:gd name="connsiteY6" fmla="*/ 22741 h 107239"/>
                  <a:gd name="connsiteX7" fmla="*/ 21724 w 85611"/>
                  <a:gd name="connsiteY7" fmla="*/ -218 h 107239"/>
                  <a:gd name="connsiteX8" fmla="*/ -1847 w 85611"/>
                  <a:gd name="connsiteY8" fmla="*/ 60891 h 10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611" h="107239">
                    <a:moveTo>
                      <a:pt x="-1847" y="60891"/>
                    </a:moveTo>
                    <a:cubicBezTo>
                      <a:pt x="-2050" y="90165"/>
                      <a:pt x="19819" y="106204"/>
                      <a:pt x="46388" y="107007"/>
                    </a:cubicBezTo>
                    <a:cubicBezTo>
                      <a:pt x="60218" y="107425"/>
                      <a:pt x="77541" y="98866"/>
                      <a:pt x="83764" y="89262"/>
                    </a:cubicBezTo>
                    <a:cubicBezTo>
                      <a:pt x="82430" y="80868"/>
                      <a:pt x="77782" y="68272"/>
                      <a:pt x="60358" y="58147"/>
                    </a:cubicBezTo>
                    <a:cubicBezTo>
                      <a:pt x="59977" y="53921"/>
                      <a:pt x="62186" y="49257"/>
                      <a:pt x="62237" y="44901"/>
                    </a:cubicBezTo>
                    <a:cubicBezTo>
                      <a:pt x="62301" y="38754"/>
                      <a:pt x="60815" y="33104"/>
                      <a:pt x="58033" y="27577"/>
                    </a:cubicBezTo>
                    <a:cubicBezTo>
                      <a:pt x="57157" y="25841"/>
                      <a:pt x="56078" y="24289"/>
                      <a:pt x="55011" y="22741"/>
                    </a:cubicBezTo>
                    <a:cubicBezTo>
                      <a:pt x="34018" y="6881"/>
                      <a:pt x="21724" y="-218"/>
                      <a:pt x="21724" y="-218"/>
                    </a:cubicBezTo>
                    <a:cubicBezTo>
                      <a:pt x="21724" y="-218"/>
                      <a:pt x="-1644" y="31631"/>
                      <a:pt x="-1847" y="60891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5" name="Полилиния: фигура 21384">
                <a:extLst>
                  <a:ext uri="{FF2B5EF4-FFF2-40B4-BE49-F238E27FC236}">
                    <a16:creationId xmlns:a16="http://schemas.microsoft.com/office/drawing/2014/main" id="{499874AA-DEE5-BB47-357C-B1AF1BBD8D02}"/>
                  </a:ext>
                </a:extLst>
              </p:cNvPr>
              <p:cNvSpPr/>
              <p:nvPr/>
            </p:nvSpPr>
            <p:spPr>
              <a:xfrm flipH="1" flipV="1">
                <a:off x="20090835" y="4327014"/>
                <a:ext cx="13836" cy="26637"/>
              </a:xfrm>
              <a:custGeom>
                <a:avLst/>
                <a:gdLst>
                  <a:gd name="connsiteX0" fmla="*/ 12165 w 14024"/>
                  <a:gd name="connsiteY0" fmla="*/ 23621 h 26637"/>
                  <a:gd name="connsiteX1" fmla="*/ -777 w 14024"/>
                  <a:gd name="connsiteY1" fmla="*/ 21393 h 26637"/>
                  <a:gd name="connsiteX2" fmla="*/ 12025 w 14024"/>
                  <a:gd name="connsiteY2" fmla="*/ -207 h 26637"/>
                  <a:gd name="connsiteX3" fmla="*/ 12165 w 14024"/>
                  <a:gd name="connsiteY3" fmla="*/ 23621 h 26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24" h="26637">
                    <a:moveTo>
                      <a:pt x="12165" y="23621"/>
                    </a:moveTo>
                    <a:cubicBezTo>
                      <a:pt x="12165" y="23621"/>
                      <a:pt x="4900" y="31235"/>
                      <a:pt x="-777" y="21393"/>
                    </a:cubicBezTo>
                    <a:cubicBezTo>
                      <a:pt x="-6453" y="11526"/>
                      <a:pt x="12025" y="-207"/>
                      <a:pt x="12025" y="-207"/>
                    </a:cubicBezTo>
                    <a:lnTo>
                      <a:pt x="12165" y="23621"/>
                    </a:ln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6" name="Полилиния: фигура 21385">
                <a:extLst>
                  <a:ext uri="{FF2B5EF4-FFF2-40B4-BE49-F238E27FC236}">
                    <a16:creationId xmlns:a16="http://schemas.microsoft.com/office/drawing/2014/main" id="{AB1994B1-FD87-44BA-3FCB-A9FE6EE70D25}"/>
                  </a:ext>
                </a:extLst>
              </p:cNvPr>
              <p:cNvSpPr/>
              <p:nvPr/>
            </p:nvSpPr>
            <p:spPr>
              <a:xfrm flipH="1" flipV="1">
                <a:off x="20015371" y="4441054"/>
                <a:ext cx="42812" cy="41289"/>
              </a:xfrm>
              <a:custGeom>
                <a:avLst/>
                <a:gdLst>
                  <a:gd name="connsiteX0" fmla="*/ 41494 w 43395"/>
                  <a:gd name="connsiteY0" fmla="*/ 5860 h 41289"/>
                  <a:gd name="connsiteX1" fmla="*/ 24310 w 43395"/>
                  <a:gd name="connsiteY1" fmla="*/ 38781 h 41289"/>
                  <a:gd name="connsiteX2" fmla="*/ -1902 w 43395"/>
                  <a:gd name="connsiteY2" fmla="*/ 38781 h 41289"/>
                  <a:gd name="connsiteX3" fmla="*/ 14379 w 43395"/>
                  <a:gd name="connsiteY3" fmla="*/ -99 h 41289"/>
                  <a:gd name="connsiteX4" fmla="*/ 41494 w 43395"/>
                  <a:gd name="connsiteY4" fmla="*/ 5860 h 4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5" h="41289">
                    <a:moveTo>
                      <a:pt x="41494" y="5860"/>
                    </a:moveTo>
                    <a:cubicBezTo>
                      <a:pt x="41494" y="5860"/>
                      <a:pt x="39678" y="33343"/>
                      <a:pt x="24310" y="38781"/>
                    </a:cubicBezTo>
                    <a:cubicBezTo>
                      <a:pt x="8944" y="44202"/>
                      <a:pt x="-1902" y="38781"/>
                      <a:pt x="-1902" y="38781"/>
                    </a:cubicBezTo>
                    <a:lnTo>
                      <a:pt x="14379" y="-99"/>
                    </a:lnTo>
                    <a:lnTo>
                      <a:pt x="41494" y="5860"/>
                    </a:ln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7" name="Полилиния: фигура 21386">
                <a:extLst>
                  <a:ext uri="{FF2B5EF4-FFF2-40B4-BE49-F238E27FC236}">
                    <a16:creationId xmlns:a16="http://schemas.microsoft.com/office/drawing/2014/main" id="{A1C3E333-ACFE-DDF4-164C-45FFA7DDA1C8}"/>
                  </a:ext>
                </a:extLst>
              </p:cNvPr>
              <p:cNvSpPr/>
              <p:nvPr/>
            </p:nvSpPr>
            <p:spPr>
              <a:xfrm flipH="1" flipV="1">
                <a:off x="20124080" y="4288735"/>
                <a:ext cx="30165" cy="48594"/>
              </a:xfrm>
              <a:custGeom>
                <a:avLst/>
                <a:gdLst>
                  <a:gd name="connsiteX0" fmla="*/ -1831 w 30576"/>
                  <a:gd name="connsiteY0" fmla="*/ 45255 h 48594"/>
                  <a:gd name="connsiteX1" fmla="*/ 27010 w 30576"/>
                  <a:gd name="connsiteY1" fmla="*/ 32237 h 48594"/>
                  <a:gd name="connsiteX2" fmla="*/ 3058 w 30576"/>
                  <a:gd name="connsiteY2" fmla="*/ -232 h 48594"/>
                  <a:gd name="connsiteX3" fmla="*/ -1831 w 30576"/>
                  <a:gd name="connsiteY3" fmla="*/ 45255 h 48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576" h="48594">
                    <a:moveTo>
                      <a:pt x="-1831" y="45255"/>
                    </a:moveTo>
                    <a:cubicBezTo>
                      <a:pt x="-1831" y="45255"/>
                      <a:pt x="17371" y="57881"/>
                      <a:pt x="27010" y="32237"/>
                    </a:cubicBezTo>
                    <a:cubicBezTo>
                      <a:pt x="36637" y="6610"/>
                      <a:pt x="3058" y="-232"/>
                      <a:pt x="3058" y="-232"/>
                    </a:cubicBezTo>
                    <a:lnTo>
                      <a:pt x="-1831" y="45255"/>
                    </a:lnTo>
                  </a:path>
                </a:pathLst>
              </a:custGeom>
              <a:solidFill>
                <a:srgbClr val="8FD2E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8" name="Полилиния: фигура 21387">
                <a:extLst>
                  <a:ext uri="{FF2B5EF4-FFF2-40B4-BE49-F238E27FC236}">
                    <a16:creationId xmlns:a16="http://schemas.microsoft.com/office/drawing/2014/main" id="{7B569956-94E5-70FF-5BFE-F4EE5C427E90}"/>
                  </a:ext>
                </a:extLst>
              </p:cNvPr>
              <p:cNvSpPr/>
              <p:nvPr/>
            </p:nvSpPr>
            <p:spPr>
              <a:xfrm flipH="1" flipV="1">
                <a:off x="20132092" y="4273412"/>
                <a:ext cx="78159" cy="113824"/>
              </a:xfrm>
              <a:custGeom>
                <a:avLst/>
                <a:gdLst>
                  <a:gd name="connsiteX0" fmla="*/ -1809 w 79224"/>
                  <a:gd name="connsiteY0" fmla="*/ 9225 h 113824"/>
                  <a:gd name="connsiteX1" fmla="*/ 12986 w 79224"/>
                  <a:gd name="connsiteY1" fmla="*/ 41814 h 113824"/>
                  <a:gd name="connsiteX2" fmla="*/ 1823 w 79224"/>
                  <a:gd name="connsiteY2" fmla="*/ 73374 h 113824"/>
                  <a:gd name="connsiteX3" fmla="*/ 26131 w 79224"/>
                  <a:gd name="connsiteY3" fmla="*/ 111312 h 113824"/>
                  <a:gd name="connsiteX4" fmla="*/ 76893 w 79224"/>
                  <a:gd name="connsiteY4" fmla="*/ 71430 h 113824"/>
                  <a:gd name="connsiteX5" fmla="*/ 66148 w 79224"/>
                  <a:gd name="connsiteY5" fmla="*/ 22183 h 113824"/>
                  <a:gd name="connsiteX6" fmla="*/ -1809 w 79224"/>
                  <a:gd name="connsiteY6" fmla="*/ 9225 h 11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24" h="113824">
                    <a:moveTo>
                      <a:pt x="-1809" y="9225"/>
                    </a:moveTo>
                    <a:cubicBezTo>
                      <a:pt x="18041" y="19628"/>
                      <a:pt x="18511" y="29738"/>
                      <a:pt x="12986" y="41814"/>
                    </a:cubicBezTo>
                    <a:cubicBezTo>
                      <a:pt x="8325" y="52028"/>
                      <a:pt x="2522" y="61871"/>
                      <a:pt x="1823" y="73374"/>
                    </a:cubicBezTo>
                    <a:cubicBezTo>
                      <a:pt x="832" y="89811"/>
                      <a:pt x="10510" y="105532"/>
                      <a:pt x="26131" y="111312"/>
                    </a:cubicBezTo>
                    <a:cubicBezTo>
                      <a:pt x="53842" y="121571"/>
                      <a:pt x="74188" y="95536"/>
                      <a:pt x="76893" y="71430"/>
                    </a:cubicBezTo>
                    <a:cubicBezTo>
                      <a:pt x="79242" y="50540"/>
                      <a:pt x="73311" y="35274"/>
                      <a:pt x="66148" y="22183"/>
                    </a:cubicBezTo>
                    <a:cubicBezTo>
                      <a:pt x="55912" y="3524"/>
                      <a:pt x="18206" y="-10232"/>
                      <a:pt x="-1809" y="9225"/>
                    </a:cubicBez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89" name="Полилиния: фигура 21388">
                <a:extLst>
                  <a:ext uri="{FF2B5EF4-FFF2-40B4-BE49-F238E27FC236}">
                    <a16:creationId xmlns:a16="http://schemas.microsoft.com/office/drawing/2014/main" id="{95B30F1E-BD6A-2FA1-78CA-84BA38535D40}"/>
                  </a:ext>
                </a:extLst>
              </p:cNvPr>
              <p:cNvSpPr/>
              <p:nvPr/>
            </p:nvSpPr>
            <p:spPr>
              <a:xfrm flipH="1" flipV="1">
                <a:off x="20011840" y="4516993"/>
                <a:ext cx="122772" cy="128868"/>
              </a:xfrm>
              <a:custGeom>
                <a:avLst/>
                <a:gdLst>
                  <a:gd name="connsiteX0" fmla="*/ 66932 w 124445"/>
                  <a:gd name="connsiteY0" fmla="*/ 128006 h 128868"/>
                  <a:gd name="connsiteX1" fmla="*/ 8791 w 124445"/>
                  <a:gd name="connsiteY1" fmla="*/ 106287 h 128868"/>
                  <a:gd name="connsiteX2" fmla="*/ 676 w 124445"/>
                  <a:gd name="connsiteY2" fmla="*/ 55362 h 128868"/>
                  <a:gd name="connsiteX3" fmla="*/ 12182 w 124445"/>
                  <a:gd name="connsiteY3" fmla="*/ 4140 h 128868"/>
                  <a:gd name="connsiteX4" fmla="*/ 97895 w 124445"/>
                  <a:gd name="connsiteY4" fmla="*/ 22823 h 128868"/>
                  <a:gd name="connsiteX5" fmla="*/ 115370 w 124445"/>
                  <a:gd name="connsiteY5" fmla="*/ 96647 h 128868"/>
                  <a:gd name="connsiteX6" fmla="*/ 66932 w 124445"/>
                  <a:gd name="connsiteY6" fmla="*/ 128006 h 1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445" h="128868">
                    <a:moveTo>
                      <a:pt x="66932" y="128006"/>
                    </a:moveTo>
                    <a:cubicBezTo>
                      <a:pt x="66932" y="128006"/>
                      <a:pt x="13109" y="109006"/>
                      <a:pt x="8791" y="106287"/>
                    </a:cubicBezTo>
                    <a:cubicBezTo>
                      <a:pt x="6353" y="96647"/>
                      <a:pt x="5616" y="88571"/>
                      <a:pt x="676" y="55362"/>
                    </a:cubicBezTo>
                    <a:cubicBezTo>
                      <a:pt x="-4925" y="17735"/>
                      <a:pt x="-1407" y="10774"/>
                      <a:pt x="12182" y="4140"/>
                    </a:cubicBezTo>
                    <a:cubicBezTo>
                      <a:pt x="32020" y="-5523"/>
                      <a:pt x="66742" y="2186"/>
                      <a:pt x="97895" y="22823"/>
                    </a:cubicBezTo>
                    <a:cubicBezTo>
                      <a:pt x="132845" y="45992"/>
                      <a:pt x="122596" y="71034"/>
                      <a:pt x="115370" y="96647"/>
                    </a:cubicBezTo>
                    <a:cubicBezTo>
                      <a:pt x="108131" y="122250"/>
                      <a:pt x="79899" y="132019"/>
                      <a:pt x="66932" y="128006"/>
                    </a:cubicBezTo>
                  </a:path>
                </a:pathLst>
              </a:custGeom>
              <a:solidFill>
                <a:srgbClr val="F6853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0" name="Полилиния: фигура 21389">
                <a:extLst>
                  <a:ext uri="{FF2B5EF4-FFF2-40B4-BE49-F238E27FC236}">
                    <a16:creationId xmlns:a16="http://schemas.microsoft.com/office/drawing/2014/main" id="{30BE6D59-A4FC-86C7-0F52-BD2A0D4DE9E3}"/>
                  </a:ext>
                </a:extLst>
              </p:cNvPr>
              <p:cNvSpPr/>
              <p:nvPr/>
            </p:nvSpPr>
            <p:spPr>
              <a:xfrm flipH="1" flipV="1">
                <a:off x="20042120" y="4597581"/>
                <a:ext cx="24608" cy="20183"/>
              </a:xfrm>
              <a:custGeom>
                <a:avLst/>
                <a:gdLst>
                  <a:gd name="connsiteX0" fmla="*/ -1890 w 24943"/>
                  <a:gd name="connsiteY0" fmla="*/ 12952 h 20183"/>
                  <a:gd name="connsiteX1" fmla="*/ 8118 w 24943"/>
                  <a:gd name="connsiteY1" fmla="*/ 35 h 20183"/>
                  <a:gd name="connsiteX2" fmla="*/ 22837 w 24943"/>
                  <a:gd name="connsiteY2" fmla="*/ 20215 h 20183"/>
                  <a:gd name="connsiteX3" fmla="*/ -1890 w 24943"/>
                  <a:gd name="connsiteY3" fmla="*/ 12952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43" h="20183">
                    <a:moveTo>
                      <a:pt x="-1890" y="12952"/>
                    </a:moveTo>
                    <a:cubicBezTo>
                      <a:pt x="-1890" y="12952"/>
                      <a:pt x="-1890" y="-204"/>
                      <a:pt x="8118" y="35"/>
                    </a:cubicBezTo>
                    <a:cubicBezTo>
                      <a:pt x="16957" y="238"/>
                      <a:pt x="24437" y="9549"/>
                      <a:pt x="22837" y="20215"/>
                    </a:cubicBezTo>
                    <a:cubicBezTo>
                      <a:pt x="16563" y="17864"/>
                      <a:pt x="-1890" y="12952"/>
                      <a:pt x="-1890" y="12952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1" name="Полилиния: фигура 21390">
                <a:extLst>
                  <a:ext uri="{FF2B5EF4-FFF2-40B4-BE49-F238E27FC236}">
                    <a16:creationId xmlns:a16="http://schemas.microsoft.com/office/drawing/2014/main" id="{D6176060-BD9C-B63F-6701-AFC7B738837F}"/>
                  </a:ext>
                </a:extLst>
              </p:cNvPr>
              <p:cNvSpPr/>
              <p:nvPr/>
            </p:nvSpPr>
            <p:spPr>
              <a:xfrm flipH="1" flipV="1">
                <a:off x="20022800" y="4544712"/>
                <a:ext cx="85381" cy="64306"/>
              </a:xfrm>
              <a:custGeom>
                <a:avLst/>
                <a:gdLst>
                  <a:gd name="connsiteX0" fmla="*/ -1876 w 86544"/>
                  <a:gd name="connsiteY0" fmla="*/ 54874 h 64306"/>
                  <a:gd name="connsiteX1" fmla="*/ 8690 w 86544"/>
                  <a:gd name="connsiteY1" fmla="*/ 15961 h 64306"/>
                  <a:gd name="connsiteX2" fmla="*/ 64837 w 86544"/>
                  <a:gd name="connsiteY2" fmla="*/ 7299 h 64306"/>
                  <a:gd name="connsiteX3" fmla="*/ 83595 w 86544"/>
                  <a:gd name="connsiteY3" fmla="*/ 64310 h 64306"/>
                  <a:gd name="connsiteX4" fmla="*/ 65523 w 86544"/>
                  <a:gd name="connsiteY4" fmla="*/ 20927 h 64306"/>
                  <a:gd name="connsiteX5" fmla="*/ 19308 w 86544"/>
                  <a:gd name="connsiteY5" fmla="*/ 19126 h 64306"/>
                  <a:gd name="connsiteX6" fmla="*/ -1876 w 86544"/>
                  <a:gd name="connsiteY6" fmla="*/ 54874 h 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44" h="64306">
                    <a:moveTo>
                      <a:pt x="-1876" y="54874"/>
                    </a:moveTo>
                    <a:cubicBezTo>
                      <a:pt x="-1876" y="54874"/>
                      <a:pt x="-2498" y="31777"/>
                      <a:pt x="8690" y="15961"/>
                    </a:cubicBezTo>
                    <a:cubicBezTo>
                      <a:pt x="19879" y="141"/>
                      <a:pt x="45647" y="-6045"/>
                      <a:pt x="64837" y="7299"/>
                    </a:cubicBezTo>
                    <a:cubicBezTo>
                      <a:pt x="91393" y="25754"/>
                      <a:pt x="83595" y="64310"/>
                      <a:pt x="83595" y="64310"/>
                    </a:cubicBezTo>
                    <a:cubicBezTo>
                      <a:pt x="83595" y="64310"/>
                      <a:pt x="80865" y="33136"/>
                      <a:pt x="65523" y="20927"/>
                    </a:cubicBezTo>
                    <a:cubicBezTo>
                      <a:pt x="50181" y="8724"/>
                      <a:pt x="32871" y="8266"/>
                      <a:pt x="19308" y="19126"/>
                    </a:cubicBezTo>
                    <a:cubicBezTo>
                      <a:pt x="5757" y="29971"/>
                      <a:pt x="-1876" y="54874"/>
                      <a:pt x="-1876" y="54874"/>
                    </a:cubicBezTo>
                  </a:path>
                </a:pathLst>
              </a:custGeom>
              <a:solidFill>
                <a:srgbClr val="E4512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2" name="Полилиния: фигура 21391">
                <a:extLst>
                  <a:ext uri="{FF2B5EF4-FFF2-40B4-BE49-F238E27FC236}">
                    <a16:creationId xmlns:a16="http://schemas.microsoft.com/office/drawing/2014/main" id="{3B4DA1AA-EEB5-1402-EDBB-442ED261722D}"/>
                  </a:ext>
                </a:extLst>
              </p:cNvPr>
              <p:cNvSpPr/>
              <p:nvPr/>
            </p:nvSpPr>
            <p:spPr>
              <a:xfrm flipH="1" flipV="1">
                <a:off x="20050443" y="4512943"/>
                <a:ext cx="73657" cy="34015"/>
              </a:xfrm>
              <a:custGeom>
                <a:avLst/>
                <a:gdLst>
                  <a:gd name="connsiteX0" fmla="*/ -1867 w 74660"/>
                  <a:gd name="connsiteY0" fmla="*/ 9446 h 34015"/>
                  <a:gd name="connsiteX1" fmla="*/ 14274 w 74660"/>
                  <a:gd name="connsiteY1" fmla="*/ -38 h 34015"/>
                  <a:gd name="connsiteX2" fmla="*/ 71424 w 74660"/>
                  <a:gd name="connsiteY2" fmla="*/ 24369 h 34015"/>
                  <a:gd name="connsiteX3" fmla="*/ 58623 w 74660"/>
                  <a:gd name="connsiteY3" fmla="*/ 32501 h 34015"/>
                  <a:gd name="connsiteX4" fmla="*/ -1867 w 74660"/>
                  <a:gd name="connsiteY4" fmla="*/ 9446 h 3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60" h="34015">
                    <a:moveTo>
                      <a:pt x="-1867" y="9446"/>
                    </a:moveTo>
                    <a:cubicBezTo>
                      <a:pt x="-1855" y="7338"/>
                      <a:pt x="14274" y="-38"/>
                      <a:pt x="14274" y="-38"/>
                    </a:cubicBezTo>
                    <a:cubicBezTo>
                      <a:pt x="14274" y="-38"/>
                      <a:pt x="66611" y="17578"/>
                      <a:pt x="71424" y="24369"/>
                    </a:cubicBezTo>
                    <a:cubicBezTo>
                      <a:pt x="76250" y="31140"/>
                      <a:pt x="67437" y="36751"/>
                      <a:pt x="58623" y="32501"/>
                    </a:cubicBezTo>
                    <a:cubicBezTo>
                      <a:pt x="44602" y="25719"/>
                      <a:pt x="-1867" y="9446"/>
                      <a:pt x="-1867" y="9446"/>
                    </a:cubicBezTo>
                  </a:path>
                </a:pathLst>
              </a:custGeom>
              <a:solidFill>
                <a:srgbClr val="E4512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3" name="Полилиния: фигура 21392">
                <a:extLst>
                  <a:ext uri="{FF2B5EF4-FFF2-40B4-BE49-F238E27FC236}">
                    <a16:creationId xmlns:a16="http://schemas.microsoft.com/office/drawing/2014/main" id="{26D0D6F5-24F8-4607-382A-197908A62CE6}"/>
                  </a:ext>
                </a:extLst>
              </p:cNvPr>
              <p:cNvSpPr/>
              <p:nvPr/>
            </p:nvSpPr>
            <p:spPr>
              <a:xfrm flipH="1" flipV="1">
                <a:off x="20013253" y="4421887"/>
                <a:ext cx="85115" cy="145891"/>
              </a:xfrm>
              <a:custGeom>
                <a:avLst/>
                <a:gdLst>
                  <a:gd name="connsiteX0" fmla="*/ 84043 w 86275"/>
                  <a:gd name="connsiteY0" fmla="*/ 38074 h 145891"/>
                  <a:gd name="connsiteX1" fmla="*/ 51823 w 86275"/>
                  <a:gd name="connsiteY1" fmla="*/ 129946 h 145891"/>
                  <a:gd name="connsiteX2" fmla="*/ 17495 w 86275"/>
                  <a:gd name="connsiteY2" fmla="*/ 143242 h 145891"/>
                  <a:gd name="connsiteX3" fmla="*/ -1885 w 86275"/>
                  <a:gd name="connsiteY3" fmla="*/ 101639 h 145891"/>
                  <a:gd name="connsiteX4" fmla="*/ 23998 w 86275"/>
                  <a:gd name="connsiteY4" fmla="*/ 42217 h 145891"/>
                  <a:gd name="connsiteX5" fmla="*/ 50553 w 86275"/>
                  <a:gd name="connsiteY5" fmla="*/ 8547 h 145891"/>
                  <a:gd name="connsiteX6" fmla="*/ 78316 w 86275"/>
                  <a:gd name="connsiteY6" fmla="*/ 5829 h 145891"/>
                  <a:gd name="connsiteX7" fmla="*/ 84043 w 86275"/>
                  <a:gd name="connsiteY7" fmla="*/ 38074 h 14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275" h="145891">
                    <a:moveTo>
                      <a:pt x="84043" y="38074"/>
                    </a:moveTo>
                    <a:cubicBezTo>
                      <a:pt x="74772" y="73431"/>
                      <a:pt x="69032" y="97511"/>
                      <a:pt x="51823" y="129946"/>
                    </a:cubicBezTo>
                    <a:cubicBezTo>
                      <a:pt x="44813" y="143151"/>
                      <a:pt x="30424" y="149860"/>
                      <a:pt x="17495" y="143242"/>
                    </a:cubicBezTo>
                    <a:cubicBezTo>
                      <a:pt x="2217" y="135448"/>
                      <a:pt x="-2037" y="116978"/>
                      <a:pt x="-1885" y="101639"/>
                    </a:cubicBezTo>
                    <a:cubicBezTo>
                      <a:pt x="-1669" y="79781"/>
                      <a:pt x="11907" y="61098"/>
                      <a:pt x="23998" y="42217"/>
                    </a:cubicBezTo>
                    <a:cubicBezTo>
                      <a:pt x="29497" y="33629"/>
                      <a:pt x="44140" y="14084"/>
                      <a:pt x="50553" y="8547"/>
                    </a:cubicBezTo>
                    <a:cubicBezTo>
                      <a:pt x="59634" y="708"/>
                      <a:pt x="69908" y="-4812"/>
                      <a:pt x="78316" y="5829"/>
                    </a:cubicBezTo>
                    <a:cubicBezTo>
                      <a:pt x="85046" y="14351"/>
                      <a:pt x="84729" y="35460"/>
                      <a:pt x="84043" y="38074"/>
                    </a:cubicBezTo>
                  </a:path>
                </a:pathLst>
              </a:custGeom>
              <a:solidFill>
                <a:srgbClr val="76C4E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4" name="Полилиния: фигура 21393">
                <a:extLst>
                  <a:ext uri="{FF2B5EF4-FFF2-40B4-BE49-F238E27FC236}">
                    <a16:creationId xmlns:a16="http://schemas.microsoft.com/office/drawing/2014/main" id="{2AB2DF6A-B7E0-3E29-8201-6986DBEAF446}"/>
                  </a:ext>
                </a:extLst>
              </p:cNvPr>
              <p:cNvSpPr/>
              <p:nvPr/>
            </p:nvSpPr>
            <p:spPr>
              <a:xfrm flipH="1" flipV="1">
                <a:off x="20081375" y="4372806"/>
                <a:ext cx="72870" cy="36573"/>
              </a:xfrm>
              <a:custGeom>
                <a:avLst/>
                <a:gdLst>
                  <a:gd name="connsiteX0" fmla="*/ -1846 w 73863"/>
                  <a:gd name="connsiteY0" fmla="*/ 24948 h 36573"/>
                  <a:gd name="connsiteX1" fmla="*/ 10828 w 73863"/>
                  <a:gd name="connsiteY1" fmla="*/ 36412 h 36573"/>
                  <a:gd name="connsiteX2" fmla="*/ 61019 w 73863"/>
                  <a:gd name="connsiteY2" fmla="*/ 14470 h 36573"/>
                  <a:gd name="connsiteX3" fmla="*/ 72017 w 73863"/>
                  <a:gd name="connsiteY3" fmla="*/ 997 h 36573"/>
                  <a:gd name="connsiteX4" fmla="*/ 32025 w 73863"/>
                  <a:gd name="connsiteY4" fmla="*/ 4131 h 36573"/>
                  <a:gd name="connsiteX5" fmla="*/ -1846 w 73863"/>
                  <a:gd name="connsiteY5" fmla="*/ 24948 h 3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63" h="36573">
                    <a:moveTo>
                      <a:pt x="-1846" y="24948"/>
                    </a:moveTo>
                    <a:cubicBezTo>
                      <a:pt x="-1846" y="24948"/>
                      <a:pt x="-1846" y="32429"/>
                      <a:pt x="10828" y="36412"/>
                    </a:cubicBezTo>
                    <a:cubicBezTo>
                      <a:pt x="36584" y="26902"/>
                      <a:pt x="55431" y="18915"/>
                      <a:pt x="61019" y="14470"/>
                    </a:cubicBezTo>
                    <a:cubicBezTo>
                      <a:pt x="66607" y="10035"/>
                      <a:pt x="72017" y="997"/>
                      <a:pt x="72017" y="997"/>
                    </a:cubicBezTo>
                    <a:cubicBezTo>
                      <a:pt x="72017" y="997"/>
                      <a:pt x="50871" y="-3107"/>
                      <a:pt x="32025" y="4131"/>
                    </a:cubicBezTo>
                    <a:cubicBezTo>
                      <a:pt x="13178" y="11360"/>
                      <a:pt x="-1846" y="24948"/>
                      <a:pt x="-1846" y="24948"/>
                    </a:cubicBezTo>
                  </a:path>
                </a:pathLst>
              </a:custGeom>
              <a:solidFill>
                <a:srgbClr val="76C4E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5" name="Полилиния: фигура 21394">
                <a:extLst>
                  <a:ext uri="{FF2B5EF4-FFF2-40B4-BE49-F238E27FC236}">
                    <a16:creationId xmlns:a16="http://schemas.microsoft.com/office/drawing/2014/main" id="{023B2C1D-2CEA-A480-887B-18E6C9E47829}"/>
                  </a:ext>
                </a:extLst>
              </p:cNvPr>
              <p:cNvSpPr/>
              <p:nvPr/>
            </p:nvSpPr>
            <p:spPr>
              <a:xfrm flipH="1" flipV="1">
                <a:off x="20051793" y="4407207"/>
                <a:ext cx="72306" cy="139751"/>
              </a:xfrm>
              <a:custGeom>
                <a:avLst/>
                <a:gdLst>
                  <a:gd name="connsiteX0" fmla="*/ 71425 w 73291"/>
                  <a:gd name="connsiteY0" fmla="*/ 117682 h 139751"/>
                  <a:gd name="connsiteX1" fmla="*/ 31852 w 73291"/>
                  <a:gd name="connsiteY1" fmla="*/ 137496 h 139751"/>
                  <a:gd name="connsiteX2" fmla="*/ -1803 w 73291"/>
                  <a:gd name="connsiteY2" fmla="*/ 74476 h 139751"/>
                  <a:gd name="connsiteX3" fmla="*/ -1854 w 73291"/>
                  <a:gd name="connsiteY3" fmla="*/ 7291 h 139751"/>
                  <a:gd name="connsiteX4" fmla="*/ 14275 w 73291"/>
                  <a:gd name="connsiteY4" fmla="*/ -85 h 139751"/>
                  <a:gd name="connsiteX5" fmla="*/ 13767 w 73291"/>
                  <a:gd name="connsiteY5" fmla="*/ 60889 h 139751"/>
                  <a:gd name="connsiteX6" fmla="*/ 26226 w 73291"/>
                  <a:gd name="connsiteY6" fmla="*/ 115915 h 139751"/>
                  <a:gd name="connsiteX7" fmla="*/ 52896 w 73291"/>
                  <a:gd name="connsiteY7" fmla="*/ 126304 h 139751"/>
                  <a:gd name="connsiteX8" fmla="*/ 71425 w 73291"/>
                  <a:gd name="connsiteY8" fmla="*/ 117682 h 13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291" h="139751">
                    <a:moveTo>
                      <a:pt x="71425" y="117682"/>
                    </a:moveTo>
                    <a:cubicBezTo>
                      <a:pt x="71425" y="117682"/>
                      <a:pt x="60732" y="147870"/>
                      <a:pt x="31852" y="137496"/>
                    </a:cubicBezTo>
                    <a:cubicBezTo>
                      <a:pt x="2985" y="127118"/>
                      <a:pt x="-1689" y="99788"/>
                      <a:pt x="-1803" y="74476"/>
                    </a:cubicBezTo>
                    <a:cubicBezTo>
                      <a:pt x="-1905" y="49177"/>
                      <a:pt x="-1854" y="7291"/>
                      <a:pt x="-1854" y="7291"/>
                    </a:cubicBezTo>
                    <a:lnTo>
                      <a:pt x="14275" y="-85"/>
                    </a:lnTo>
                    <a:cubicBezTo>
                      <a:pt x="14275" y="-85"/>
                      <a:pt x="13196" y="32175"/>
                      <a:pt x="13767" y="60889"/>
                    </a:cubicBezTo>
                    <a:cubicBezTo>
                      <a:pt x="14275" y="86528"/>
                      <a:pt x="18885" y="106554"/>
                      <a:pt x="26226" y="115915"/>
                    </a:cubicBezTo>
                    <a:cubicBezTo>
                      <a:pt x="32068" y="123358"/>
                      <a:pt x="44044" y="127296"/>
                      <a:pt x="52896" y="126304"/>
                    </a:cubicBezTo>
                    <a:cubicBezTo>
                      <a:pt x="63932" y="125059"/>
                      <a:pt x="71425" y="117682"/>
                      <a:pt x="71425" y="117682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6" name="Полилиния: фигура 21395">
                <a:extLst>
                  <a:ext uri="{FF2B5EF4-FFF2-40B4-BE49-F238E27FC236}">
                    <a16:creationId xmlns:a16="http://schemas.microsoft.com/office/drawing/2014/main" id="{D8F985A7-5219-4E8A-2E8E-4F68DAD3504B}"/>
                  </a:ext>
                </a:extLst>
              </p:cNvPr>
              <p:cNvSpPr/>
              <p:nvPr/>
            </p:nvSpPr>
            <p:spPr>
              <a:xfrm flipH="1" flipV="1">
                <a:off x="20112378" y="4546959"/>
                <a:ext cx="18297" cy="88568"/>
              </a:xfrm>
              <a:custGeom>
                <a:avLst/>
                <a:gdLst>
                  <a:gd name="connsiteX0" fmla="*/ 8226 w 18546"/>
                  <a:gd name="connsiteY0" fmla="*/ 88585 h 88568"/>
                  <a:gd name="connsiteX1" fmla="*/ -1579 w 18546"/>
                  <a:gd name="connsiteY1" fmla="*/ 22431 h 88568"/>
                  <a:gd name="connsiteX2" fmla="*/ 11197 w 18546"/>
                  <a:gd name="connsiteY2" fmla="*/ 448 h 88568"/>
                  <a:gd name="connsiteX3" fmla="*/ 16506 w 18546"/>
                  <a:gd name="connsiteY3" fmla="*/ 50157 h 88568"/>
                  <a:gd name="connsiteX4" fmla="*/ 16506 w 18546"/>
                  <a:gd name="connsiteY4" fmla="*/ 84953 h 88568"/>
                  <a:gd name="connsiteX5" fmla="*/ 8226 w 18546"/>
                  <a:gd name="connsiteY5" fmla="*/ 88585 h 88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46" h="88568">
                    <a:moveTo>
                      <a:pt x="8226" y="88585"/>
                    </a:moveTo>
                    <a:cubicBezTo>
                      <a:pt x="7463" y="87215"/>
                      <a:pt x="517" y="40136"/>
                      <a:pt x="-1579" y="22431"/>
                    </a:cubicBezTo>
                    <a:cubicBezTo>
                      <a:pt x="-3674" y="4714"/>
                      <a:pt x="7248" y="-1814"/>
                      <a:pt x="11197" y="448"/>
                    </a:cubicBezTo>
                    <a:cubicBezTo>
                      <a:pt x="15147" y="2705"/>
                      <a:pt x="16049" y="27560"/>
                      <a:pt x="16506" y="50157"/>
                    </a:cubicBezTo>
                    <a:cubicBezTo>
                      <a:pt x="16950" y="72759"/>
                      <a:pt x="16506" y="84953"/>
                      <a:pt x="16506" y="84953"/>
                    </a:cubicBezTo>
                    <a:lnTo>
                      <a:pt x="8226" y="88585"/>
                    </a:lnTo>
                  </a:path>
                </a:pathLst>
              </a:custGeom>
              <a:solidFill>
                <a:srgbClr val="E4512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7" name="Полилиния: фигура 21396">
                <a:extLst>
                  <a:ext uri="{FF2B5EF4-FFF2-40B4-BE49-F238E27FC236}">
                    <a16:creationId xmlns:a16="http://schemas.microsoft.com/office/drawing/2014/main" id="{BF3C0AF9-923F-9A44-7FE7-3D9E2AFC1B11}"/>
                  </a:ext>
                </a:extLst>
              </p:cNvPr>
              <p:cNvSpPr/>
              <p:nvPr/>
            </p:nvSpPr>
            <p:spPr>
              <a:xfrm flipH="1" flipV="1">
                <a:off x="20007107" y="4467376"/>
                <a:ext cx="35013" cy="91832"/>
              </a:xfrm>
              <a:custGeom>
                <a:avLst/>
                <a:gdLst>
                  <a:gd name="connsiteX0" fmla="*/ -1911 w 35490"/>
                  <a:gd name="connsiteY0" fmla="*/ 88560 h 91832"/>
                  <a:gd name="connsiteX1" fmla="*/ 27337 w 35490"/>
                  <a:gd name="connsiteY1" fmla="*/ 88560 h 91832"/>
                  <a:gd name="connsiteX2" fmla="*/ 23489 w 35490"/>
                  <a:gd name="connsiteY2" fmla="*/ 1010 h 91832"/>
                  <a:gd name="connsiteX3" fmla="*/ -1911 w 35490"/>
                  <a:gd name="connsiteY3" fmla="*/ 88560 h 91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90" h="91832">
                    <a:moveTo>
                      <a:pt x="-1911" y="88560"/>
                    </a:moveTo>
                    <a:cubicBezTo>
                      <a:pt x="-1911" y="88560"/>
                      <a:pt x="14688" y="95804"/>
                      <a:pt x="27337" y="88560"/>
                    </a:cubicBezTo>
                    <a:cubicBezTo>
                      <a:pt x="36354" y="71406"/>
                      <a:pt x="36050" y="23934"/>
                      <a:pt x="23489" y="1010"/>
                    </a:cubicBezTo>
                    <a:cubicBezTo>
                      <a:pt x="16720" y="-11373"/>
                      <a:pt x="-1911" y="88560"/>
                      <a:pt x="-1911" y="88560"/>
                    </a:cubicBezTo>
                  </a:path>
                </a:pathLst>
              </a:custGeom>
              <a:solidFill>
                <a:srgbClr val="76C4E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8" name="Полилиния: фигура 21397">
                <a:extLst>
                  <a:ext uri="{FF2B5EF4-FFF2-40B4-BE49-F238E27FC236}">
                    <a16:creationId xmlns:a16="http://schemas.microsoft.com/office/drawing/2014/main" id="{F0BC895D-33A0-8568-B320-EBCEB602585F}"/>
                  </a:ext>
                </a:extLst>
              </p:cNvPr>
              <p:cNvSpPr/>
              <p:nvPr/>
            </p:nvSpPr>
            <p:spPr>
              <a:xfrm flipH="1" flipV="1">
                <a:off x="19709943" y="4346722"/>
                <a:ext cx="14630" cy="18399"/>
              </a:xfrm>
              <a:custGeom>
                <a:avLst/>
                <a:gdLst>
                  <a:gd name="connsiteX0" fmla="*/ 298 w 14829"/>
                  <a:gd name="connsiteY0" fmla="*/ -193 h 18399"/>
                  <a:gd name="connsiteX1" fmla="*/ 298 w 14829"/>
                  <a:gd name="connsiteY1" fmla="*/ 15746 h 18399"/>
                  <a:gd name="connsiteX2" fmla="*/ 12706 w 14829"/>
                  <a:gd name="connsiteY2" fmla="*/ 11113 h 18399"/>
                  <a:gd name="connsiteX3" fmla="*/ 298 w 14829"/>
                  <a:gd name="connsiteY3" fmla="*/ -193 h 1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29" h="18399">
                    <a:moveTo>
                      <a:pt x="298" y="-193"/>
                    </a:moveTo>
                    <a:cubicBezTo>
                      <a:pt x="298" y="-193"/>
                      <a:pt x="-5150" y="8215"/>
                      <a:pt x="298" y="15746"/>
                    </a:cubicBezTo>
                    <a:cubicBezTo>
                      <a:pt x="5772" y="23278"/>
                      <a:pt x="12706" y="11113"/>
                      <a:pt x="12706" y="11113"/>
                    </a:cubicBezTo>
                    <a:lnTo>
                      <a:pt x="298" y="-193"/>
                    </a:ln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399" name="Полилиния: фигура 21398">
                <a:extLst>
                  <a:ext uri="{FF2B5EF4-FFF2-40B4-BE49-F238E27FC236}">
                    <a16:creationId xmlns:a16="http://schemas.microsoft.com/office/drawing/2014/main" id="{0F990346-72FB-A2A3-6735-50F3361F96A5}"/>
                  </a:ext>
                </a:extLst>
              </p:cNvPr>
              <p:cNvSpPr/>
              <p:nvPr/>
            </p:nvSpPr>
            <p:spPr>
              <a:xfrm flipH="1" flipV="1">
                <a:off x="19703578" y="4411541"/>
                <a:ext cx="18599" cy="11576"/>
              </a:xfrm>
              <a:custGeom>
                <a:avLst/>
                <a:gdLst>
                  <a:gd name="connsiteX0" fmla="*/ 12649 w 18852"/>
                  <a:gd name="connsiteY0" fmla="*/ 7732 h 11576"/>
                  <a:gd name="connsiteX1" fmla="*/ 8103 w 18852"/>
                  <a:gd name="connsiteY1" fmla="*/ 9891 h 11576"/>
                  <a:gd name="connsiteX2" fmla="*/ 3086 w 18852"/>
                  <a:gd name="connsiteY2" fmla="*/ 10337 h 11576"/>
                  <a:gd name="connsiteX3" fmla="*/ -978 w 18852"/>
                  <a:gd name="connsiteY3" fmla="*/ 11438 h 11576"/>
                  <a:gd name="connsiteX4" fmla="*/ -2032 w 18852"/>
                  <a:gd name="connsiteY4" fmla="*/ 7554 h 11576"/>
                  <a:gd name="connsiteX5" fmla="*/ 5537 w 18852"/>
                  <a:gd name="connsiteY5" fmla="*/ 440 h 11576"/>
                  <a:gd name="connsiteX6" fmla="*/ 15672 w 18852"/>
                  <a:gd name="connsiteY6" fmla="*/ 2753 h 11576"/>
                  <a:gd name="connsiteX7" fmla="*/ 16726 w 18852"/>
                  <a:gd name="connsiteY7" fmla="*/ 6626 h 11576"/>
                  <a:gd name="connsiteX8" fmla="*/ 12649 w 18852"/>
                  <a:gd name="connsiteY8" fmla="*/ 7732 h 11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2" h="11576">
                    <a:moveTo>
                      <a:pt x="12649" y="7732"/>
                    </a:moveTo>
                    <a:cubicBezTo>
                      <a:pt x="11392" y="8611"/>
                      <a:pt x="9906" y="9395"/>
                      <a:pt x="8103" y="9891"/>
                    </a:cubicBezTo>
                    <a:cubicBezTo>
                      <a:pt x="6299" y="10373"/>
                      <a:pt x="4623" y="10451"/>
                      <a:pt x="3086" y="10337"/>
                    </a:cubicBezTo>
                    <a:lnTo>
                      <a:pt x="-978" y="11438"/>
                    </a:lnTo>
                    <a:lnTo>
                      <a:pt x="-2032" y="7554"/>
                    </a:lnTo>
                    <a:cubicBezTo>
                      <a:pt x="-2743" y="4950"/>
                      <a:pt x="648" y="1764"/>
                      <a:pt x="5537" y="440"/>
                    </a:cubicBezTo>
                    <a:cubicBezTo>
                      <a:pt x="10427" y="-890"/>
                      <a:pt x="14960" y="153"/>
                      <a:pt x="15672" y="2753"/>
                    </a:cubicBezTo>
                    <a:lnTo>
                      <a:pt x="16726" y="6626"/>
                    </a:lnTo>
                    <a:lnTo>
                      <a:pt x="12649" y="7732"/>
                    </a:ln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0" name="Полилиния: фигура 21399">
                <a:extLst>
                  <a:ext uri="{FF2B5EF4-FFF2-40B4-BE49-F238E27FC236}">
                    <a16:creationId xmlns:a16="http://schemas.microsoft.com/office/drawing/2014/main" id="{3009B3C3-D92C-584A-94A4-8B3A11649C09}"/>
                  </a:ext>
                </a:extLst>
              </p:cNvPr>
              <p:cNvSpPr/>
              <p:nvPr/>
            </p:nvSpPr>
            <p:spPr>
              <a:xfrm flipH="1" flipV="1">
                <a:off x="19703488" y="4408647"/>
                <a:ext cx="17649" cy="10602"/>
              </a:xfrm>
              <a:custGeom>
                <a:avLst/>
                <a:gdLst>
                  <a:gd name="connsiteX0" fmla="*/ 15671 w 17889"/>
                  <a:gd name="connsiteY0" fmla="*/ 2755 h 10602"/>
                  <a:gd name="connsiteX1" fmla="*/ 5537 w 17889"/>
                  <a:gd name="connsiteY1" fmla="*/ 433 h 10602"/>
                  <a:gd name="connsiteX2" fmla="*/ -2032 w 17889"/>
                  <a:gd name="connsiteY2" fmla="*/ 7567 h 10602"/>
                  <a:gd name="connsiteX3" fmla="*/ 8102 w 17889"/>
                  <a:gd name="connsiteY3" fmla="*/ 9880 h 10602"/>
                  <a:gd name="connsiteX4" fmla="*/ 15671 w 17889"/>
                  <a:gd name="connsiteY4" fmla="*/ 2755 h 10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9" h="10602">
                    <a:moveTo>
                      <a:pt x="15671" y="2755"/>
                    </a:moveTo>
                    <a:cubicBezTo>
                      <a:pt x="14960" y="151"/>
                      <a:pt x="10426" y="-891"/>
                      <a:pt x="5537" y="433"/>
                    </a:cubicBezTo>
                    <a:cubicBezTo>
                      <a:pt x="647" y="1763"/>
                      <a:pt x="-2744" y="4953"/>
                      <a:pt x="-2032" y="7567"/>
                    </a:cubicBezTo>
                    <a:cubicBezTo>
                      <a:pt x="-1334" y="10172"/>
                      <a:pt x="3213" y="11214"/>
                      <a:pt x="8102" y="9880"/>
                    </a:cubicBezTo>
                    <a:cubicBezTo>
                      <a:pt x="12991" y="8560"/>
                      <a:pt x="16370" y="5375"/>
                      <a:pt x="15671" y="2755"/>
                    </a:cubicBezTo>
                  </a:path>
                </a:pathLst>
              </a:custGeom>
              <a:solidFill>
                <a:srgbClr val="422A2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1" name="Полилиния: фигура 21400">
                <a:extLst>
                  <a:ext uri="{FF2B5EF4-FFF2-40B4-BE49-F238E27FC236}">
                    <a16:creationId xmlns:a16="http://schemas.microsoft.com/office/drawing/2014/main" id="{502A43E7-0606-28D4-C005-2EC85F11286F}"/>
                  </a:ext>
                </a:extLst>
              </p:cNvPr>
              <p:cNvSpPr/>
              <p:nvPr/>
            </p:nvSpPr>
            <p:spPr>
              <a:xfrm flipH="1" flipV="1">
                <a:off x="19690256" y="4347796"/>
                <a:ext cx="68483" cy="90912"/>
              </a:xfrm>
              <a:custGeom>
                <a:avLst/>
                <a:gdLst>
                  <a:gd name="connsiteX0" fmla="*/ 63916 w 69416"/>
                  <a:gd name="connsiteY0" fmla="*/ 89000 h 90912"/>
                  <a:gd name="connsiteX1" fmla="*/ 46708 w 69416"/>
                  <a:gd name="connsiteY1" fmla="*/ 86242 h 90912"/>
                  <a:gd name="connsiteX2" fmla="*/ 12113 w 69416"/>
                  <a:gd name="connsiteY2" fmla="*/ 41579 h 90912"/>
                  <a:gd name="connsiteX3" fmla="*/ -1997 w 69416"/>
                  <a:gd name="connsiteY3" fmla="*/ 2804 h 90912"/>
                  <a:gd name="connsiteX4" fmla="*/ -1984 w 69416"/>
                  <a:gd name="connsiteY4" fmla="*/ 2804 h 90912"/>
                  <a:gd name="connsiteX5" fmla="*/ -2086 w 69416"/>
                  <a:gd name="connsiteY5" fmla="*/ 2690 h 90912"/>
                  <a:gd name="connsiteX6" fmla="*/ 734 w 69416"/>
                  <a:gd name="connsiteY6" fmla="*/ 51 h 90912"/>
                  <a:gd name="connsiteX7" fmla="*/ 4480 w 69416"/>
                  <a:gd name="connsiteY7" fmla="*/ 914 h 90912"/>
                  <a:gd name="connsiteX8" fmla="*/ 18641 w 69416"/>
                  <a:gd name="connsiteY8" fmla="*/ 39202 h 90912"/>
                  <a:gd name="connsiteX9" fmla="*/ 50530 w 69416"/>
                  <a:gd name="connsiteY9" fmla="*/ 80452 h 90912"/>
                  <a:gd name="connsiteX10" fmla="*/ 58519 w 69416"/>
                  <a:gd name="connsiteY10" fmla="*/ 83782 h 90912"/>
                  <a:gd name="connsiteX11" fmla="*/ 59611 w 69416"/>
                  <a:gd name="connsiteY11" fmla="*/ 83538 h 90912"/>
                  <a:gd name="connsiteX12" fmla="*/ 58481 w 69416"/>
                  <a:gd name="connsiteY12" fmla="*/ 72158 h 90912"/>
                  <a:gd name="connsiteX13" fmla="*/ 41653 w 69416"/>
                  <a:gd name="connsiteY13" fmla="*/ 25932 h 90912"/>
                  <a:gd name="connsiteX14" fmla="*/ 44460 w 69416"/>
                  <a:gd name="connsiteY14" fmla="*/ 23288 h 90912"/>
                  <a:gd name="connsiteX15" fmla="*/ 48219 w 69416"/>
                  <a:gd name="connsiteY15" fmla="*/ 24142 h 90912"/>
                  <a:gd name="connsiteX16" fmla="*/ 65008 w 69416"/>
                  <a:gd name="connsiteY16" fmla="*/ 69797 h 90912"/>
                  <a:gd name="connsiteX17" fmla="*/ 63916 w 69416"/>
                  <a:gd name="connsiteY17" fmla="*/ 89000 h 90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9416" h="90912">
                    <a:moveTo>
                      <a:pt x="63916" y="89000"/>
                    </a:moveTo>
                    <a:cubicBezTo>
                      <a:pt x="61211" y="91134"/>
                      <a:pt x="56042" y="92389"/>
                      <a:pt x="46708" y="86242"/>
                    </a:cubicBezTo>
                    <a:cubicBezTo>
                      <a:pt x="33398" y="77456"/>
                      <a:pt x="17866" y="57414"/>
                      <a:pt x="12113" y="41579"/>
                    </a:cubicBezTo>
                    <a:lnTo>
                      <a:pt x="-1997" y="2804"/>
                    </a:lnTo>
                    <a:lnTo>
                      <a:pt x="-1984" y="2804"/>
                    </a:lnTo>
                    <a:lnTo>
                      <a:pt x="-2086" y="2690"/>
                    </a:lnTo>
                    <a:cubicBezTo>
                      <a:pt x="-2340" y="1722"/>
                      <a:pt x="-1082" y="542"/>
                      <a:pt x="734" y="51"/>
                    </a:cubicBezTo>
                    <a:cubicBezTo>
                      <a:pt x="2537" y="-435"/>
                      <a:pt x="4214" y="-53"/>
                      <a:pt x="4480" y="914"/>
                    </a:cubicBezTo>
                    <a:lnTo>
                      <a:pt x="18641" y="39202"/>
                    </a:lnTo>
                    <a:cubicBezTo>
                      <a:pt x="23873" y="53604"/>
                      <a:pt x="38491" y="72501"/>
                      <a:pt x="50530" y="80452"/>
                    </a:cubicBezTo>
                    <a:cubicBezTo>
                      <a:pt x="54607" y="83147"/>
                      <a:pt x="57160" y="83782"/>
                      <a:pt x="58519" y="83782"/>
                    </a:cubicBezTo>
                    <a:lnTo>
                      <a:pt x="59611" y="83538"/>
                    </a:lnTo>
                    <a:cubicBezTo>
                      <a:pt x="60258" y="83033"/>
                      <a:pt x="61325" y="79981"/>
                      <a:pt x="58481" y="72158"/>
                    </a:cubicBezTo>
                    <a:lnTo>
                      <a:pt x="41653" y="25932"/>
                    </a:lnTo>
                    <a:cubicBezTo>
                      <a:pt x="41399" y="24965"/>
                      <a:pt x="42656" y="23783"/>
                      <a:pt x="44460" y="23288"/>
                    </a:cubicBezTo>
                    <a:cubicBezTo>
                      <a:pt x="46276" y="22792"/>
                      <a:pt x="47952" y="23174"/>
                      <a:pt x="48219" y="24142"/>
                    </a:cubicBezTo>
                    <a:lnTo>
                      <a:pt x="65008" y="69797"/>
                    </a:lnTo>
                    <a:cubicBezTo>
                      <a:pt x="69288" y="81568"/>
                      <a:pt x="66774" y="86739"/>
                      <a:pt x="63916" y="89000"/>
                    </a:cubicBezTo>
                  </a:path>
                </a:pathLst>
              </a:custGeom>
              <a:solidFill>
                <a:srgbClr val="ECDDDC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2" name="Полилиния: фигура 21401">
                <a:extLst>
                  <a:ext uri="{FF2B5EF4-FFF2-40B4-BE49-F238E27FC236}">
                    <a16:creationId xmlns:a16="http://schemas.microsoft.com/office/drawing/2014/main" id="{03D33C43-5669-063F-CB6E-7F10C0865825}"/>
                  </a:ext>
                </a:extLst>
              </p:cNvPr>
              <p:cNvSpPr/>
              <p:nvPr/>
            </p:nvSpPr>
            <p:spPr>
              <a:xfrm flipH="1" flipV="1">
                <a:off x="19394965" y="4232212"/>
                <a:ext cx="64467" cy="61529"/>
              </a:xfrm>
              <a:custGeom>
                <a:avLst/>
                <a:gdLst>
                  <a:gd name="connsiteX0" fmla="*/ 7633 w 65345"/>
                  <a:gd name="connsiteY0" fmla="*/ 61253 h 61529"/>
                  <a:gd name="connsiteX1" fmla="*/ -2260 w 65345"/>
                  <a:gd name="connsiteY1" fmla="*/ 38085 h 61529"/>
                  <a:gd name="connsiteX2" fmla="*/ 20791 w 65345"/>
                  <a:gd name="connsiteY2" fmla="*/ 28153 h 61529"/>
                  <a:gd name="connsiteX3" fmla="*/ 29515 w 65345"/>
                  <a:gd name="connsiteY3" fmla="*/ 6816 h 61529"/>
                  <a:gd name="connsiteX4" fmla="*/ 57836 w 65345"/>
                  <a:gd name="connsiteY4" fmla="*/ 9272 h 61529"/>
                  <a:gd name="connsiteX5" fmla="*/ 52693 w 65345"/>
                  <a:gd name="connsiteY5" fmla="*/ 40983 h 61529"/>
                  <a:gd name="connsiteX6" fmla="*/ 7633 w 65345"/>
                  <a:gd name="connsiteY6" fmla="*/ 61253 h 6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345" h="61529">
                    <a:moveTo>
                      <a:pt x="7633" y="61253"/>
                    </a:moveTo>
                    <a:cubicBezTo>
                      <a:pt x="7633" y="61253"/>
                      <a:pt x="-3251" y="53097"/>
                      <a:pt x="-2260" y="38085"/>
                    </a:cubicBezTo>
                    <a:cubicBezTo>
                      <a:pt x="4636" y="35510"/>
                      <a:pt x="16472" y="32703"/>
                      <a:pt x="20791" y="28153"/>
                    </a:cubicBezTo>
                    <a:cubicBezTo>
                      <a:pt x="25223" y="23495"/>
                      <a:pt x="23635" y="18082"/>
                      <a:pt x="29515" y="6816"/>
                    </a:cubicBezTo>
                    <a:cubicBezTo>
                      <a:pt x="34608" y="-2962"/>
                      <a:pt x="49277" y="-3076"/>
                      <a:pt x="57836" y="9272"/>
                    </a:cubicBezTo>
                    <a:cubicBezTo>
                      <a:pt x="61862" y="15071"/>
                      <a:pt x="69292" y="28104"/>
                      <a:pt x="52693" y="40983"/>
                    </a:cubicBezTo>
                    <a:cubicBezTo>
                      <a:pt x="36081" y="53861"/>
                      <a:pt x="7633" y="61253"/>
                      <a:pt x="7633" y="61253"/>
                    </a:cubicBez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3" name="Полилиния: фигура 21402">
                <a:extLst>
                  <a:ext uri="{FF2B5EF4-FFF2-40B4-BE49-F238E27FC236}">
                    <a16:creationId xmlns:a16="http://schemas.microsoft.com/office/drawing/2014/main" id="{31E4CFCF-B070-D581-46D0-4EC3CC4D5CEF}"/>
                  </a:ext>
                </a:extLst>
              </p:cNvPr>
              <p:cNvSpPr/>
              <p:nvPr/>
            </p:nvSpPr>
            <p:spPr>
              <a:xfrm flipH="1" flipV="1">
                <a:off x="19438295" y="4075465"/>
                <a:ext cx="129578" cy="187510"/>
              </a:xfrm>
              <a:custGeom>
                <a:avLst/>
                <a:gdLst>
                  <a:gd name="connsiteX0" fmla="*/ 129072 w 131343"/>
                  <a:gd name="connsiteY0" fmla="*/ 33855 h 187510"/>
                  <a:gd name="connsiteX1" fmla="*/ 66766 w 131343"/>
                  <a:gd name="connsiteY1" fmla="*/ 79942 h 187510"/>
                  <a:gd name="connsiteX2" fmla="*/ 55107 w 131343"/>
                  <a:gd name="connsiteY2" fmla="*/ 122374 h 187510"/>
                  <a:gd name="connsiteX3" fmla="*/ 31345 w 131343"/>
                  <a:gd name="connsiteY3" fmla="*/ 183358 h 187510"/>
                  <a:gd name="connsiteX4" fmla="*/ 5298 w 131343"/>
                  <a:gd name="connsiteY4" fmla="*/ 185849 h 187510"/>
                  <a:gd name="connsiteX5" fmla="*/ 1411 w 131343"/>
                  <a:gd name="connsiteY5" fmla="*/ 183577 h 187510"/>
                  <a:gd name="connsiteX6" fmla="*/ -2271 w 131343"/>
                  <a:gd name="connsiteY6" fmla="*/ 180173 h 187510"/>
                  <a:gd name="connsiteX7" fmla="*/ 31307 w 131343"/>
                  <a:gd name="connsiteY7" fmla="*/ 39268 h 187510"/>
                  <a:gd name="connsiteX8" fmla="*/ 79428 w 131343"/>
                  <a:gd name="connsiteY8" fmla="*/ 10196 h 187510"/>
                  <a:gd name="connsiteX9" fmla="*/ 114010 w 131343"/>
                  <a:gd name="connsiteY9" fmla="*/ -360 h 187510"/>
                  <a:gd name="connsiteX10" fmla="*/ 129072 w 131343"/>
                  <a:gd name="connsiteY10" fmla="*/ 33855 h 187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343" h="187510">
                    <a:moveTo>
                      <a:pt x="129072" y="33855"/>
                    </a:moveTo>
                    <a:cubicBezTo>
                      <a:pt x="109806" y="50227"/>
                      <a:pt x="74525" y="67713"/>
                      <a:pt x="66766" y="79942"/>
                    </a:cubicBezTo>
                    <a:cubicBezTo>
                      <a:pt x="60606" y="94841"/>
                      <a:pt x="58384" y="108736"/>
                      <a:pt x="55107" y="122374"/>
                    </a:cubicBezTo>
                    <a:cubicBezTo>
                      <a:pt x="50510" y="141552"/>
                      <a:pt x="45519" y="169631"/>
                      <a:pt x="31345" y="183358"/>
                    </a:cubicBezTo>
                    <a:cubicBezTo>
                      <a:pt x="25199" y="189326"/>
                      <a:pt x="15013" y="186672"/>
                      <a:pt x="5298" y="185849"/>
                    </a:cubicBezTo>
                    <a:cubicBezTo>
                      <a:pt x="3926" y="185164"/>
                      <a:pt x="2593" y="184449"/>
                      <a:pt x="1411" y="183577"/>
                    </a:cubicBezTo>
                    <a:cubicBezTo>
                      <a:pt x="40" y="182575"/>
                      <a:pt x="-1129" y="181388"/>
                      <a:pt x="-2271" y="180173"/>
                    </a:cubicBezTo>
                    <a:cubicBezTo>
                      <a:pt x="30304" y="139851"/>
                      <a:pt x="-1675" y="79853"/>
                      <a:pt x="31307" y="39268"/>
                    </a:cubicBezTo>
                    <a:cubicBezTo>
                      <a:pt x="45150" y="22237"/>
                      <a:pt x="59933" y="18169"/>
                      <a:pt x="79428" y="10196"/>
                    </a:cubicBezTo>
                    <a:cubicBezTo>
                      <a:pt x="85244" y="7820"/>
                      <a:pt x="102961" y="925"/>
                      <a:pt x="114010" y="-360"/>
                    </a:cubicBezTo>
                    <a:cubicBezTo>
                      <a:pt x="115788" y="10182"/>
                      <a:pt x="121871" y="26885"/>
                      <a:pt x="129072" y="33855"/>
                    </a:cubicBezTo>
                  </a:path>
                </a:pathLst>
              </a:custGeom>
              <a:solidFill>
                <a:srgbClr val="7C9E2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4" name="Полилиния: фигура 21403">
                <a:extLst>
                  <a:ext uri="{FF2B5EF4-FFF2-40B4-BE49-F238E27FC236}">
                    <a16:creationId xmlns:a16="http://schemas.microsoft.com/office/drawing/2014/main" id="{CE6FE792-55B1-77BD-BB00-922B21D7ABDF}"/>
                  </a:ext>
                </a:extLst>
              </p:cNvPr>
              <p:cNvSpPr/>
              <p:nvPr/>
            </p:nvSpPr>
            <p:spPr>
              <a:xfrm flipH="1" flipV="1">
                <a:off x="19647761" y="4530628"/>
                <a:ext cx="49849" cy="98320"/>
              </a:xfrm>
              <a:custGeom>
                <a:avLst/>
                <a:gdLst>
                  <a:gd name="connsiteX0" fmla="*/ 48375 w 50528"/>
                  <a:gd name="connsiteY0" fmla="*/ 64613 h 98320"/>
                  <a:gd name="connsiteX1" fmla="*/ 33363 w 50528"/>
                  <a:gd name="connsiteY1" fmla="*/ 84268 h 98320"/>
                  <a:gd name="connsiteX2" fmla="*/ 37237 w 50528"/>
                  <a:gd name="connsiteY2" fmla="*/ 98327 h 98320"/>
                  <a:gd name="connsiteX3" fmla="*/ 2718 w 50528"/>
                  <a:gd name="connsiteY3" fmla="*/ 85185 h 98320"/>
                  <a:gd name="connsiteX4" fmla="*/ -140 w 50528"/>
                  <a:gd name="connsiteY4" fmla="*/ 43757 h 98320"/>
                  <a:gd name="connsiteX5" fmla="*/ 34341 w 50528"/>
                  <a:gd name="connsiteY5" fmla="*/ 6 h 98320"/>
                  <a:gd name="connsiteX6" fmla="*/ 46533 w 50528"/>
                  <a:gd name="connsiteY6" fmla="*/ 18079 h 98320"/>
                  <a:gd name="connsiteX7" fmla="*/ 48375 w 50528"/>
                  <a:gd name="connsiteY7" fmla="*/ 64613 h 9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528" h="98320">
                    <a:moveTo>
                      <a:pt x="48375" y="64613"/>
                    </a:moveTo>
                    <a:cubicBezTo>
                      <a:pt x="41161" y="69385"/>
                      <a:pt x="35281" y="76662"/>
                      <a:pt x="33363" y="84268"/>
                    </a:cubicBezTo>
                    <a:cubicBezTo>
                      <a:pt x="32665" y="87066"/>
                      <a:pt x="37097" y="95241"/>
                      <a:pt x="37237" y="98327"/>
                    </a:cubicBezTo>
                    <a:cubicBezTo>
                      <a:pt x="27356" y="95192"/>
                      <a:pt x="11252" y="90900"/>
                      <a:pt x="2718" y="85185"/>
                    </a:cubicBezTo>
                    <a:cubicBezTo>
                      <a:pt x="-4699" y="80204"/>
                      <a:pt x="-1905" y="53966"/>
                      <a:pt x="-140" y="43757"/>
                    </a:cubicBezTo>
                    <a:cubicBezTo>
                      <a:pt x="4318" y="17737"/>
                      <a:pt x="10859" y="6"/>
                      <a:pt x="34341" y="6"/>
                    </a:cubicBezTo>
                    <a:cubicBezTo>
                      <a:pt x="41974" y="6"/>
                      <a:pt x="47231" y="7090"/>
                      <a:pt x="46533" y="18079"/>
                    </a:cubicBezTo>
                    <a:cubicBezTo>
                      <a:pt x="45492" y="34624"/>
                      <a:pt x="47689" y="48519"/>
                      <a:pt x="48375" y="64613"/>
                    </a:cubicBezTo>
                  </a:path>
                </a:pathLst>
              </a:custGeom>
              <a:solidFill>
                <a:srgbClr val="F9AB1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5" name="Полилиния: фигура 21404">
                <a:extLst>
                  <a:ext uri="{FF2B5EF4-FFF2-40B4-BE49-F238E27FC236}">
                    <a16:creationId xmlns:a16="http://schemas.microsoft.com/office/drawing/2014/main" id="{FFF512E7-2FA1-117A-2CE8-6B2E93CFAC84}"/>
                  </a:ext>
                </a:extLst>
              </p:cNvPr>
              <p:cNvSpPr/>
              <p:nvPr/>
            </p:nvSpPr>
            <p:spPr>
              <a:xfrm flipH="1" flipV="1">
                <a:off x="19652961" y="4540480"/>
                <a:ext cx="47547" cy="89445"/>
              </a:xfrm>
              <a:custGeom>
                <a:avLst/>
                <a:gdLst>
                  <a:gd name="connsiteX0" fmla="*/ 10739 w 48195"/>
                  <a:gd name="connsiteY0" fmla="*/ 89457 h 89445"/>
                  <a:gd name="connsiteX1" fmla="*/ 8745 w 48195"/>
                  <a:gd name="connsiteY1" fmla="*/ 63675 h 89445"/>
                  <a:gd name="connsiteX2" fmla="*/ 11386 w 48195"/>
                  <a:gd name="connsiteY2" fmla="*/ 20773 h 89445"/>
                  <a:gd name="connsiteX3" fmla="*/ 36075 w 48195"/>
                  <a:gd name="connsiteY3" fmla="*/ 12429 h 89445"/>
                  <a:gd name="connsiteX4" fmla="*/ 46045 w 48195"/>
                  <a:gd name="connsiteY4" fmla="*/ 5369 h 89445"/>
                  <a:gd name="connsiteX5" fmla="*/ 26690 w 48195"/>
                  <a:gd name="connsiteY5" fmla="*/ 989 h 89445"/>
                  <a:gd name="connsiteX6" fmla="*/ 2065 w 48195"/>
                  <a:gd name="connsiteY6" fmla="*/ 31722 h 89445"/>
                  <a:gd name="connsiteX7" fmla="*/ -2126 w 48195"/>
                  <a:gd name="connsiteY7" fmla="*/ 74837 h 89445"/>
                  <a:gd name="connsiteX8" fmla="*/ 3233 w 48195"/>
                  <a:gd name="connsiteY8" fmla="*/ 86168 h 89445"/>
                  <a:gd name="connsiteX9" fmla="*/ 10739 w 48195"/>
                  <a:gd name="connsiteY9" fmla="*/ 89457 h 89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195" h="89445">
                    <a:moveTo>
                      <a:pt x="10739" y="89457"/>
                    </a:moveTo>
                    <a:cubicBezTo>
                      <a:pt x="10739" y="89457"/>
                      <a:pt x="10129" y="77199"/>
                      <a:pt x="8745" y="63675"/>
                    </a:cubicBezTo>
                    <a:cubicBezTo>
                      <a:pt x="7373" y="50176"/>
                      <a:pt x="4871" y="32114"/>
                      <a:pt x="11386" y="20773"/>
                    </a:cubicBezTo>
                    <a:cubicBezTo>
                      <a:pt x="17889" y="9432"/>
                      <a:pt x="28430" y="11937"/>
                      <a:pt x="36075" y="12429"/>
                    </a:cubicBezTo>
                    <a:cubicBezTo>
                      <a:pt x="43708" y="12924"/>
                      <a:pt x="46045" y="5369"/>
                      <a:pt x="46045" y="5369"/>
                    </a:cubicBezTo>
                    <a:cubicBezTo>
                      <a:pt x="46045" y="5369"/>
                      <a:pt x="42590" y="-2732"/>
                      <a:pt x="26690" y="989"/>
                    </a:cubicBezTo>
                    <a:cubicBezTo>
                      <a:pt x="10802" y="4710"/>
                      <a:pt x="5100" y="18209"/>
                      <a:pt x="2065" y="31722"/>
                    </a:cubicBezTo>
                    <a:cubicBezTo>
                      <a:pt x="-945" y="45246"/>
                      <a:pt x="-1542" y="66230"/>
                      <a:pt x="-2126" y="74837"/>
                    </a:cubicBezTo>
                    <a:cubicBezTo>
                      <a:pt x="-2418" y="79143"/>
                      <a:pt x="-120" y="84005"/>
                      <a:pt x="3233" y="86168"/>
                    </a:cubicBezTo>
                    <a:cubicBezTo>
                      <a:pt x="6586" y="88325"/>
                      <a:pt x="10739" y="89457"/>
                      <a:pt x="10739" y="89457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6" name="Полилиния: фигура 21405">
                <a:extLst>
                  <a:ext uri="{FF2B5EF4-FFF2-40B4-BE49-F238E27FC236}">
                    <a16:creationId xmlns:a16="http://schemas.microsoft.com/office/drawing/2014/main" id="{9DFFFAA1-1303-545F-54C7-6E06A20A1D3E}"/>
                  </a:ext>
                </a:extLst>
              </p:cNvPr>
              <p:cNvSpPr/>
              <p:nvPr/>
            </p:nvSpPr>
            <p:spPr>
              <a:xfrm flipH="1" flipV="1">
                <a:off x="19648888" y="4556990"/>
                <a:ext cx="16747" cy="39891"/>
              </a:xfrm>
              <a:custGeom>
                <a:avLst/>
                <a:gdLst>
                  <a:gd name="connsiteX0" fmla="*/ -188 w 16975"/>
                  <a:gd name="connsiteY0" fmla="*/ 39895 h 39891"/>
                  <a:gd name="connsiteX1" fmla="*/ -2156 w 16975"/>
                  <a:gd name="connsiteY1" fmla="*/ 20488 h 39891"/>
                  <a:gd name="connsiteX2" fmla="*/ 9236 w 16975"/>
                  <a:gd name="connsiteY2" fmla="*/ 4 h 39891"/>
                  <a:gd name="connsiteX3" fmla="*/ 14811 w 16975"/>
                  <a:gd name="connsiteY3" fmla="*/ 22929 h 39891"/>
                  <a:gd name="connsiteX4" fmla="*/ -188 w 16975"/>
                  <a:gd name="connsiteY4" fmla="*/ 39895 h 3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5" h="39891">
                    <a:moveTo>
                      <a:pt x="-188" y="39895"/>
                    </a:moveTo>
                    <a:cubicBezTo>
                      <a:pt x="-188" y="39895"/>
                      <a:pt x="-1928" y="28654"/>
                      <a:pt x="-2156" y="20488"/>
                    </a:cubicBezTo>
                    <a:cubicBezTo>
                      <a:pt x="-2372" y="12347"/>
                      <a:pt x="1590" y="-76"/>
                      <a:pt x="9236" y="4"/>
                    </a:cubicBezTo>
                    <a:cubicBezTo>
                      <a:pt x="14417" y="54"/>
                      <a:pt x="14811" y="10646"/>
                      <a:pt x="14811" y="22929"/>
                    </a:cubicBezTo>
                    <a:cubicBezTo>
                      <a:pt x="14811" y="35197"/>
                      <a:pt x="-188" y="39895"/>
                      <a:pt x="-188" y="39895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7" name="Полилиния: фигура 21406">
                <a:extLst>
                  <a:ext uri="{FF2B5EF4-FFF2-40B4-BE49-F238E27FC236}">
                    <a16:creationId xmlns:a16="http://schemas.microsoft.com/office/drawing/2014/main" id="{011A9484-0B4E-8B8B-2E2C-E9970608CE29}"/>
                  </a:ext>
                </a:extLst>
              </p:cNvPr>
              <p:cNvSpPr/>
              <p:nvPr/>
            </p:nvSpPr>
            <p:spPr>
              <a:xfrm flipH="1" flipV="1">
                <a:off x="19648750" y="4569503"/>
                <a:ext cx="23931" cy="10282"/>
              </a:xfrm>
              <a:custGeom>
                <a:avLst/>
                <a:gdLst>
                  <a:gd name="connsiteX0" fmla="*/ -2162 w 24257"/>
                  <a:gd name="connsiteY0" fmla="*/ 10082 h 10282"/>
                  <a:gd name="connsiteX1" fmla="*/ 12112 w 24257"/>
                  <a:gd name="connsiteY1" fmla="*/ 9056 h 10282"/>
                  <a:gd name="connsiteX2" fmla="*/ 21917 w 24257"/>
                  <a:gd name="connsiteY2" fmla="*/ 3315 h 10282"/>
                  <a:gd name="connsiteX3" fmla="*/ 22095 w 24257"/>
                  <a:gd name="connsiteY3" fmla="*/ 2 h 10282"/>
                  <a:gd name="connsiteX4" fmla="*/ 10944 w 24257"/>
                  <a:gd name="connsiteY4" fmla="*/ 5142 h 10282"/>
                  <a:gd name="connsiteX5" fmla="*/ -2162 w 24257"/>
                  <a:gd name="connsiteY5" fmla="*/ 6108 h 10282"/>
                  <a:gd name="connsiteX6" fmla="*/ -2162 w 24257"/>
                  <a:gd name="connsiteY6" fmla="*/ 10082 h 10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57" h="10282">
                    <a:moveTo>
                      <a:pt x="-2162" y="10082"/>
                    </a:moveTo>
                    <a:cubicBezTo>
                      <a:pt x="-2162" y="10082"/>
                      <a:pt x="6093" y="10961"/>
                      <a:pt x="12112" y="9056"/>
                    </a:cubicBezTo>
                    <a:cubicBezTo>
                      <a:pt x="18132" y="7135"/>
                      <a:pt x="21917" y="3315"/>
                      <a:pt x="21917" y="3315"/>
                    </a:cubicBezTo>
                    <a:lnTo>
                      <a:pt x="22095" y="2"/>
                    </a:lnTo>
                    <a:cubicBezTo>
                      <a:pt x="22095" y="2"/>
                      <a:pt x="16646" y="3504"/>
                      <a:pt x="10944" y="5142"/>
                    </a:cubicBezTo>
                    <a:cubicBezTo>
                      <a:pt x="4988" y="6843"/>
                      <a:pt x="-2162" y="6108"/>
                      <a:pt x="-2162" y="6108"/>
                    </a:cubicBezTo>
                    <a:lnTo>
                      <a:pt x="-2162" y="10082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8" name="Полилиния: фигура 21407">
                <a:extLst>
                  <a:ext uri="{FF2B5EF4-FFF2-40B4-BE49-F238E27FC236}">
                    <a16:creationId xmlns:a16="http://schemas.microsoft.com/office/drawing/2014/main" id="{AAC9E885-F105-BD04-FEB2-A98E679B9AEF}"/>
                  </a:ext>
                </a:extLst>
              </p:cNvPr>
              <p:cNvSpPr/>
              <p:nvPr/>
            </p:nvSpPr>
            <p:spPr>
              <a:xfrm flipH="1" flipV="1">
                <a:off x="19649151" y="4580057"/>
                <a:ext cx="23668" cy="9432"/>
              </a:xfrm>
              <a:custGeom>
                <a:avLst/>
                <a:gdLst>
                  <a:gd name="connsiteX0" fmla="*/ -2162 w 23990"/>
                  <a:gd name="connsiteY0" fmla="*/ 9244 h 9432"/>
                  <a:gd name="connsiteX1" fmla="*/ 12113 w 23990"/>
                  <a:gd name="connsiteY1" fmla="*/ 8211 h 9432"/>
                  <a:gd name="connsiteX2" fmla="*/ 21828 w 23990"/>
                  <a:gd name="connsiteY2" fmla="*/ 4302 h 9432"/>
                  <a:gd name="connsiteX3" fmla="*/ 21549 w 23990"/>
                  <a:gd name="connsiteY3" fmla="*/ 11 h 9432"/>
                  <a:gd name="connsiteX4" fmla="*/ 10944 w 23990"/>
                  <a:gd name="connsiteY4" fmla="*/ 4302 h 9432"/>
                  <a:gd name="connsiteX5" fmla="*/ -2162 w 23990"/>
                  <a:gd name="connsiteY5" fmla="*/ 5270 h 9432"/>
                  <a:gd name="connsiteX6" fmla="*/ -2162 w 23990"/>
                  <a:gd name="connsiteY6" fmla="*/ 9244 h 9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90" h="9432">
                    <a:moveTo>
                      <a:pt x="-2162" y="9244"/>
                    </a:moveTo>
                    <a:cubicBezTo>
                      <a:pt x="-2162" y="9244"/>
                      <a:pt x="6093" y="10116"/>
                      <a:pt x="12113" y="8211"/>
                    </a:cubicBezTo>
                    <a:cubicBezTo>
                      <a:pt x="18145" y="6296"/>
                      <a:pt x="21828" y="4302"/>
                      <a:pt x="21828" y="4302"/>
                    </a:cubicBezTo>
                    <a:lnTo>
                      <a:pt x="21549" y="11"/>
                    </a:lnTo>
                    <a:cubicBezTo>
                      <a:pt x="21549" y="11"/>
                      <a:pt x="16646" y="2665"/>
                      <a:pt x="10944" y="4302"/>
                    </a:cubicBezTo>
                    <a:cubicBezTo>
                      <a:pt x="4988" y="6004"/>
                      <a:pt x="-2162" y="5270"/>
                      <a:pt x="-2162" y="5270"/>
                    </a:cubicBezTo>
                    <a:lnTo>
                      <a:pt x="-2162" y="9244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09" name="Полилиния: фигура 21408">
                <a:extLst>
                  <a:ext uri="{FF2B5EF4-FFF2-40B4-BE49-F238E27FC236}">
                    <a16:creationId xmlns:a16="http://schemas.microsoft.com/office/drawing/2014/main" id="{7E2B2531-EB78-35CF-5596-3B04CFA29608}"/>
                  </a:ext>
                </a:extLst>
              </p:cNvPr>
              <p:cNvSpPr/>
              <p:nvPr/>
            </p:nvSpPr>
            <p:spPr>
              <a:xfrm flipH="1" flipV="1">
                <a:off x="19447621" y="4627416"/>
                <a:ext cx="92186" cy="53985"/>
              </a:xfrm>
              <a:custGeom>
                <a:avLst/>
                <a:gdLst>
                  <a:gd name="connsiteX0" fmla="*/ -2278 w 93442"/>
                  <a:gd name="connsiteY0" fmla="*/ 36051 h 53985"/>
                  <a:gd name="connsiteX1" fmla="*/ 5418 w 93442"/>
                  <a:gd name="connsiteY1" fmla="*/ 15884 h 53985"/>
                  <a:gd name="connsiteX2" fmla="*/ 23020 w 93442"/>
                  <a:gd name="connsiteY2" fmla="*/ 124 h 53985"/>
                  <a:gd name="connsiteX3" fmla="*/ 54377 w 93442"/>
                  <a:gd name="connsiteY3" fmla="*/ 10512 h 53985"/>
                  <a:gd name="connsiteX4" fmla="*/ 91156 w 93442"/>
                  <a:gd name="connsiteY4" fmla="*/ 38736 h 53985"/>
                  <a:gd name="connsiteX5" fmla="*/ 67572 w 93442"/>
                  <a:gd name="connsiteY5" fmla="*/ 51077 h 53985"/>
                  <a:gd name="connsiteX6" fmla="*/ 44864 w 93442"/>
                  <a:gd name="connsiteY6" fmla="*/ 49515 h 53985"/>
                  <a:gd name="connsiteX7" fmla="*/ 32368 w 93442"/>
                  <a:gd name="connsiteY7" fmla="*/ 53771 h 53985"/>
                  <a:gd name="connsiteX8" fmla="*/ -2278 w 93442"/>
                  <a:gd name="connsiteY8" fmla="*/ 36051 h 53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442" h="53985">
                    <a:moveTo>
                      <a:pt x="-2278" y="36051"/>
                    </a:moveTo>
                    <a:cubicBezTo>
                      <a:pt x="-2278" y="36051"/>
                      <a:pt x="2485" y="25042"/>
                      <a:pt x="5418" y="15884"/>
                    </a:cubicBezTo>
                    <a:cubicBezTo>
                      <a:pt x="8352" y="6718"/>
                      <a:pt x="13483" y="-610"/>
                      <a:pt x="23020" y="124"/>
                    </a:cubicBezTo>
                    <a:cubicBezTo>
                      <a:pt x="32545" y="849"/>
                      <a:pt x="39962" y="4113"/>
                      <a:pt x="54377" y="10512"/>
                    </a:cubicBezTo>
                    <a:cubicBezTo>
                      <a:pt x="78596" y="21273"/>
                      <a:pt x="91537" y="29195"/>
                      <a:pt x="91156" y="38736"/>
                    </a:cubicBezTo>
                    <a:cubicBezTo>
                      <a:pt x="90800" y="48269"/>
                      <a:pt x="84197" y="54064"/>
                      <a:pt x="67572" y="51077"/>
                    </a:cubicBezTo>
                    <a:cubicBezTo>
                      <a:pt x="62759" y="50224"/>
                      <a:pt x="50681" y="47699"/>
                      <a:pt x="44864" y="49515"/>
                    </a:cubicBezTo>
                    <a:cubicBezTo>
                      <a:pt x="39708" y="51142"/>
                      <a:pt x="36851" y="52397"/>
                      <a:pt x="32368" y="53771"/>
                    </a:cubicBezTo>
                    <a:cubicBezTo>
                      <a:pt x="22843" y="56719"/>
                      <a:pt x="-2278" y="36051"/>
                      <a:pt x="-2278" y="36051"/>
                    </a:cubicBezTo>
                  </a:path>
                </a:pathLst>
              </a:custGeom>
              <a:solidFill>
                <a:srgbClr val="F9AB1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0" name="Полилиния: фигура 21409">
                <a:extLst>
                  <a:ext uri="{FF2B5EF4-FFF2-40B4-BE49-F238E27FC236}">
                    <a16:creationId xmlns:a16="http://schemas.microsoft.com/office/drawing/2014/main" id="{1E063839-3C6B-6B05-F032-979C61B02C54}"/>
                  </a:ext>
                </a:extLst>
              </p:cNvPr>
              <p:cNvSpPr/>
              <p:nvPr/>
            </p:nvSpPr>
            <p:spPr>
              <a:xfrm flipH="1" flipV="1">
                <a:off x="19471836" y="4628214"/>
                <a:ext cx="44341" cy="14348"/>
              </a:xfrm>
              <a:custGeom>
                <a:avLst/>
                <a:gdLst>
                  <a:gd name="connsiteX0" fmla="*/ -2278 w 44945"/>
                  <a:gd name="connsiteY0" fmla="*/ 8566 h 14348"/>
                  <a:gd name="connsiteX1" fmla="*/ 10372 w 44945"/>
                  <a:gd name="connsiteY1" fmla="*/ 628 h 14348"/>
                  <a:gd name="connsiteX2" fmla="*/ 32724 w 44945"/>
                  <a:gd name="connsiteY2" fmla="*/ 4528 h 14348"/>
                  <a:gd name="connsiteX3" fmla="*/ 42668 w 44945"/>
                  <a:gd name="connsiteY3" fmla="*/ 12058 h 14348"/>
                  <a:gd name="connsiteX4" fmla="*/ 20913 w 44945"/>
                  <a:gd name="connsiteY4" fmla="*/ 10660 h 14348"/>
                  <a:gd name="connsiteX5" fmla="*/ 12213 w 44945"/>
                  <a:gd name="connsiteY5" fmla="*/ 14405 h 14348"/>
                  <a:gd name="connsiteX6" fmla="*/ -2278 w 44945"/>
                  <a:gd name="connsiteY6" fmla="*/ 8566 h 1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945" h="14348">
                    <a:moveTo>
                      <a:pt x="-2278" y="8566"/>
                    </a:moveTo>
                    <a:cubicBezTo>
                      <a:pt x="-2278" y="8566"/>
                      <a:pt x="110" y="2470"/>
                      <a:pt x="10372" y="628"/>
                    </a:cubicBezTo>
                    <a:cubicBezTo>
                      <a:pt x="20633" y="-1187"/>
                      <a:pt x="27936" y="1645"/>
                      <a:pt x="32724" y="4528"/>
                    </a:cubicBezTo>
                    <a:cubicBezTo>
                      <a:pt x="38223" y="7826"/>
                      <a:pt x="42668" y="12058"/>
                      <a:pt x="42668" y="12058"/>
                    </a:cubicBezTo>
                    <a:cubicBezTo>
                      <a:pt x="42668" y="12058"/>
                      <a:pt x="28202" y="9137"/>
                      <a:pt x="20913" y="10660"/>
                    </a:cubicBezTo>
                    <a:cubicBezTo>
                      <a:pt x="13635" y="12183"/>
                      <a:pt x="12213" y="14405"/>
                      <a:pt x="12213" y="14405"/>
                    </a:cubicBezTo>
                    <a:lnTo>
                      <a:pt x="-2278" y="8566"/>
                    </a:ln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1" name="Полилиния: фигура 21410">
                <a:extLst>
                  <a:ext uri="{FF2B5EF4-FFF2-40B4-BE49-F238E27FC236}">
                    <a16:creationId xmlns:a16="http://schemas.microsoft.com/office/drawing/2014/main" id="{45D9D1A8-879A-064A-ACE1-E1E59E41867E}"/>
                  </a:ext>
                </a:extLst>
              </p:cNvPr>
              <p:cNvSpPr/>
              <p:nvPr/>
            </p:nvSpPr>
            <p:spPr>
              <a:xfrm flipH="1" flipV="1">
                <a:off x="19447202" y="4635250"/>
                <a:ext cx="83096" cy="48943"/>
              </a:xfrm>
              <a:custGeom>
                <a:avLst/>
                <a:gdLst>
                  <a:gd name="connsiteX0" fmla="*/ 69905 w 84228"/>
                  <a:gd name="connsiteY0" fmla="*/ 48844 h 48943"/>
                  <a:gd name="connsiteX1" fmla="*/ 50322 w 84228"/>
                  <a:gd name="connsiteY1" fmla="*/ 33595 h 48943"/>
                  <a:gd name="connsiteX2" fmla="*/ 22242 w 84228"/>
                  <a:gd name="connsiteY2" fmla="*/ 15750 h 48943"/>
                  <a:gd name="connsiteX3" fmla="*/ -2281 w 84228"/>
                  <a:gd name="connsiteY3" fmla="*/ 13755 h 48943"/>
                  <a:gd name="connsiteX4" fmla="*/ 4145 w 84228"/>
                  <a:gd name="connsiteY4" fmla="*/ 1333 h 48943"/>
                  <a:gd name="connsiteX5" fmla="*/ 29088 w 84228"/>
                  <a:gd name="connsiteY5" fmla="*/ 2871 h 48943"/>
                  <a:gd name="connsiteX6" fmla="*/ 72712 w 84228"/>
                  <a:gd name="connsiteY6" fmla="*/ 25453 h 48943"/>
                  <a:gd name="connsiteX7" fmla="*/ 69905 w 84228"/>
                  <a:gd name="connsiteY7" fmla="*/ 48844 h 48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228" h="48943">
                    <a:moveTo>
                      <a:pt x="69905" y="48844"/>
                    </a:moveTo>
                    <a:cubicBezTo>
                      <a:pt x="61942" y="47891"/>
                      <a:pt x="53865" y="37518"/>
                      <a:pt x="50322" y="33595"/>
                    </a:cubicBezTo>
                    <a:cubicBezTo>
                      <a:pt x="39730" y="21856"/>
                      <a:pt x="34942" y="20636"/>
                      <a:pt x="22242" y="15750"/>
                    </a:cubicBezTo>
                    <a:cubicBezTo>
                      <a:pt x="9529" y="10858"/>
                      <a:pt x="-2281" y="13755"/>
                      <a:pt x="-2281" y="13755"/>
                    </a:cubicBezTo>
                    <a:cubicBezTo>
                      <a:pt x="-2281" y="13755"/>
                      <a:pt x="728" y="3799"/>
                      <a:pt x="4145" y="1333"/>
                    </a:cubicBezTo>
                    <a:cubicBezTo>
                      <a:pt x="7282" y="-939"/>
                      <a:pt x="19474" y="53"/>
                      <a:pt x="29088" y="2871"/>
                    </a:cubicBezTo>
                    <a:cubicBezTo>
                      <a:pt x="38701" y="5679"/>
                      <a:pt x="62158" y="17143"/>
                      <a:pt x="72712" y="25453"/>
                    </a:cubicBezTo>
                    <a:cubicBezTo>
                      <a:pt x="83278" y="33772"/>
                      <a:pt x="87685" y="50953"/>
                      <a:pt x="69905" y="48844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2" name="Полилиния: фигура 21411">
                <a:extLst>
                  <a:ext uri="{FF2B5EF4-FFF2-40B4-BE49-F238E27FC236}">
                    <a16:creationId xmlns:a16="http://schemas.microsoft.com/office/drawing/2014/main" id="{52E69938-91F4-E0FF-0D64-3AA78DFE7FB2}"/>
                  </a:ext>
                </a:extLst>
              </p:cNvPr>
              <p:cNvSpPr/>
              <p:nvPr/>
            </p:nvSpPr>
            <p:spPr>
              <a:xfrm flipH="1" flipV="1">
                <a:off x="19447606" y="4641981"/>
                <a:ext cx="73081" cy="42773"/>
              </a:xfrm>
              <a:custGeom>
                <a:avLst/>
                <a:gdLst>
                  <a:gd name="connsiteX0" fmla="*/ 71769 w 74077"/>
                  <a:gd name="connsiteY0" fmla="*/ 42096 h 42773"/>
                  <a:gd name="connsiteX1" fmla="*/ 54484 w 74077"/>
                  <a:gd name="connsiteY1" fmla="*/ 37725 h 42773"/>
                  <a:gd name="connsiteX2" fmla="*/ 27040 w 74077"/>
                  <a:gd name="connsiteY2" fmla="*/ 11372 h 42773"/>
                  <a:gd name="connsiteX3" fmla="*/ -2284 w 74077"/>
                  <a:gd name="connsiteY3" fmla="*/ 871 h 42773"/>
                  <a:gd name="connsiteX4" fmla="*/ 8701 w 74077"/>
                  <a:gd name="connsiteY4" fmla="*/ 642 h 42773"/>
                  <a:gd name="connsiteX5" fmla="*/ 45010 w 74077"/>
                  <a:gd name="connsiteY5" fmla="*/ 14483 h 42773"/>
                  <a:gd name="connsiteX6" fmla="*/ 71769 w 74077"/>
                  <a:gd name="connsiteY6" fmla="*/ 42096 h 4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77" h="42773">
                    <a:moveTo>
                      <a:pt x="71769" y="42096"/>
                    </a:moveTo>
                    <a:cubicBezTo>
                      <a:pt x="71769" y="42096"/>
                      <a:pt x="65229" y="45548"/>
                      <a:pt x="54484" y="37725"/>
                    </a:cubicBezTo>
                    <a:cubicBezTo>
                      <a:pt x="43728" y="29917"/>
                      <a:pt x="40718" y="19182"/>
                      <a:pt x="27040" y="11372"/>
                    </a:cubicBezTo>
                    <a:cubicBezTo>
                      <a:pt x="13349" y="3534"/>
                      <a:pt x="-2284" y="871"/>
                      <a:pt x="-2284" y="871"/>
                    </a:cubicBezTo>
                    <a:cubicBezTo>
                      <a:pt x="-2284" y="871"/>
                      <a:pt x="1157" y="-742"/>
                      <a:pt x="8701" y="642"/>
                    </a:cubicBezTo>
                    <a:cubicBezTo>
                      <a:pt x="18086" y="2368"/>
                      <a:pt x="32920" y="7692"/>
                      <a:pt x="45010" y="14483"/>
                    </a:cubicBezTo>
                    <a:cubicBezTo>
                      <a:pt x="66816" y="26752"/>
                      <a:pt x="72201" y="34159"/>
                      <a:pt x="71769" y="42096"/>
                    </a:cubicBezTo>
                  </a:path>
                </a:pathLst>
              </a:custGeom>
              <a:solidFill>
                <a:srgbClr val="3C2F3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3" name="Полилиния: фигура 21412">
                <a:extLst>
                  <a:ext uri="{FF2B5EF4-FFF2-40B4-BE49-F238E27FC236}">
                    <a16:creationId xmlns:a16="http://schemas.microsoft.com/office/drawing/2014/main" id="{95159025-987A-D465-2D16-A3FD1F39B0A5}"/>
                  </a:ext>
                </a:extLst>
              </p:cNvPr>
              <p:cNvSpPr/>
              <p:nvPr/>
            </p:nvSpPr>
            <p:spPr>
              <a:xfrm flipH="1" flipV="1">
                <a:off x="19493299" y="4630372"/>
                <a:ext cx="19608" cy="13449"/>
              </a:xfrm>
              <a:custGeom>
                <a:avLst/>
                <a:gdLst>
                  <a:gd name="connsiteX0" fmla="*/ 3126 w 19875"/>
                  <a:gd name="connsiteY0" fmla="*/ 58 h 13449"/>
                  <a:gd name="connsiteX1" fmla="*/ 17604 w 19875"/>
                  <a:gd name="connsiteY1" fmla="*/ 11919 h 13449"/>
                  <a:gd name="connsiteX2" fmla="*/ 12880 w 19875"/>
                  <a:gd name="connsiteY2" fmla="*/ 13507 h 13449"/>
                  <a:gd name="connsiteX3" fmla="*/ -2271 w 19875"/>
                  <a:gd name="connsiteY3" fmla="*/ 2727 h 13449"/>
                  <a:gd name="connsiteX4" fmla="*/ 3126 w 19875"/>
                  <a:gd name="connsiteY4" fmla="*/ 58 h 1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75" h="13449">
                    <a:moveTo>
                      <a:pt x="3126" y="58"/>
                    </a:moveTo>
                    <a:lnTo>
                      <a:pt x="17604" y="11919"/>
                    </a:lnTo>
                    <a:lnTo>
                      <a:pt x="12880" y="13507"/>
                    </a:lnTo>
                    <a:cubicBezTo>
                      <a:pt x="12880" y="13507"/>
                      <a:pt x="2263" y="6155"/>
                      <a:pt x="-2271" y="2727"/>
                    </a:cubicBezTo>
                    <a:cubicBezTo>
                      <a:pt x="-1408" y="1888"/>
                      <a:pt x="573" y="961"/>
                      <a:pt x="3126" y="58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4" name="Полилиния: фигура 21413">
                <a:extLst>
                  <a:ext uri="{FF2B5EF4-FFF2-40B4-BE49-F238E27FC236}">
                    <a16:creationId xmlns:a16="http://schemas.microsoft.com/office/drawing/2014/main" id="{CF47A6C8-59F3-7FDA-069F-AF82C1D6AC03}"/>
                  </a:ext>
                </a:extLst>
              </p:cNvPr>
              <p:cNvSpPr/>
              <p:nvPr/>
            </p:nvSpPr>
            <p:spPr>
              <a:xfrm flipH="1" flipV="1">
                <a:off x="19485143" y="4632303"/>
                <a:ext cx="16563" cy="12449"/>
              </a:xfrm>
              <a:custGeom>
                <a:avLst/>
                <a:gdLst>
                  <a:gd name="connsiteX0" fmla="*/ 9368 w 16789"/>
                  <a:gd name="connsiteY0" fmla="*/ 12469 h 12449"/>
                  <a:gd name="connsiteX1" fmla="*/ -2278 w 16789"/>
                  <a:gd name="connsiteY1" fmla="*/ 216 h 12449"/>
                  <a:gd name="connsiteX2" fmla="*/ 3958 w 16789"/>
                  <a:gd name="connsiteY2" fmla="*/ 404 h 12449"/>
                  <a:gd name="connsiteX3" fmla="*/ 14511 w 16789"/>
                  <a:gd name="connsiteY3" fmla="*/ 12508 h 12449"/>
                  <a:gd name="connsiteX4" fmla="*/ 9368 w 16789"/>
                  <a:gd name="connsiteY4" fmla="*/ 12469 h 12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89" h="12449">
                    <a:moveTo>
                      <a:pt x="9368" y="12469"/>
                    </a:moveTo>
                    <a:lnTo>
                      <a:pt x="-2278" y="216"/>
                    </a:lnTo>
                    <a:cubicBezTo>
                      <a:pt x="-2278" y="216"/>
                      <a:pt x="1799" y="-241"/>
                      <a:pt x="3958" y="404"/>
                    </a:cubicBezTo>
                    <a:cubicBezTo>
                      <a:pt x="6396" y="2626"/>
                      <a:pt x="14511" y="12508"/>
                      <a:pt x="14511" y="12508"/>
                    </a:cubicBezTo>
                    <a:lnTo>
                      <a:pt x="9368" y="12469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5" name="Полилиния: фигура 21414">
                <a:extLst>
                  <a:ext uri="{FF2B5EF4-FFF2-40B4-BE49-F238E27FC236}">
                    <a16:creationId xmlns:a16="http://schemas.microsoft.com/office/drawing/2014/main" id="{906BBD5F-BD66-A5FA-B0F3-776CA6CD243B}"/>
                  </a:ext>
                </a:extLst>
              </p:cNvPr>
              <p:cNvSpPr/>
              <p:nvPr/>
            </p:nvSpPr>
            <p:spPr>
              <a:xfrm flipH="1" flipV="1">
                <a:off x="19522818" y="4287478"/>
                <a:ext cx="161879" cy="282722"/>
              </a:xfrm>
              <a:custGeom>
                <a:avLst/>
                <a:gdLst>
                  <a:gd name="connsiteX0" fmla="*/ -2202 w 164084"/>
                  <a:gd name="connsiteY0" fmla="*/ 30758 h 282722"/>
                  <a:gd name="connsiteX1" fmla="*/ 38819 w 164084"/>
                  <a:gd name="connsiteY1" fmla="*/ 1206 h 282722"/>
                  <a:gd name="connsiteX2" fmla="*/ 127453 w 164084"/>
                  <a:gd name="connsiteY2" fmla="*/ 99517 h 282722"/>
                  <a:gd name="connsiteX3" fmla="*/ 161883 w 164084"/>
                  <a:gd name="connsiteY3" fmla="*/ 280898 h 282722"/>
                  <a:gd name="connsiteX4" fmla="*/ 103297 w 164084"/>
                  <a:gd name="connsiteY4" fmla="*/ 281533 h 282722"/>
                  <a:gd name="connsiteX5" fmla="*/ 83625 w 164084"/>
                  <a:gd name="connsiteY5" fmla="*/ 265773 h 282722"/>
                  <a:gd name="connsiteX6" fmla="*/ 73173 w 164084"/>
                  <a:gd name="connsiteY6" fmla="*/ 134049 h 282722"/>
                  <a:gd name="connsiteX7" fmla="*/ -2202 w 164084"/>
                  <a:gd name="connsiteY7" fmla="*/ 30758 h 28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84" h="282722">
                    <a:moveTo>
                      <a:pt x="-2202" y="30758"/>
                    </a:moveTo>
                    <a:cubicBezTo>
                      <a:pt x="961" y="12481"/>
                      <a:pt x="22119" y="-5185"/>
                      <a:pt x="38819" y="1206"/>
                    </a:cubicBezTo>
                    <a:cubicBezTo>
                      <a:pt x="67826" y="39077"/>
                      <a:pt x="103183" y="67726"/>
                      <a:pt x="127453" y="99517"/>
                    </a:cubicBezTo>
                    <a:cubicBezTo>
                      <a:pt x="163076" y="146179"/>
                      <a:pt x="154097" y="185609"/>
                      <a:pt x="161883" y="280898"/>
                    </a:cubicBezTo>
                    <a:cubicBezTo>
                      <a:pt x="161933" y="281637"/>
                      <a:pt x="120315" y="283920"/>
                      <a:pt x="103297" y="281533"/>
                    </a:cubicBezTo>
                    <a:cubicBezTo>
                      <a:pt x="92680" y="280050"/>
                      <a:pt x="88210" y="275485"/>
                      <a:pt x="83625" y="265773"/>
                    </a:cubicBezTo>
                    <a:cubicBezTo>
                      <a:pt x="69617" y="236056"/>
                      <a:pt x="74367" y="166931"/>
                      <a:pt x="73173" y="134049"/>
                    </a:cubicBezTo>
                    <a:cubicBezTo>
                      <a:pt x="41880" y="100280"/>
                      <a:pt x="9216" y="60782"/>
                      <a:pt x="-2202" y="30758"/>
                    </a:cubicBezTo>
                  </a:path>
                </a:pathLst>
              </a:custGeom>
              <a:solidFill>
                <a:srgbClr val="7C9E2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6" name="Полилиния: фигура 21415">
                <a:extLst>
                  <a:ext uri="{FF2B5EF4-FFF2-40B4-BE49-F238E27FC236}">
                    <a16:creationId xmlns:a16="http://schemas.microsoft.com/office/drawing/2014/main" id="{72483C31-3380-16BF-5085-876A57D3757E}"/>
                  </a:ext>
                </a:extLst>
              </p:cNvPr>
              <p:cNvSpPr/>
              <p:nvPr/>
            </p:nvSpPr>
            <p:spPr>
              <a:xfrm flipH="1" flipV="1">
                <a:off x="19491094" y="4263727"/>
                <a:ext cx="163845" cy="388195"/>
              </a:xfrm>
              <a:custGeom>
                <a:avLst/>
                <a:gdLst>
                  <a:gd name="connsiteX0" fmla="*/ 97269 w 166077"/>
                  <a:gd name="connsiteY0" fmla="*/ 384921 h 388195"/>
                  <a:gd name="connsiteX1" fmla="*/ 24955 w 166077"/>
                  <a:gd name="connsiteY1" fmla="*/ 383209 h 388195"/>
                  <a:gd name="connsiteX2" fmla="*/ 2730 w 166077"/>
                  <a:gd name="connsiteY2" fmla="*/ 340600 h 388195"/>
                  <a:gd name="connsiteX3" fmla="*/ 18072 w 166077"/>
                  <a:gd name="connsiteY3" fmla="*/ 267357 h 388195"/>
                  <a:gd name="connsiteX4" fmla="*/ 71767 w 166077"/>
                  <a:gd name="connsiteY4" fmla="*/ 156550 h 388195"/>
                  <a:gd name="connsiteX5" fmla="*/ 75564 w 166077"/>
                  <a:gd name="connsiteY5" fmla="*/ 85315 h 388195"/>
                  <a:gd name="connsiteX6" fmla="*/ 103873 w 166077"/>
                  <a:gd name="connsiteY6" fmla="*/ -102 h 388195"/>
                  <a:gd name="connsiteX7" fmla="*/ 163855 w 166077"/>
                  <a:gd name="connsiteY7" fmla="*/ 21766 h 388195"/>
                  <a:gd name="connsiteX8" fmla="*/ 130035 w 166077"/>
                  <a:gd name="connsiteY8" fmla="*/ 159625 h 388195"/>
                  <a:gd name="connsiteX9" fmla="*/ 93586 w 166077"/>
                  <a:gd name="connsiteY9" fmla="*/ 301598 h 388195"/>
                  <a:gd name="connsiteX10" fmla="*/ 97269 w 166077"/>
                  <a:gd name="connsiteY10" fmla="*/ 384921 h 38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6077" h="388195">
                    <a:moveTo>
                      <a:pt x="97269" y="384921"/>
                    </a:moveTo>
                    <a:cubicBezTo>
                      <a:pt x="96519" y="385532"/>
                      <a:pt x="50025" y="392710"/>
                      <a:pt x="24955" y="383209"/>
                    </a:cubicBezTo>
                    <a:cubicBezTo>
                      <a:pt x="23202" y="382535"/>
                      <a:pt x="8381" y="356371"/>
                      <a:pt x="2730" y="340600"/>
                    </a:cubicBezTo>
                    <a:cubicBezTo>
                      <a:pt x="-10415" y="303924"/>
                      <a:pt x="5359" y="286952"/>
                      <a:pt x="18072" y="267357"/>
                    </a:cubicBezTo>
                    <a:cubicBezTo>
                      <a:pt x="18072" y="228849"/>
                      <a:pt x="56324" y="182738"/>
                      <a:pt x="71767" y="156550"/>
                    </a:cubicBezTo>
                    <a:cubicBezTo>
                      <a:pt x="73913" y="131595"/>
                      <a:pt x="70434" y="123902"/>
                      <a:pt x="75564" y="85315"/>
                    </a:cubicBezTo>
                    <a:cubicBezTo>
                      <a:pt x="77419" y="71335"/>
                      <a:pt x="98247" y="12826"/>
                      <a:pt x="103873" y="-102"/>
                    </a:cubicBezTo>
                    <a:cubicBezTo>
                      <a:pt x="122618" y="2016"/>
                      <a:pt x="145884" y="225"/>
                      <a:pt x="163855" y="21766"/>
                    </a:cubicBezTo>
                    <a:cubicBezTo>
                      <a:pt x="158965" y="48907"/>
                      <a:pt x="135394" y="128406"/>
                      <a:pt x="130035" y="159625"/>
                    </a:cubicBezTo>
                    <a:cubicBezTo>
                      <a:pt x="125209" y="187719"/>
                      <a:pt x="102209" y="266722"/>
                      <a:pt x="93586" y="301598"/>
                    </a:cubicBezTo>
                    <a:cubicBezTo>
                      <a:pt x="114909" y="315324"/>
                      <a:pt x="115544" y="370251"/>
                      <a:pt x="97269" y="384921"/>
                    </a:cubicBezTo>
                  </a:path>
                </a:pathLst>
              </a:custGeom>
              <a:solidFill>
                <a:srgbClr val="A2AF37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7" name="Полилиния: фигура 21416">
                <a:extLst>
                  <a:ext uri="{FF2B5EF4-FFF2-40B4-BE49-F238E27FC236}">
                    <a16:creationId xmlns:a16="http://schemas.microsoft.com/office/drawing/2014/main" id="{18B1E0EF-E5EA-B595-E14E-B2E9ADDA255A}"/>
                  </a:ext>
                </a:extLst>
              </p:cNvPr>
              <p:cNvSpPr/>
              <p:nvPr/>
            </p:nvSpPr>
            <p:spPr>
              <a:xfrm flipH="1" flipV="1">
                <a:off x="19519504" y="4088834"/>
                <a:ext cx="140407" cy="234359"/>
              </a:xfrm>
              <a:custGeom>
                <a:avLst/>
                <a:gdLst>
                  <a:gd name="connsiteX0" fmla="*/ 52295 w 142320"/>
                  <a:gd name="connsiteY0" fmla="*/ 221756 h 234359"/>
                  <a:gd name="connsiteX1" fmla="*/ 13115 w 142320"/>
                  <a:gd name="connsiteY1" fmla="*/ 193067 h 234359"/>
                  <a:gd name="connsiteX2" fmla="*/ -1629 w 142320"/>
                  <a:gd name="connsiteY2" fmla="*/ 138085 h 234359"/>
                  <a:gd name="connsiteX3" fmla="*/ 20100 w 142320"/>
                  <a:gd name="connsiteY3" fmla="*/ 87425 h 234359"/>
                  <a:gd name="connsiteX4" fmla="*/ 7781 w 142320"/>
                  <a:gd name="connsiteY4" fmla="*/ 23517 h 234359"/>
                  <a:gd name="connsiteX5" fmla="*/ 60499 w 142320"/>
                  <a:gd name="connsiteY5" fmla="*/ -306 h 234359"/>
                  <a:gd name="connsiteX6" fmla="*/ 136750 w 142320"/>
                  <a:gd name="connsiteY6" fmla="*/ 19910 h 234359"/>
                  <a:gd name="connsiteX7" fmla="*/ 139378 w 142320"/>
                  <a:gd name="connsiteY7" fmla="*/ 145085 h 234359"/>
                  <a:gd name="connsiteX8" fmla="*/ 90547 w 142320"/>
                  <a:gd name="connsiteY8" fmla="*/ 234020 h 234359"/>
                  <a:gd name="connsiteX9" fmla="*/ 52295 w 142320"/>
                  <a:gd name="connsiteY9" fmla="*/ 221756 h 23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320" h="234359">
                    <a:moveTo>
                      <a:pt x="52295" y="221756"/>
                    </a:moveTo>
                    <a:cubicBezTo>
                      <a:pt x="52295" y="221756"/>
                      <a:pt x="19821" y="201169"/>
                      <a:pt x="13115" y="193067"/>
                    </a:cubicBezTo>
                    <a:cubicBezTo>
                      <a:pt x="313" y="177649"/>
                      <a:pt x="-3890" y="156679"/>
                      <a:pt x="-1629" y="138085"/>
                    </a:cubicBezTo>
                    <a:cubicBezTo>
                      <a:pt x="605" y="119506"/>
                      <a:pt x="17179" y="110135"/>
                      <a:pt x="20100" y="87425"/>
                    </a:cubicBezTo>
                    <a:cubicBezTo>
                      <a:pt x="23593" y="60273"/>
                      <a:pt x="7781" y="23517"/>
                      <a:pt x="7781" y="23517"/>
                    </a:cubicBezTo>
                    <a:cubicBezTo>
                      <a:pt x="7781" y="23517"/>
                      <a:pt x="32648" y="-1158"/>
                      <a:pt x="60499" y="-306"/>
                    </a:cubicBezTo>
                    <a:cubicBezTo>
                      <a:pt x="119262" y="1461"/>
                      <a:pt x="136750" y="19910"/>
                      <a:pt x="136750" y="19910"/>
                    </a:cubicBezTo>
                    <a:cubicBezTo>
                      <a:pt x="140102" y="69431"/>
                      <a:pt x="134654" y="108216"/>
                      <a:pt x="139378" y="145085"/>
                    </a:cubicBezTo>
                    <a:cubicBezTo>
                      <a:pt x="145563" y="193533"/>
                      <a:pt x="111007" y="233554"/>
                      <a:pt x="90547" y="234020"/>
                    </a:cubicBezTo>
                    <a:cubicBezTo>
                      <a:pt x="70087" y="234491"/>
                      <a:pt x="52295" y="221756"/>
                      <a:pt x="52295" y="221756"/>
                    </a:cubicBezTo>
                  </a:path>
                </a:pathLst>
              </a:custGeom>
              <a:solidFill>
                <a:srgbClr val="ECDDDC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8" name="Полилиния: фигура 21417">
                <a:extLst>
                  <a:ext uri="{FF2B5EF4-FFF2-40B4-BE49-F238E27FC236}">
                    <a16:creationId xmlns:a16="http://schemas.microsoft.com/office/drawing/2014/main" id="{8E7EA238-81EB-AF71-B4C4-BCAC13CC8538}"/>
                  </a:ext>
                </a:extLst>
              </p:cNvPr>
              <p:cNvSpPr/>
              <p:nvPr/>
            </p:nvSpPr>
            <p:spPr>
              <a:xfrm flipH="1" flipV="1">
                <a:off x="19550923" y="4088326"/>
                <a:ext cx="72818" cy="49251"/>
              </a:xfrm>
              <a:custGeom>
                <a:avLst/>
                <a:gdLst>
                  <a:gd name="connsiteX0" fmla="*/ -2213 w 73810"/>
                  <a:gd name="connsiteY0" fmla="*/ 24206 h 49251"/>
                  <a:gd name="connsiteX1" fmla="*/ 39748 w 73810"/>
                  <a:gd name="connsiteY1" fmla="*/ 115 h 49251"/>
                  <a:gd name="connsiteX2" fmla="*/ 71421 w 73810"/>
                  <a:gd name="connsiteY2" fmla="*/ 23074 h 49251"/>
                  <a:gd name="connsiteX3" fmla="*/ 60588 w 73810"/>
                  <a:gd name="connsiteY3" fmla="*/ 48841 h 49251"/>
                  <a:gd name="connsiteX4" fmla="*/ 15351 w 73810"/>
                  <a:gd name="connsiteY4" fmla="*/ 39521 h 49251"/>
                  <a:gd name="connsiteX5" fmla="*/ -2213 w 73810"/>
                  <a:gd name="connsiteY5" fmla="*/ 24206 h 4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10" h="49251">
                    <a:moveTo>
                      <a:pt x="-2213" y="24206"/>
                    </a:moveTo>
                    <a:cubicBezTo>
                      <a:pt x="-2213" y="24206"/>
                      <a:pt x="16316" y="2933"/>
                      <a:pt x="39748" y="115"/>
                    </a:cubicBezTo>
                    <a:cubicBezTo>
                      <a:pt x="63166" y="-2707"/>
                      <a:pt x="73073" y="5970"/>
                      <a:pt x="71421" y="23074"/>
                    </a:cubicBezTo>
                    <a:cubicBezTo>
                      <a:pt x="69770" y="40170"/>
                      <a:pt x="60588" y="48841"/>
                      <a:pt x="60588" y="48841"/>
                    </a:cubicBezTo>
                    <a:lnTo>
                      <a:pt x="15351" y="39521"/>
                    </a:lnTo>
                    <a:lnTo>
                      <a:pt x="-2213" y="24206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19" name="Полилиния: фигура 21418">
                <a:extLst>
                  <a:ext uri="{FF2B5EF4-FFF2-40B4-BE49-F238E27FC236}">
                    <a16:creationId xmlns:a16="http://schemas.microsoft.com/office/drawing/2014/main" id="{5CCB0800-BD19-7528-5C74-AA8E958B4035}"/>
                  </a:ext>
                </a:extLst>
              </p:cNvPr>
              <p:cNvSpPr/>
              <p:nvPr/>
            </p:nvSpPr>
            <p:spPr>
              <a:xfrm flipH="1" flipV="1">
                <a:off x="19556789" y="4060762"/>
                <a:ext cx="60524" cy="69033"/>
              </a:xfrm>
              <a:custGeom>
                <a:avLst/>
                <a:gdLst>
                  <a:gd name="connsiteX0" fmla="*/ -2213 w 61349"/>
                  <a:gd name="connsiteY0" fmla="*/ 22097 h 69033"/>
                  <a:gd name="connsiteX1" fmla="*/ 31671 w 61349"/>
                  <a:gd name="connsiteY1" fmla="*/ 558 h 69033"/>
                  <a:gd name="connsiteX2" fmla="*/ 56956 w 61349"/>
                  <a:gd name="connsiteY2" fmla="*/ 8455 h 69033"/>
                  <a:gd name="connsiteX3" fmla="*/ 56385 w 61349"/>
                  <a:gd name="connsiteY3" fmla="*/ 34823 h 69033"/>
                  <a:gd name="connsiteX4" fmla="*/ 49565 w 61349"/>
                  <a:gd name="connsiteY4" fmla="*/ 52147 h 69033"/>
                  <a:gd name="connsiteX5" fmla="*/ 8277 w 61349"/>
                  <a:gd name="connsiteY5" fmla="*/ 68607 h 69033"/>
                  <a:gd name="connsiteX6" fmla="*/ -2213 w 61349"/>
                  <a:gd name="connsiteY6" fmla="*/ 22097 h 6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349" h="69033">
                    <a:moveTo>
                      <a:pt x="-2213" y="22097"/>
                    </a:moveTo>
                    <a:cubicBezTo>
                      <a:pt x="7769" y="14170"/>
                      <a:pt x="19377" y="2984"/>
                      <a:pt x="31671" y="558"/>
                    </a:cubicBezTo>
                    <a:cubicBezTo>
                      <a:pt x="43723" y="-1819"/>
                      <a:pt x="51965" y="-152"/>
                      <a:pt x="56956" y="8455"/>
                    </a:cubicBezTo>
                    <a:cubicBezTo>
                      <a:pt x="61261" y="17727"/>
                      <a:pt x="58163" y="29173"/>
                      <a:pt x="56385" y="34823"/>
                    </a:cubicBezTo>
                    <a:cubicBezTo>
                      <a:pt x="54276" y="41490"/>
                      <a:pt x="50733" y="48043"/>
                      <a:pt x="49565" y="52147"/>
                    </a:cubicBezTo>
                    <a:cubicBezTo>
                      <a:pt x="48384" y="56249"/>
                      <a:pt x="8277" y="68607"/>
                      <a:pt x="8277" y="68607"/>
                    </a:cubicBezTo>
                    <a:cubicBezTo>
                      <a:pt x="8277" y="68607"/>
                      <a:pt x="10284" y="40538"/>
                      <a:pt x="-2213" y="22097"/>
                    </a:cubicBezTo>
                  </a:path>
                </a:pathLst>
              </a:custGeom>
              <a:solidFill>
                <a:srgbClr val="F9A99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0" name="Полилиния: фигура 21419">
                <a:extLst>
                  <a:ext uri="{FF2B5EF4-FFF2-40B4-BE49-F238E27FC236}">
                    <a16:creationId xmlns:a16="http://schemas.microsoft.com/office/drawing/2014/main" id="{F325723A-CF95-9CBA-093A-CE1186CE9796}"/>
                  </a:ext>
                </a:extLst>
              </p:cNvPr>
              <p:cNvSpPr/>
              <p:nvPr/>
            </p:nvSpPr>
            <p:spPr>
              <a:xfrm flipH="1" flipV="1">
                <a:off x="19492513" y="4084119"/>
                <a:ext cx="69270" cy="285570"/>
              </a:xfrm>
              <a:custGeom>
                <a:avLst/>
                <a:gdLst>
                  <a:gd name="connsiteX0" fmla="*/ 49917 w 70214"/>
                  <a:gd name="connsiteY0" fmla="*/ 131250 h 285570"/>
                  <a:gd name="connsiteX1" fmla="*/ 40595 w 70214"/>
                  <a:gd name="connsiteY1" fmla="*/ 242424 h 285570"/>
                  <a:gd name="connsiteX2" fmla="*/ 13138 w 70214"/>
                  <a:gd name="connsiteY2" fmla="*/ 285262 h 285570"/>
                  <a:gd name="connsiteX3" fmla="*/ -2255 w 70214"/>
                  <a:gd name="connsiteY3" fmla="*/ 281055 h 285570"/>
                  <a:gd name="connsiteX4" fmla="*/ 20453 w 70214"/>
                  <a:gd name="connsiteY4" fmla="*/ 208820 h 285570"/>
                  <a:gd name="connsiteX5" fmla="*/ 28606 w 70214"/>
                  <a:gd name="connsiteY5" fmla="*/ 90635 h 285570"/>
                  <a:gd name="connsiteX6" fmla="*/ 49917 w 70214"/>
                  <a:gd name="connsiteY6" fmla="*/ -308 h 285570"/>
                  <a:gd name="connsiteX7" fmla="*/ 67875 w 70214"/>
                  <a:gd name="connsiteY7" fmla="*/ 34437 h 285570"/>
                  <a:gd name="connsiteX8" fmla="*/ 49917 w 70214"/>
                  <a:gd name="connsiteY8" fmla="*/ 131250 h 285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214" h="285570">
                    <a:moveTo>
                      <a:pt x="49917" y="131250"/>
                    </a:moveTo>
                    <a:cubicBezTo>
                      <a:pt x="46437" y="156685"/>
                      <a:pt x="49168" y="215551"/>
                      <a:pt x="40595" y="242424"/>
                    </a:cubicBezTo>
                    <a:cubicBezTo>
                      <a:pt x="32023" y="269299"/>
                      <a:pt x="13138" y="285262"/>
                      <a:pt x="13138" y="285262"/>
                    </a:cubicBezTo>
                    <a:lnTo>
                      <a:pt x="-2255" y="281055"/>
                    </a:lnTo>
                    <a:cubicBezTo>
                      <a:pt x="-2255" y="281055"/>
                      <a:pt x="15335" y="244747"/>
                      <a:pt x="20453" y="208820"/>
                    </a:cubicBezTo>
                    <a:cubicBezTo>
                      <a:pt x="25584" y="172907"/>
                      <a:pt x="24606" y="118421"/>
                      <a:pt x="28606" y="90635"/>
                    </a:cubicBezTo>
                    <a:cubicBezTo>
                      <a:pt x="32594" y="62849"/>
                      <a:pt x="49917" y="-308"/>
                      <a:pt x="49917" y="-308"/>
                    </a:cubicBezTo>
                    <a:cubicBezTo>
                      <a:pt x="49917" y="-308"/>
                      <a:pt x="69399" y="15908"/>
                      <a:pt x="67875" y="34437"/>
                    </a:cubicBezTo>
                    <a:cubicBezTo>
                      <a:pt x="64852" y="71367"/>
                      <a:pt x="53397" y="105810"/>
                      <a:pt x="49917" y="131250"/>
                    </a:cubicBezTo>
                  </a:path>
                </a:pathLst>
              </a:custGeom>
              <a:solidFill>
                <a:srgbClr val="ACBF4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1" name="Полилиния: фигура 21420">
                <a:extLst>
                  <a:ext uri="{FF2B5EF4-FFF2-40B4-BE49-F238E27FC236}">
                    <a16:creationId xmlns:a16="http://schemas.microsoft.com/office/drawing/2014/main" id="{E1F1ED94-537A-9464-8413-207B8DFFFC92}"/>
                  </a:ext>
                </a:extLst>
              </p:cNvPr>
              <p:cNvSpPr/>
              <p:nvPr/>
            </p:nvSpPr>
            <p:spPr>
              <a:xfrm flipH="1" flipV="1">
                <a:off x="19517879" y="4088326"/>
                <a:ext cx="47551" cy="163457"/>
              </a:xfrm>
              <a:custGeom>
                <a:avLst/>
                <a:gdLst>
                  <a:gd name="connsiteX0" fmla="*/ -2245 w 48199"/>
                  <a:gd name="connsiteY0" fmla="*/ 156144 h 163457"/>
                  <a:gd name="connsiteX1" fmla="*/ 17199 w 48199"/>
                  <a:gd name="connsiteY1" fmla="*/ 121626 h 163457"/>
                  <a:gd name="connsiteX2" fmla="*/ 28261 w 48199"/>
                  <a:gd name="connsiteY2" fmla="*/ 38173 h 163457"/>
                  <a:gd name="connsiteX3" fmla="*/ 29975 w 48199"/>
                  <a:gd name="connsiteY3" fmla="*/ -359 h 163457"/>
                  <a:gd name="connsiteX4" fmla="*/ 44301 w 48199"/>
                  <a:gd name="connsiteY4" fmla="*/ 56687 h 163457"/>
                  <a:gd name="connsiteX5" fmla="*/ 44301 w 48199"/>
                  <a:gd name="connsiteY5" fmla="*/ 101584 h 163457"/>
                  <a:gd name="connsiteX6" fmla="*/ 32756 w 48199"/>
                  <a:gd name="connsiteY6" fmla="*/ 99272 h 163457"/>
                  <a:gd name="connsiteX7" fmla="*/ 37976 w 48199"/>
                  <a:gd name="connsiteY7" fmla="*/ 120985 h 163457"/>
                  <a:gd name="connsiteX8" fmla="*/ 10989 w 48199"/>
                  <a:gd name="connsiteY8" fmla="*/ 163099 h 163457"/>
                  <a:gd name="connsiteX9" fmla="*/ -2245 w 48199"/>
                  <a:gd name="connsiteY9" fmla="*/ 156144 h 16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199" h="163457">
                    <a:moveTo>
                      <a:pt x="-2245" y="156144"/>
                    </a:moveTo>
                    <a:cubicBezTo>
                      <a:pt x="-2245" y="156144"/>
                      <a:pt x="11662" y="143965"/>
                      <a:pt x="17199" y="121626"/>
                    </a:cubicBezTo>
                    <a:cubicBezTo>
                      <a:pt x="22736" y="99281"/>
                      <a:pt x="27257" y="61881"/>
                      <a:pt x="28261" y="38173"/>
                    </a:cubicBezTo>
                    <a:cubicBezTo>
                      <a:pt x="29264" y="14474"/>
                      <a:pt x="29975" y="-359"/>
                      <a:pt x="29975" y="-359"/>
                    </a:cubicBezTo>
                    <a:cubicBezTo>
                      <a:pt x="29975" y="-359"/>
                      <a:pt x="40580" y="33371"/>
                      <a:pt x="44301" y="56687"/>
                    </a:cubicBezTo>
                    <a:cubicBezTo>
                      <a:pt x="48022" y="79994"/>
                      <a:pt x="44301" y="101584"/>
                      <a:pt x="44301" y="101584"/>
                    </a:cubicBezTo>
                    <a:lnTo>
                      <a:pt x="32756" y="99272"/>
                    </a:lnTo>
                    <a:lnTo>
                      <a:pt x="37976" y="120985"/>
                    </a:lnTo>
                    <a:cubicBezTo>
                      <a:pt x="37976" y="120985"/>
                      <a:pt x="24349" y="152304"/>
                      <a:pt x="10989" y="163099"/>
                    </a:cubicBezTo>
                    <a:cubicBezTo>
                      <a:pt x="3521" y="163099"/>
                      <a:pt x="-2245" y="156144"/>
                      <a:pt x="-2245" y="156144"/>
                    </a:cubicBezTo>
                  </a:path>
                </a:pathLst>
              </a:custGeom>
              <a:solidFill>
                <a:srgbClr val="7C9E2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2" name="Полилиния: фигура 21421">
                <a:extLst>
                  <a:ext uri="{FF2B5EF4-FFF2-40B4-BE49-F238E27FC236}">
                    <a16:creationId xmlns:a16="http://schemas.microsoft.com/office/drawing/2014/main" id="{395D98B8-97DC-9515-D5BE-4F8840B24790}"/>
                  </a:ext>
                </a:extLst>
              </p:cNvPr>
              <p:cNvSpPr/>
              <p:nvPr/>
            </p:nvSpPr>
            <p:spPr>
              <a:xfrm flipH="1" flipV="1">
                <a:off x="19539377" y="4004191"/>
                <a:ext cx="70955" cy="97657"/>
              </a:xfrm>
              <a:custGeom>
                <a:avLst/>
                <a:gdLst>
                  <a:gd name="connsiteX0" fmla="*/ 69645 w 71922"/>
                  <a:gd name="connsiteY0" fmla="*/ 56050 h 97657"/>
                  <a:gd name="connsiteX1" fmla="*/ 58202 w 71922"/>
                  <a:gd name="connsiteY1" fmla="*/ 89110 h 97657"/>
                  <a:gd name="connsiteX2" fmla="*/ 24242 w 71922"/>
                  <a:gd name="connsiteY2" fmla="*/ 96958 h 97657"/>
                  <a:gd name="connsiteX3" fmla="*/ -1755 w 71922"/>
                  <a:gd name="connsiteY3" fmla="*/ 55163 h 97657"/>
                  <a:gd name="connsiteX4" fmla="*/ 36879 w 71922"/>
                  <a:gd name="connsiteY4" fmla="*/ -132 h 97657"/>
                  <a:gd name="connsiteX5" fmla="*/ 62380 w 71922"/>
                  <a:gd name="connsiteY5" fmla="*/ 17266 h 97657"/>
                  <a:gd name="connsiteX6" fmla="*/ 69645 w 71922"/>
                  <a:gd name="connsiteY6" fmla="*/ 56050 h 9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922" h="97657">
                    <a:moveTo>
                      <a:pt x="69645" y="56050"/>
                    </a:moveTo>
                    <a:cubicBezTo>
                      <a:pt x="69175" y="67188"/>
                      <a:pt x="66775" y="81158"/>
                      <a:pt x="58202" y="89110"/>
                    </a:cubicBezTo>
                    <a:cubicBezTo>
                      <a:pt x="49744" y="96958"/>
                      <a:pt x="35215" y="97732"/>
                      <a:pt x="24242" y="96958"/>
                    </a:cubicBezTo>
                    <a:cubicBezTo>
                      <a:pt x="7211" y="95777"/>
                      <a:pt x="-4777" y="76941"/>
                      <a:pt x="-1755" y="55163"/>
                    </a:cubicBezTo>
                    <a:cubicBezTo>
                      <a:pt x="1027" y="35046"/>
                      <a:pt x="14463" y="4069"/>
                      <a:pt x="36879" y="-132"/>
                    </a:cubicBezTo>
                    <a:cubicBezTo>
                      <a:pt x="48296" y="-2281"/>
                      <a:pt x="57148" y="6292"/>
                      <a:pt x="62380" y="17266"/>
                    </a:cubicBezTo>
                    <a:cubicBezTo>
                      <a:pt x="68565" y="30258"/>
                      <a:pt x="70026" y="46868"/>
                      <a:pt x="69645" y="56050"/>
                    </a:cubicBez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3" name="Полилиния: фигура 21422">
                <a:extLst>
                  <a:ext uri="{FF2B5EF4-FFF2-40B4-BE49-F238E27FC236}">
                    <a16:creationId xmlns:a16="http://schemas.microsoft.com/office/drawing/2014/main" id="{52871A3C-555B-062C-51DC-5C6FEB576836}"/>
                  </a:ext>
                </a:extLst>
              </p:cNvPr>
              <p:cNvSpPr/>
              <p:nvPr/>
            </p:nvSpPr>
            <p:spPr>
              <a:xfrm flipH="1" flipV="1">
                <a:off x="19530900" y="3986469"/>
                <a:ext cx="91681" cy="97469"/>
              </a:xfrm>
              <a:custGeom>
                <a:avLst/>
                <a:gdLst>
                  <a:gd name="connsiteX0" fmla="*/ 17393 w 92930"/>
                  <a:gd name="connsiteY0" fmla="*/ 81915 h 97469"/>
                  <a:gd name="connsiteX1" fmla="*/ -1086 w 92930"/>
                  <a:gd name="connsiteY1" fmla="*/ 39411 h 97469"/>
                  <a:gd name="connsiteX2" fmla="*/ 12021 w 92930"/>
                  <a:gd name="connsiteY2" fmla="*/ -480 h 97469"/>
                  <a:gd name="connsiteX3" fmla="*/ 32138 w 92930"/>
                  <a:gd name="connsiteY3" fmla="*/ 46152 h 97469"/>
                  <a:gd name="connsiteX4" fmla="*/ 80931 w 92930"/>
                  <a:gd name="connsiteY4" fmla="*/ 46634 h 97469"/>
                  <a:gd name="connsiteX5" fmla="*/ 90710 w 92930"/>
                  <a:gd name="connsiteY5" fmla="*/ 76176 h 97469"/>
                  <a:gd name="connsiteX6" fmla="*/ 17393 w 92930"/>
                  <a:gd name="connsiteY6" fmla="*/ 81915 h 9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930" h="97469">
                    <a:moveTo>
                      <a:pt x="17393" y="81915"/>
                    </a:moveTo>
                    <a:cubicBezTo>
                      <a:pt x="5620" y="81623"/>
                      <a:pt x="-5937" y="68328"/>
                      <a:pt x="-1086" y="39411"/>
                    </a:cubicBezTo>
                    <a:cubicBezTo>
                      <a:pt x="794" y="28095"/>
                      <a:pt x="6407" y="12538"/>
                      <a:pt x="12021" y="-480"/>
                    </a:cubicBezTo>
                    <a:cubicBezTo>
                      <a:pt x="15615" y="3518"/>
                      <a:pt x="29737" y="23342"/>
                      <a:pt x="32138" y="46152"/>
                    </a:cubicBezTo>
                    <a:cubicBezTo>
                      <a:pt x="46501" y="41088"/>
                      <a:pt x="64827" y="42521"/>
                      <a:pt x="80931" y="46634"/>
                    </a:cubicBezTo>
                    <a:cubicBezTo>
                      <a:pt x="85731" y="59156"/>
                      <a:pt x="85973" y="65823"/>
                      <a:pt x="90710" y="76176"/>
                    </a:cubicBezTo>
                    <a:cubicBezTo>
                      <a:pt x="75482" y="90870"/>
                      <a:pt x="29674" y="111533"/>
                      <a:pt x="17393" y="81915"/>
                    </a:cubicBezTo>
                  </a:path>
                </a:pathLst>
              </a:custGeom>
              <a:solidFill>
                <a:srgbClr val="46393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4" name="Полилиния: фигура 21423">
                <a:extLst>
                  <a:ext uri="{FF2B5EF4-FFF2-40B4-BE49-F238E27FC236}">
                    <a16:creationId xmlns:a16="http://schemas.microsoft.com/office/drawing/2014/main" id="{33D33883-03E4-987F-67BD-8C238393D89C}"/>
                  </a:ext>
                </a:extLst>
              </p:cNvPr>
              <p:cNvSpPr/>
              <p:nvPr/>
            </p:nvSpPr>
            <p:spPr>
              <a:xfrm flipH="1" flipV="1">
                <a:off x="19591115" y="4053423"/>
                <a:ext cx="13870" cy="22034"/>
              </a:xfrm>
              <a:custGeom>
                <a:avLst/>
                <a:gdLst>
                  <a:gd name="connsiteX0" fmla="*/ 11854 w 14059"/>
                  <a:gd name="connsiteY0" fmla="*/ 13730 h 22034"/>
                  <a:gd name="connsiteX1" fmla="*/ 398 w 14059"/>
                  <a:gd name="connsiteY1" fmla="*/ 20387 h 22034"/>
                  <a:gd name="connsiteX2" fmla="*/ 2722 w 14059"/>
                  <a:gd name="connsiteY2" fmla="*/ -453 h 22034"/>
                  <a:gd name="connsiteX3" fmla="*/ 11854 w 14059"/>
                  <a:gd name="connsiteY3" fmla="*/ 13730 h 2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59" h="22034">
                    <a:moveTo>
                      <a:pt x="11854" y="13730"/>
                    </a:moveTo>
                    <a:cubicBezTo>
                      <a:pt x="11854" y="13730"/>
                      <a:pt x="7409" y="25240"/>
                      <a:pt x="398" y="20387"/>
                    </a:cubicBezTo>
                    <a:cubicBezTo>
                      <a:pt x="-6599" y="15521"/>
                      <a:pt x="2722" y="-453"/>
                      <a:pt x="2722" y="-453"/>
                    </a:cubicBezTo>
                    <a:lnTo>
                      <a:pt x="11854" y="13730"/>
                    </a:ln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5" name="Полилиния: фигура 21424">
                <a:extLst>
                  <a:ext uri="{FF2B5EF4-FFF2-40B4-BE49-F238E27FC236}">
                    <a16:creationId xmlns:a16="http://schemas.microsoft.com/office/drawing/2014/main" id="{D0378ACD-60EC-88E0-A586-EC94FDC06DEE}"/>
                  </a:ext>
                </a:extLst>
              </p:cNvPr>
              <p:cNvSpPr/>
              <p:nvPr/>
            </p:nvSpPr>
            <p:spPr>
              <a:xfrm flipH="1" flipV="1">
                <a:off x="19564192" y="4107272"/>
                <a:ext cx="113024" cy="289028"/>
              </a:xfrm>
              <a:custGeom>
                <a:avLst/>
                <a:gdLst>
                  <a:gd name="connsiteX0" fmla="*/ 52013 w 114564"/>
                  <a:gd name="connsiteY0" fmla="*/ 288742 h 289028"/>
                  <a:gd name="connsiteX1" fmla="*/ 20390 w 114564"/>
                  <a:gd name="connsiteY1" fmla="*/ 270288 h 289028"/>
                  <a:gd name="connsiteX2" fmla="*/ 15222 w 114564"/>
                  <a:gd name="connsiteY2" fmla="*/ 217330 h 289028"/>
                  <a:gd name="connsiteX3" fmla="*/ 27363 w 114564"/>
                  <a:gd name="connsiteY3" fmla="*/ 144484 h 289028"/>
                  <a:gd name="connsiteX4" fmla="*/ 7119 w 114564"/>
                  <a:gd name="connsiteY4" fmla="*/ 72818 h 289028"/>
                  <a:gd name="connsiteX5" fmla="*/ -2190 w 114564"/>
                  <a:gd name="connsiteY5" fmla="*/ 30942 h 289028"/>
                  <a:gd name="connsiteX6" fmla="*/ 41028 w 114564"/>
                  <a:gd name="connsiteY6" fmla="*/ 5076 h 289028"/>
                  <a:gd name="connsiteX7" fmla="*/ 99765 w 114564"/>
                  <a:gd name="connsiteY7" fmla="*/ 249 h 289028"/>
                  <a:gd name="connsiteX8" fmla="*/ 111119 w 114564"/>
                  <a:gd name="connsiteY8" fmla="*/ 108532 h 289028"/>
                  <a:gd name="connsiteX9" fmla="*/ 101569 w 114564"/>
                  <a:gd name="connsiteY9" fmla="*/ 230437 h 289028"/>
                  <a:gd name="connsiteX10" fmla="*/ 52013 w 114564"/>
                  <a:gd name="connsiteY10" fmla="*/ 288742 h 289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564" h="289028">
                    <a:moveTo>
                      <a:pt x="52013" y="288742"/>
                    </a:moveTo>
                    <a:cubicBezTo>
                      <a:pt x="45511" y="283053"/>
                      <a:pt x="20390" y="270288"/>
                      <a:pt x="20390" y="270288"/>
                    </a:cubicBezTo>
                    <a:cubicBezTo>
                      <a:pt x="20390" y="270288"/>
                      <a:pt x="17571" y="237432"/>
                      <a:pt x="15222" y="217330"/>
                    </a:cubicBezTo>
                    <a:cubicBezTo>
                      <a:pt x="12872" y="197229"/>
                      <a:pt x="27388" y="173466"/>
                      <a:pt x="27363" y="144484"/>
                    </a:cubicBezTo>
                    <a:cubicBezTo>
                      <a:pt x="27337" y="115517"/>
                      <a:pt x="12212" y="86431"/>
                      <a:pt x="7119" y="72818"/>
                    </a:cubicBezTo>
                    <a:cubicBezTo>
                      <a:pt x="2013" y="59200"/>
                      <a:pt x="-2190" y="30942"/>
                      <a:pt x="-2190" y="30942"/>
                    </a:cubicBezTo>
                    <a:cubicBezTo>
                      <a:pt x="-2190" y="30942"/>
                      <a:pt x="16555" y="10841"/>
                      <a:pt x="41028" y="5076"/>
                    </a:cubicBezTo>
                    <a:cubicBezTo>
                      <a:pt x="73768" y="-2658"/>
                      <a:pt x="99765" y="249"/>
                      <a:pt x="99765" y="249"/>
                    </a:cubicBezTo>
                    <a:cubicBezTo>
                      <a:pt x="99765" y="249"/>
                      <a:pt x="109189" y="86163"/>
                      <a:pt x="111119" y="108532"/>
                    </a:cubicBezTo>
                    <a:cubicBezTo>
                      <a:pt x="114878" y="152104"/>
                      <a:pt x="109760" y="199233"/>
                      <a:pt x="101569" y="230437"/>
                    </a:cubicBezTo>
                    <a:cubicBezTo>
                      <a:pt x="93377" y="261642"/>
                      <a:pt x="52013" y="288742"/>
                      <a:pt x="52013" y="288742"/>
                    </a:cubicBezTo>
                  </a:path>
                </a:pathLst>
              </a:custGeom>
              <a:solidFill>
                <a:srgbClr val="ACBF4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6" name="Полилиния: фигура 21425">
                <a:extLst>
                  <a:ext uri="{FF2B5EF4-FFF2-40B4-BE49-F238E27FC236}">
                    <a16:creationId xmlns:a16="http://schemas.microsoft.com/office/drawing/2014/main" id="{C1EF5DD3-5076-3F01-5858-3124AE1AB457}"/>
                  </a:ext>
                </a:extLst>
              </p:cNvPr>
              <p:cNvSpPr/>
              <p:nvPr/>
            </p:nvSpPr>
            <p:spPr>
              <a:xfrm flipH="1" flipV="1">
                <a:off x="19636973" y="4160457"/>
                <a:ext cx="82618" cy="217672"/>
              </a:xfrm>
              <a:custGeom>
                <a:avLst/>
                <a:gdLst>
                  <a:gd name="connsiteX0" fmla="*/ 81594 w 83743"/>
                  <a:gd name="connsiteY0" fmla="*/ 190196 h 217672"/>
                  <a:gd name="connsiteX1" fmla="*/ 57616 w 83743"/>
                  <a:gd name="connsiteY1" fmla="*/ 206006 h 217672"/>
                  <a:gd name="connsiteX2" fmla="*/ 44141 w 83743"/>
                  <a:gd name="connsiteY2" fmla="*/ 217402 h 217672"/>
                  <a:gd name="connsiteX3" fmla="*/ 15820 w 83743"/>
                  <a:gd name="connsiteY3" fmla="*/ 158217 h 217672"/>
                  <a:gd name="connsiteX4" fmla="*/ 3450 w 83743"/>
                  <a:gd name="connsiteY4" fmla="*/ 123535 h 217672"/>
                  <a:gd name="connsiteX5" fmla="*/ 9077 w 83743"/>
                  <a:gd name="connsiteY5" fmla="*/ 46239 h 217672"/>
                  <a:gd name="connsiteX6" fmla="*/ 7667 w 83743"/>
                  <a:gd name="connsiteY6" fmla="*/ 17466 h 217672"/>
                  <a:gd name="connsiteX7" fmla="*/ -2150 w 83743"/>
                  <a:gd name="connsiteY7" fmla="*/ 8169 h 217672"/>
                  <a:gd name="connsiteX8" fmla="*/ 21764 w 83743"/>
                  <a:gd name="connsiteY8" fmla="*/ 2309 h 217672"/>
                  <a:gd name="connsiteX9" fmla="*/ 36966 w 83743"/>
                  <a:gd name="connsiteY9" fmla="*/ 28612 h 217672"/>
                  <a:gd name="connsiteX10" fmla="*/ 31162 w 83743"/>
                  <a:gd name="connsiteY10" fmla="*/ 53889 h 217672"/>
                  <a:gd name="connsiteX11" fmla="*/ 46910 w 83743"/>
                  <a:gd name="connsiteY11" fmla="*/ 133184 h 217672"/>
                  <a:gd name="connsiteX12" fmla="*/ 78139 w 83743"/>
                  <a:gd name="connsiteY12" fmla="*/ 182218 h 217672"/>
                  <a:gd name="connsiteX13" fmla="*/ 81594 w 83743"/>
                  <a:gd name="connsiteY13" fmla="*/ 190196 h 21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743" h="217672">
                    <a:moveTo>
                      <a:pt x="81594" y="190196"/>
                    </a:moveTo>
                    <a:cubicBezTo>
                      <a:pt x="73085" y="194769"/>
                      <a:pt x="65007" y="200216"/>
                      <a:pt x="57616" y="206006"/>
                    </a:cubicBezTo>
                    <a:cubicBezTo>
                      <a:pt x="53272" y="209410"/>
                      <a:pt x="48142" y="213056"/>
                      <a:pt x="44141" y="217402"/>
                    </a:cubicBezTo>
                    <a:cubicBezTo>
                      <a:pt x="34108" y="197374"/>
                      <a:pt x="18386" y="164234"/>
                      <a:pt x="15820" y="158217"/>
                    </a:cubicBezTo>
                    <a:cubicBezTo>
                      <a:pt x="11833" y="148806"/>
                      <a:pt x="4797" y="134707"/>
                      <a:pt x="3450" y="123535"/>
                    </a:cubicBezTo>
                    <a:cubicBezTo>
                      <a:pt x="1279" y="105527"/>
                      <a:pt x="4746" y="63691"/>
                      <a:pt x="9077" y="46239"/>
                    </a:cubicBezTo>
                    <a:cubicBezTo>
                      <a:pt x="5711" y="36690"/>
                      <a:pt x="4543" y="27571"/>
                      <a:pt x="7667" y="17466"/>
                    </a:cubicBezTo>
                    <a:cubicBezTo>
                      <a:pt x="2130" y="13323"/>
                      <a:pt x="-1058" y="9846"/>
                      <a:pt x="-2150" y="8169"/>
                    </a:cubicBezTo>
                    <a:cubicBezTo>
                      <a:pt x="-690" y="4204"/>
                      <a:pt x="7349" y="-4635"/>
                      <a:pt x="21764" y="2309"/>
                    </a:cubicBezTo>
                    <a:cubicBezTo>
                      <a:pt x="31975" y="7241"/>
                      <a:pt x="40192" y="18746"/>
                      <a:pt x="36966" y="28612"/>
                    </a:cubicBezTo>
                    <a:cubicBezTo>
                      <a:pt x="34286" y="36768"/>
                      <a:pt x="30565" y="45088"/>
                      <a:pt x="31162" y="53889"/>
                    </a:cubicBezTo>
                    <a:cubicBezTo>
                      <a:pt x="31848" y="63920"/>
                      <a:pt x="42744" y="84979"/>
                      <a:pt x="46910" y="133184"/>
                    </a:cubicBezTo>
                    <a:cubicBezTo>
                      <a:pt x="56206" y="139420"/>
                      <a:pt x="73034" y="172643"/>
                      <a:pt x="78139" y="182218"/>
                    </a:cubicBezTo>
                    <a:cubicBezTo>
                      <a:pt x="78914" y="183682"/>
                      <a:pt x="80184" y="186579"/>
                      <a:pt x="81594" y="190196"/>
                    </a:cubicBezTo>
                  </a:path>
                </a:pathLst>
              </a:custGeom>
              <a:solidFill>
                <a:srgbClr val="FABDA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7" name="Полилиния: фигура 21426">
                <a:extLst>
                  <a:ext uri="{FF2B5EF4-FFF2-40B4-BE49-F238E27FC236}">
                    <a16:creationId xmlns:a16="http://schemas.microsoft.com/office/drawing/2014/main" id="{D7E029D3-E24B-6630-80EE-EDA013FADCB4}"/>
                  </a:ext>
                </a:extLst>
              </p:cNvPr>
              <p:cNvSpPr/>
              <p:nvPr/>
            </p:nvSpPr>
            <p:spPr>
              <a:xfrm flipH="1" flipV="1">
                <a:off x="19628440" y="4123439"/>
                <a:ext cx="88837" cy="212126"/>
              </a:xfrm>
              <a:custGeom>
                <a:avLst/>
                <a:gdLst>
                  <a:gd name="connsiteX0" fmla="*/ 87893 w 90047"/>
                  <a:gd name="connsiteY0" fmla="*/ 161557 h 212126"/>
                  <a:gd name="connsiteX1" fmla="*/ 65465 w 90047"/>
                  <a:gd name="connsiteY1" fmla="*/ 211821 h 212126"/>
                  <a:gd name="connsiteX2" fmla="*/ 35264 w 90047"/>
                  <a:gd name="connsiteY2" fmla="*/ 183043 h 212126"/>
                  <a:gd name="connsiteX3" fmla="*/ 4035 w 90047"/>
                  <a:gd name="connsiteY3" fmla="*/ 95858 h 212126"/>
                  <a:gd name="connsiteX4" fmla="*/ 441 w 90047"/>
                  <a:gd name="connsiteY4" fmla="*/ 3249 h 212126"/>
                  <a:gd name="connsiteX5" fmla="*/ 36103 w 90047"/>
                  <a:gd name="connsiteY5" fmla="*/ 2409 h 212126"/>
                  <a:gd name="connsiteX6" fmla="*/ 50123 w 90047"/>
                  <a:gd name="connsiteY6" fmla="*/ 83194 h 212126"/>
                  <a:gd name="connsiteX7" fmla="*/ 87893 w 90047"/>
                  <a:gd name="connsiteY7" fmla="*/ 161557 h 21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047" h="212126">
                    <a:moveTo>
                      <a:pt x="87893" y="161557"/>
                    </a:moveTo>
                    <a:cubicBezTo>
                      <a:pt x="87931" y="173622"/>
                      <a:pt x="75866" y="206855"/>
                      <a:pt x="65465" y="211821"/>
                    </a:cubicBezTo>
                    <a:cubicBezTo>
                      <a:pt x="52930" y="211846"/>
                      <a:pt x="42783" y="195553"/>
                      <a:pt x="35264" y="183043"/>
                    </a:cubicBezTo>
                    <a:cubicBezTo>
                      <a:pt x="20837" y="158962"/>
                      <a:pt x="9585" y="122018"/>
                      <a:pt x="4035" y="95858"/>
                    </a:cubicBezTo>
                    <a:cubicBezTo>
                      <a:pt x="-1350" y="70533"/>
                      <a:pt x="-4791" y="26476"/>
                      <a:pt x="441" y="3249"/>
                    </a:cubicBezTo>
                    <a:cubicBezTo>
                      <a:pt x="11033" y="-1565"/>
                      <a:pt x="30705" y="-1133"/>
                      <a:pt x="36103" y="2409"/>
                    </a:cubicBezTo>
                    <a:cubicBezTo>
                      <a:pt x="42643" y="33371"/>
                      <a:pt x="45310" y="63751"/>
                      <a:pt x="50123" y="83194"/>
                    </a:cubicBezTo>
                    <a:cubicBezTo>
                      <a:pt x="61414" y="98398"/>
                      <a:pt x="87753" y="122171"/>
                      <a:pt x="87893" y="161557"/>
                    </a:cubicBezTo>
                  </a:path>
                </a:pathLst>
              </a:custGeom>
              <a:solidFill>
                <a:srgbClr val="7C9E2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8" name="Полилиния: фигура 21427">
                <a:extLst>
                  <a:ext uri="{FF2B5EF4-FFF2-40B4-BE49-F238E27FC236}">
                    <a16:creationId xmlns:a16="http://schemas.microsoft.com/office/drawing/2014/main" id="{EF1D3FD4-C5B6-FAAC-D94C-CA4B7C9E4926}"/>
                  </a:ext>
                </a:extLst>
              </p:cNvPr>
              <p:cNvSpPr/>
              <p:nvPr/>
            </p:nvSpPr>
            <p:spPr>
              <a:xfrm flipH="1" flipV="1">
                <a:off x="19562021" y="4091639"/>
                <a:ext cx="77896" cy="186065"/>
              </a:xfrm>
              <a:custGeom>
                <a:avLst/>
                <a:gdLst>
                  <a:gd name="connsiteX0" fmla="*/ 27781 w 78957"/>
                  <a:gd name="connsiteY0" fmla="*/ 185719 h 186065"/>
                  <a:gd name="connsiteX1" fmla="*/ -2204 w 78957"/>
                  <a:gd name="connsiteY1" fmla="*/ 159749 h 186065"/>
                  <a:gd name="connsiteX2" fmla="*/ 27019 w 78957"/>
                  <a:gd name="connsiteY2" fmla="*/ 140113 h 186065"/>
                  <a:gd name="connsiteX3" fmla="*/ 42500 w 78957"/>
                  <a:gd name="connsiteY3" fmla="*/ 101368 h 186065"/>
                  <a:gd name="connsiteX4" fmla="*/ 64268 w 78957"/>
                  <a:gd name="connsiteY4" fmla="*/ 93873 h 186065"/>
                  <a:gd name="connsiteX5" fmla="*/ 48812 w 78957"/>
                  <a:gd name="connsiteY5" fmla="*/ 81400 h 186065"/>
                  <a:gd name="connsiteX6" fmla="*/ 63112 w 78957"/>
                  <a:gd name="connsiteY6" fmla="*/ 48574 h 186065"/>
                  <a:gd name="connsiteX7" fmla="*/ 73298 w 78957"/>
                  <a:gd name="connsiteY7" fmla="*/ -346 h 186065"/>
                  <a:gd name="connsiteX8" fmla="*/ 63569 w 78957"/>
                  <a:gd name="connsiteY8" fmla="*/ 131531 h 186065"/>
                  <a:gd name="connsiteX9" fmla="*/ 26536 w 78957"/>
                  <a:gd name="connsiteY9" fmla="*/ 175624 h 186065"/>
                  <a:gd name="connsiteX10" fmla="*/ 27781 w 78957"/>
                  <a:gd name="connsiteY10" fmla="*/ 185719 h 18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957" h="186065">
                    <a:moveTo>
                      <a:pt x="27781" y="185719"/>
                    </a:moveTo>
                    <a:cubicBezTo>
                      <a:pt x="9429" y="180525"/>
                      <a:pt x="-2204" y="159749"/>
                      <a:pt x="-2204" y="159749"/>
                    </a:cubicBezTo>
                    <a:cubicBezTo>
                      <a:pt x="-2204" y="159749"/>
                      <a:pt x="20275" y="148651"/>
                      <a:pt x="27019" y="140113"/>
                    </a:cubicBezTo>
                    <a:cubicBezTo>
                      <a:pt x="36074" y="128624"/>
                      <a:pt x="42500" y="101368"/>
                      <a:pt x="42500" y="101368"/>
                    </a:cubicBezTo>
                    <a:lnTo>
                      <a:pt x="64268" y="93873"/>
                    </a:lnTo>
                    <a:lnTo>
                      <a:pt x="48812" y="81400"/>
                    </a:lnTo>
                    <a:cubicBezTo>
                      <a:pt x="48812" y="81400"/>
                      <a:pt x="57321" y="59607"/>
                      <a:pt x="63112" y="48574"/>
                    </a:cubicBezTo>
                    <a:cubicBezTo>
                      <a:pt x="68904" y="37561"/>
                      <a:pt x="73298" y="-346"/>
                      <a:pt x="73298" y="-346"/>
                    </a:cubicBezTo>
                    <a:cubicBezTo>
                      <a:pt x="73298" y="-346"/>
                      <a:pt x="85680" y="99815"/>
                      <a:pt x="63569" y="131531"/>
                    </a:cubicBezTo>
                    <a:cubicBezTo>
                      <a:pt x="49333" y="151950"/>
                      <a:pt x="36176" y="167458"/>
                      <a:pt x="26536" y="175624"/>
                    </a:cubicBezTo>
                    <a:cubicBezTo>
                      <a:pt x="26803" y="177022"/>
                      <a:pt x="26613" y="182078"/>
                      <a:pt x="27781" y="185719"/>
                    </a:cubicBezTo>
                  </a:path>
                </a:pathLst>
              </a:custGeom>
              <a:solidFill>
                <a:srgbClr val="7C9E2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29" name="Полилиния: фигура 21428">
                <a:extLst>
                  <a:ext uri="{FF2B5EF4-FFF2-40B4-BE49-F238E27FC236}">
                    <a16:creationId xmlns:a16="http://schemas.microsoft.com/office/drawing/2014/main" id="{F0B2A33A-D5DC-6FAC-C77B-6DF188B52690}"/>
                  </a:ext>
                </a:extLst>
              </p:cNvPr>
              <p:cNvSpPr/>
              <p:nvPr/>
            </p:nvSpPr>
            <p:spPr>
              <a:xfrm flipH="1" flipV="1">
                <a:off x="19591115" y="4302176"/>
                <a:ext cx="46684" cy="29477"/>
              </a:xfrm>
              <a:custGeom>
                <a:avLst/>
                <a:gdLst>
                  <a:gd name="connsiteX0" fmla="*/ -2194 w 47320"/>
                  <a:gd name="connsiteY0" fmla="*/ 8230 h 29477"/>
                  <a:gd name="connsiteX1" fmla="*/ 40160 w 47320"/>
                  <a:gd name="connsiteY1" fmla="*/ 29250 h 29477"/>
                  <a:gd name="connsiteX2" fmla="*/ 45126 w 47320"/>
                  <a:gd name="connsiteY2" fmla="*/ 22617 h 29477"/>
                  <a:gd name="connsiteX3" fmla="*/ 1120 w 47320"/>
                  <a:gd name="connsiteY3" fmla="*/ -228 h 29477"/>
                  <a:gd name="connsiteX4" fmla="*/ -2194 w 47320"/>
                  <a:gd name="connsiteY4" fmla="*/ 8230 h 29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20" h="29477">
                    <a:moveTo>
                      <a:pt x="-2194" y="8230"/>
                    </a:moveTo>
                    <a:lnTo>
                      <a:pt x="40160" y="29250"/>
                    </a:lnTo>
                    <a:lnTo>
                      <a:pt x="45126" y="22617"/>
                    </a:lnTo>
                    <a:lnTo>
                      <a:pt x="1120" y="-228"/>
                    </a:lnTo>
                    <a:lnTo>
                      <a:pt x="-2194" y="8230"/>
                    </a:lnTo>
                  </a:path>
                </a:pathLst>
              </a:custGeom>
              <a:solidFill>
                <a:srgbClr val="7C9E2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30" name="Полилиния: фигура 21429">
                <a:extLst>
                  <a:ext uri="{FF2B5EF4-FFF2-40B4-BE49-F238E27FC236}">
                    <a16:creationId xmlns:a16="http://schemas.microsoft.com/office/drawing/2014/main" id="{1C1D3C44-5680-9233-D5D2-4305DE6E01F0}"/>
                  </a:ext>
                </a:extLst>
              </p:cNvPr>
              <p:cNvSpPr/>
              <p:nvPr/>
            </p:nvSpPr>
            <p:spPr>
              <a:xfrm flipH="1" flipV="1">
                <a:off x="19497521" y="4281057"/>
                <a:ext cx="20347" cy="19203"/>
              </a:xfrm>
              <a:custGeom>
                <a:avLst/>
                <a:gdLst>
                  <a:gd name="connsiteX0" fmla="*/ 754 w 20624"/>
                  <a:gd name="connsiteY0" fmla="*/ 18952 h 19203"/>
                  <a:gd name="connsiteX1" fmla="*/ -2268 w 20624"/>
                  <a:gd name="connsiteY1" fmla="*/ 12527 h 19203"/>
                  <a:gd name="connsiteX2" fmla="*/ 18357 w 20624"/>
                  <a:gd name="connsiteY2" fmla="*/ -252 h 19203"/>
                  <a:gd name="connsiteX3" fmla="*/ 16388 w 20624"/>
                  <a:gd name="connsiteY3" fmla="*/ 9352 h 19203"/>
                  <a:gd name="connsiteX4" fmla="*/ 754 w 20624"/>
                  <a:gd name="connsiteY4" fmla="*/ 18952 h 19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24" h="19203">
                    <a:moveTo>
                      <a:pt x="754" y="18952"/>
                    </a:moveTo>
                    <a:lnTo>
                      <a:pt x="-2268" y="12527"/>
                    </a:lnTo>
                    <a:lnTo>
                      <a:pt x="18357" y="-252"/>
                    </a:lnTo>
                    <a:lnTo>
                      <a:pt x="16388" y="9352"/>
                    </a:lnTo>
                    <a:lnTo>
                      <a:pt x="754" y="18952"/>
                    </a:lnTo>
                  </a:path>
                </a:pathLst>
              </a:custGeom>
              <a:solidFill>
                <a:srgbClr val="7C9E2D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F383414-A648-BEBE-3206-B6EC72165C3A}"/>
              </a:ext>
            </a:extLst>
          </p:cNvPr>
          <p:cNvGrpSpPr/>
          <p:nvPr/>
        </p:nvGrpSpPr>
        <p:grpSpPr>
          <a:xfrm>
            <a:off x="2140476" y="1634326"/>
            <a:ext cx="1851232" cy="1032266"/>
            <a:chOff x="3267494" y="1192202"/>
            <a:chExt cx="2009357" cy="11465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F9FC85-A104-ECCA-3664-9EA20630781E}"/>
                </a:ext>
              </a:extLst>
            </p:cNvPr>
            <p:cNvSpPr txBox="1"/>
            <p:nvPr/>
          </p:nvSpPr>
          <p:spPr>
            <a:xfrm>
              <a:off x="4255167" y="1192202"/>
              <a:ext cx="1021684" cy="376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Bebas Neue Cyrillic" panose="02000506000000020004" pitchFamily="2" charset="0"/>
                </a:rPr>
                <a:t>Нефтебаза</a:t>
              </a:r>
            </a:p>
          </p:txBody>
        </p:sp>
        <p:grpSp>
          <p:nvGrpSpPr>
            <p:cNvPr id="2420" name="Группа 2419">
              <a:extLst>
                <a:ext uri="{FF2B5EF4-FFF2-40B4-BE49-F238E27FC236}">
                  <a16:creationId xmlns:a16="http://schemas.microsoft.com/office/drawing/2014/main" id="{4F3F882C-F599-75D3-7D99-C1C4A92FF30C}"/>
                </a:ext>
              </a:extLst>
            </p:cNvPr>
            <p:cNvGrpSpPr/>
            <p:nvPr/>
          </p:nvGrpSpPr>
          <p:grpSpPr>
            <a:xfrm>
              <a:off x="3267494" y="1275165"/>
              <a:ext cx="1989541" cy="1063612"/>
              <a:chOff x="3612187" y="2651887"/>
              <a:chExt cx="1989541" cy="1063612"/>
            </a:xfrm>
          </p:grpSpPr>
          <p:sp>
            <p:nvSpPr>
              <p:cNvPr id="549" name="Полилиния: фигура 548">
                <a:extLst>
                  <a:ext uri="{FF2B5EF4-FFF2-40B4-BE49-F238E27FC236}">
                    <a16:creationId xmlns:a16="http://schemas.microsoft.com/office/drawing/2014/main" id="{D8678C09-2A34-AEAB-B88C-2BDB24EE65FA}"/>
                  </a:ext>
                </a:extLst>
              </p:cNvPr>
              <p:cNvSpPr/>
              <p:nvPr/>
            </p:nvSpPr>
            <p:spPr>
              <a:xfrm flipV="1">
                <a:off x="4109586" y="3569449"/>
                <a:ext cx="130159" cy="105562"/>
              </a:xfrm>
              <a:custGeom>
                <a:avLst/>
                <a:gdLst>
                  <a:gd name="connsiteX0" fmla="*/ 129521 w 130159"/>
                  <a:gd name="connsiteY0" fmla="*/ -1778 h 105562"/>
                  <a:gd name="connsiteX1" fmla="*/ -639 w 130159"/>
                  <a:gd name="connsiteY1" fmla="*/ -1778 h 105562"/>
                  <a:gd name="connsiteX2" fmla="*/ -639 w 130159"/>
                  <a:gd name="connsiteY2" fmla="*/ 103785 h 105562"/>
                  <a:gd name="connsiteX3" fmla="*/ 129521 w 130159"/>
                  <a:gd name="connsiteY3" fmla="*/ 103785 h 105562"/>
                  <a:gd name="connsiteX4" fmla="*/ 129521 w 130159"/>
                  <a:gd name="connsiteY4" fmla="*/ -1778 h 1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59" h="105562">
                    <a:moveTo>
                      <a:pt x="129521" y="-1778"/>
                    </a:moveTo>
                    <a:lnTo>
                      <a:pt x="-639" y="-1778"/>
                    </a:lnTo>
                    <a:lnTo>
                      <a:pt x="-639" y="103785"/>
                    </a:lnTo>
                    <a:lnTo>
                      <a:pt x="129521" y="103785"/>
                    </a:lnTo>
                    <a:lnTo>
                      <a:pt x="129521" y="-1778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0" name="Полилиния: фигура 549">
                <a:extLst>
                  <a:ext uri="{FF2B5EF4-FFF2-40B4-BE49-F238E27FC236}">
                    <a16:creationId xmlns:a16="http://schemas.microsoft.com/office/drawing/2014/main" id="{A0FB78E3-085D-17C5-852C-A5BE1E43D09C}"/>
                  </a:ext>
                </a:extLst>
              </p:cNvPr>
              <p:cNvSpPr/>
              <p:nvPr/>
            </p:nvSpPr>
            <p:spPr>
              <a:xfrm flipV="1">
                <a:off x="3997270" y="3612743"/>
                <a:ext cx="130154" cy="62268"/>
              </a:xfrm>
              <a:custGeom>
                <a:avLst/>
                <a:gdLst>
                  <a:gd name="connsiteX0" fmla="*/ 129592 w 130154"/>
                  <a:gd name="connsiteY0" fmla="*/ -1758 h 62268"/>
                  <a:gd name="connsiteX1" fmla="*/ -562 w 130154"/>
                  <a:gd name="connsiteY1" fmla="*/ -1758 h 62268"/>
                  <a:gd name="connsiteX2" fmla="*/ -562 w 130154"/>
                  <a:gd name="connsiteY2" fmla="*/ 60510 h 62268"/>
                  <a:gd name="connsiteX3" fmla="*/ 129592 w 130154"/>
                  <a:gd name="connsiteY3" fmla="*/ 60510 h 62268"/>
                  <a:gd name="connsiteX4" fmla="*/ 129592 w 130154"/>
                  <a:gd name="connsiteY4" fmla="*/ -1758 h 62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54" h="62268">
                    <a:moveTo>
                      <a:pt x="129592" y="-1758"/>
                    </a:moveTo>
                    <a:lnTo>
                      <a:pt x="-562" y="-1758"/>
                    </a:lnTo>
                    <a:lnTo>
                      <a:pt x="-562" y="60510"/>
                    </a:lnTo>
                    <a:lnTo>
                      <a:pt x="129592" y="60510"/>
                    </a:lnTo>
                    <a:lnTo>
                      <a:pt x="129592" y="-1758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1" name="Полилиния: фигура 550">
                <a:extLst>
                  <a:ext uri="{FF2B5EF4-FFF2-40B4-BE49-F238E27FC236}">
                    <a16:creationId xmlns:a16="http://schemas.microsoft.com/office/drawing/2014/main" id="{1AEF59D3-D38E-769F-6269-A7CF5086F8F8}"/>
                  </a:ext>
                </a:extLst>
              </p:cNvPr>
              <p:cNvSpPr/>
              <p:nvPr/>
            </p:nvSpPr>
            <p:spPr>
              <a:xfrm flipV="1">
                <a:off x="3648154" y="3675037"/>
                <a:ext cx="1917607" cy="20231"/>
              </a:xfrm>
              <a:custGeom>
                <a:avLst/>
                <a:gdLst>
                  <a:gd name="connsiteX0" fmla="*/ 1916673 w 1917607"/>
                  <a:gd name="connsiteY0" fmla="*/ -1721 h 20231"/>
                  <a:gd name="connsiteX1" fmla="*/ -934 w 1917607"/>
                  <a:gd name="connsiteY1" fmla="*/ -1721 h 20231"/>
                  <a:gd name="connsiteX2" fmla="*/ -934 w 1917607"/>
                  <a:gd name="connsiteY2" fmla="*/ 18510 h 20231"/>
                  <a:gd name="connsiteX3" fmla="*/ 1916673 w 1917607"/>
                  <a:gd name="connsiteY3" fmla="*/ 18510 h 20231"/>
                  <a:gd name="connsiteX4" fmla="*/ 1916673 w 1917607"/>
                  <a:gd name="connsiteY4" fmla="*/ -1721 h 2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7607" h="20231">
                    <a:moveTo>
                      <a:pt x="1916673" y="-1721"/>
                    </a:moveTo>
                    <a:lnTo>
                      <a:pt x="-934" y="-1721"/>
                    </a:lnTo>
                    <a:lnTo>
                      <a:pt x="-934" y="18510"/>
                    </a:lnTo>
                    <a:lnTo>
                      <a:pt x="1916673" y="18510"/>
                    </a:lnTo>
                    <a:lnTo>
                      <a:pt x="1916673" y="-1721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2" name="Полилиния: фигура 551">
                <a:extLst>
                  <a:ext uri="{FF2B5EF4-FFF2-40B4-BE49-F238E27FC236}">
                    <a16:creationId xmlns:a16="http://schemas.microsoft.com/office/drawing/2014/main" id="{4A512E53-565E-B2BC-B2E5-6C349965FE6F}"/>
                  </a:ext>
                </a:extLst>
              </p:cNvPr>
              <p:cNvSpPr/>
              <p:nvPr/>
            </p:nvSpPr>
            <p:spPr>
              <a:xfrm flipV="1">
                <a:off x="3612187" y="3695268"/>
                <a:ext cx="1989541" cy="20231"/>
              </a:xfrm>
              <a:custGeom>
                <a:avLst/>
                <a:gdLst>
                  <a:gd name="connsiteX0" fmla="*/ 1988608 w 1989541"/>
                  <a:gd name="connsiteY0" fmla="*/ -1703 h 20231"/>
                  <a:gd name="connsiteX1" fmla="*/ -934 w 1989541"/>
                  <a:gd name="connsiteY1" fmla="*/ -1703 h 20231"/>
                  <a:gd name="connsiteX2" fmla="*/ -934 w 1989541"/>
                  <a:gd name="connsiteY2" fmla="*/ 18528 h 20231"/>
                  <a:gd name="connsiteX3" fmla="*/ 1988608 w 1989541"/>
                  <a:gd name="connsiteY3" fmla="*/ 18528 h 20231"/>
                  <a:gd name="connsiteX4" fmla="*/ 1988608 w 1989541"/>
                  <a:gd name="connsiteY4" fmla="*/ -1703 h 2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9541" h="20231">
                    <a:moveTo>
                      <a:pt x="1988608" y="-1703"/>
                    </a:moveTo>
                    <a:lnTo>
                      <a:pt x="-934" y="-1703"/>
                    </a:lnTo>
                    <a:lnTo>
                      <a:pt x="-934" y="18528"/>
                    </a:lnTo>
                    <a:lnTo>
                      <a:pt x="1988608" y="18528"/>
                    </a:lnTo>
                    <a:lnTo>
                      <a:pt x="1988608" y="-1703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3" name="Полилиния: фигура 552">
                <a:extLst>
                  <a:ext uri="{FF2B5EF4-FFF2-40B4-BE49-F238E27FC236}">
                    <a16:creationId xmlns:a16="http://schemas.microsoft.com/office/drawing/2014/main" id="{F51DD174-9577-4AB4-1280-B62F824BFCC6}"/>
                  </a:ext>
                </a:extLst>
              </p:cNvPr>
              <p:cNvSpPr/>
              <p:nvPr/>
            </p:nvSpPr>
            <p:spPr>
              <a:xfrm flipV="1">
                <a:off x="4230593" y="3293821"/>
                <a:ext cx="130149" cy="381190"/>
              </a:xfrm>
              <a:custGeom>
                <a:avLst/>
                <a:gdLst>
                  <a:gd name="connsiteX0" fmla="*/ 129428 w 130149"/>
                  <a:gd name="connsiteY0" fmla="*/ -1901 h 381190"/>
                  <a:gd name="connsiteX1" fmla="*/ -721 w 130149"/>
                  <a:gd name="connsiteY1" fmla="*/ -1901 h 381190"/>
                  <a:gd name="connsiteX2" fmla="*/ -721 w 130149"/>
                  <a:gd name="connsiteY2" fmla="*/ 379290 h 381190"/>
                  <a:gd name="connsiteX3" fmla="*/ 129428 w 130149"/>
                  <a:gd name="connsiteY3" fmla="*/ 379290 h 381190"/>
                  <a:gd name="connsiteX4" fmla="*/ 129428 w 130149"/>
                  <a:gd name="connsiteY4" fmla="*/ -1901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49" h="381190">
                    <a:moveTo>
                      <a:pt x="129428" y="-1901"/>
                    </a:moveTo>
                    <a:lnTo>
                      <a:pt x="-721" y="-1901"/>
                    </a:lnTo>
                    <a:lnTo>
                      <a:pt x="-721" y="379290"/>
                    </a:lnTo>
                    <a:lnTo>
                      <a:pt x="129428" y="379290"/>
                    </a:lnTo>
                    <a:lnTo>
                      <a:pt x="129428" y="-1901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4" name="Полилиния: фигура 553">
                <a:extLst>
                  <a:ext uri="{FF2B5EF4-FFF2-40B4-BE49-F238E27FC236}">
                    <a16:creationId xmlns:a16="http://schemas.microsoft.com/office/drawing/2014/main" id="{6D5A945E-5AAB-D40C-C2E7-20B297C8003D}"/>
                  </a:ext>
                </a:extLst>
              </p:cNvPr>
              <p:cNvSpPr/>
              <p:nvPr/>
            </p:nvSpPr>
            <p:spPr>
              <a:xfrm flipV="1">
                <a:off x="3933393" y="3293821"/>
                <a:ext cx="130156" cy="381190"/>
              </a:xfrm>
              <a:custGeom>
                <a:avLst/>
                <a:gdLst>
                  <a:gd name="connsiteX0" fmla="*/ 129637 w 130156"/>
                  <a:gd name="connsiteY0" fmla="*/ -1901 h 381190"/>
                  <a:gd name="connsiteX1" fmla="*/ -519 w 130156"/>
                  <a:gd name="connsiteY1" fmla="*/ -1901 h 381190"/>
                  <a:gd name="connsiteX2" fmla="*/ -519 w 130156"/>
                  <a:gd name="connsiteY2" fmla="*/ 379290 h 381190"/>
                  <a:gd name="connsiteX3" fmla="*/ 129637 w 130156"/>
                  <a:gd name="connsiteY3" fmla="*/ 379290 h 381190"/>
                  <a:gd name="connsiteX4" fmla="*/ 129637 w 130156"/>
                  <a:gd name="connsiteY4" fmla="*/ -1901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56" h="381190">
                    <a:moveTo>
                      <a:pt x="129637" y="-1901"/>
                    </a:moveTo>
                    <a:lnTo>
                      <a:pt x="-519" y="-1901"/>
                    </a:lnTo>
                    <a:lnTo>
                      <a:pt x="-519" y="379290"/>
                    </a:lnTo>
                    <a:lnTo>
                      <a:pt x="129637" y="379290"/>
                    </a:lnTo>
                    <a:lnTo>
                      <a:pt x="129637" y="-1901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5" name="Полилиния: фигура 554">
                <a:extLst>
                  <a:ext uri="{FF2B5EF4-FFF2-40B4-BE49-F238E27FC236}">
                    <a16:creationId xmlns:a16="http://schemas.microsoft.com/office/drawing/2014/main" id="{0E8FDD1A-CE37-2825-F4C9-5219FD036393}"/>
                  </a:ext>
                </a:extLst>
              </p:cNvPr>
              <p:cNvSpPr/>
              <p:nvPr/>
            </p:nvSpPr>
            <p:spPr>
              <a:xfrm flipV="1">
                <a:off x="3768730" y="2863494"/>
                <a:ext cx="96267" cy="811872"/>
              </a:xfrm>
              <a:custGeom>
                <a:avLst/>
                <a:gdLst>
                  <a:gd name="connsiteX0" fmla="*/ 95873 w 96267"/>
                  <a:gd name="connsiteY0" fmla="*/ -2092 h 811872"/>
                  <a:gd name="connsiteX1" fmla="*/ -395 w 96267"/>
                  <a:gd name="connsiteY1" fmla="*/ -2092 h 811872"/>
                  <a:gd name="connsiteX2" fmla="*/ -395 w 96267"/>
                  <a:gd name="connsiteY2" fmla="*/ 713514 h 811872"/>
                  <a:gd name="connsiteX3" fmla="*/ 95873 w 96267"/>
                  <a:gd name="connsiteY3" fmla="*/ 809781 h 811872"/>
                  <a:gd name="connsiteX4" fmla="*/ 95873 w 96267"/>
                  <a:gd name="connsiteY4" fmla="*/ -2092 h 8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67" h="811872">
                    <a:moveTo>
                      <a:pt x="95873" y="-2092"/>
                    </a:moveTo>
                    <a:lnTo>
                      <a:pt x="-395" y="-2092"/>
                    </a:lnTo>
                    <a:lnTo>
                      <a:pt x="-395" y="713514"/>
                    </a:lnTo>
                    <a:cubicBezTo>
                      <a:pt x="-395" y="766677"/>
                      <a:pt x="42705" y="809781"/>
                      <a:pt x="95873" y="809781"/>
                    </a:cubicBezTo>
                    <a:lnTo>
                      <a:pt x="95873" y="-2092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6" name="Полилиния: фигура 555">
                <a:extLst>
                  <a:ext uri="{FF2B5EF4-FFF2-40B4-BE49-F238E27FC236}">
                    <a16:creationId xmlns:a16="http://schemas.microsoft.com/office/drawing/2014/main" id="{D328A8B5-9367-2C45-E98B-991184EB2B2C}"/>
                  </a:ext>
                </a:extLst>
              </p:cNvPr>
              <p:cNvSpPr/>
              <p:nvPr/>
            </p:nvSpPr>
            <p:spPr>
              <a:xfrm flipV="1">
                <a:off x="3864997" y="2863494"/>
                <a:ext cx="96271" cy="811872"/>
              </a:xfrm>
              <a:custGeom>
                <a:avLst/>
                <a:gdLst>
                  <a:gd name="connsiteX0" fmla="*/ -460 w 96271"/>
                  <a:gd name="connsiteY0" fmla="*/ 809781 h 811872"/>
                  <a:gd name="connsiteX1" fmla="*/ -460 w 96271"/>
                  <a:gd name="connsiteY1" fmla="*/ 809781 h 811872"/>
                  <a:gd name="connsiteX2" fmla="*/ 95811 w 96271"/>
                  <a:gd name="connsiteY2" fmla="*/ 713514 h 811872"/>
                  <a:gd name="connsiteX3" fmla="*/ 95811 w 96271"/>
                  <a:gd name="connsiteY3" fmla="*/ -2092 h 811872"/>
                  <a:gd name="connsiteX4" fmla="*/ -460 w 96271"/>
                  <a:gd name="connsiteY4" fmla="*/ -2092 h 811872"/>
                  <a:gd name="connsiteX5" fmla="*/ -460 w 96271"/>
                  <a:gd name="connsiteY5" fmla="*/ 809781 h 8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271" h="811872">
                    <a:moveTo>
                      <a:pt x="-460" y="809781"/>
                    </a:moveTo>
                    <a:lnTo>
                      <a:pt x="-460" y="809781"/>
                    </a:lnTo>
                    <a:cubicBezTo>
                      <a:pt x="52706" y="809781"/>
                      <a:pt x="95811" y="766677"/>
                      <a:pt x="95811" y="713514"/>
                    </a:cubicBezTo>
                    <a:lnTo>
                      <a:pt x="95811" y="-2092"/>
                    </a:lnTo>
                    <a:lnTo>
                      <a:pt x="-460" y="-2092"/>
                    </a:lnTo>
                    <a:lnTo>
                      <a:pt x="-460" y="809781"/>
                    </a:lnTo>
                  </a:path>
                </a:pathLst>
              </a:custGeom>
              <a:solidFill>
                <a:srgbClr val="262626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7" name="Полилиния: фигура 556">
                <a:extLst>
                  <a:ext uri="{FF2B5EF4-FFF2-40B4-BE49-F238E27FC236}">
                    <a16:creationId xmlns:a16="http://schemas.microsoft.com/office/drawing/2014/main" id="{2125361C-C46A-114B-DC2C-967AA53B4B1B}"/>
                  </a:ext>
                </a:extLst>
              </p:cNvPr>
              <p:cNvSpPr/>
              <p:nvPr/>
            </p:nvSpPr>
            <p:spPr>
              <a:xfrm flipV="1">
                <a:off x="3864997" y="2959620"/>
                <a:ext cx="96252" cy="8077"/>
              </a:xfrm>
              <a:custGeom>
                <a:avLst/>
                <a:gdLst>
                  <a:gd name="connsiteX0" fmla="*/ 95792 w 96252"/>
                  <a:gd name="connsiteY0" fmla="*/ 5712 h 8077"/>
                  <a:gd name="connsiteX1" fmla="*/ 95792 w 96252"/>
                  <a:gd name="connsiteY1" fmla="*/ -2365 h 8077"/>
                  <a:gd name="connsiteX2" fmla="*/ -460 w 96252"/>
                  <a:gd name="connsiteY2" fmla="*/ -2365 h 8077"/>
                  <a:gd name="connsiteX3" fmla="*/ -460 w 96252"/>
                  <a:gd name="connsiteY3" fmla="*/ 5712 h 8077"/>
                  <a:gd name="connsiteX4" fmla="*/ 95792 w 96252"/>
                  <a:gd name="connsiteY4" fmla="*/ 5712 h 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52" h="8077">
                    <a:moveTo>
                      <a:pt x="95792" y="5712"/>
                    </a:moveTo>
                    <a:lnTo>
                      <a:pt x="95792" y="-2365"/>
                    </a:lnTo>
                    <a:lnTo>
                      <a:pt x="-460" y="-2365"/>
                    </a:lnTo>
                    <a:lnTo>
                      <a:pt x="-460" y="5712"/>
                    </a:lnTo>
                    <a:lnTo>
                      <a:pt x="95792" y="5712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8" name="Полилиния: фигура 557">
                <a:extLst>
                  <a:ext uri="{FF2B5EF4-FFF2-40B4-BE49-F238E27FC236}">
                    <a16:creationId xmlns:a16="http://schemas.microsoft.com/office/drawing/2014/main" id="{4DB8729C-5A68-F7D3-AEEF-AD19BC578FFA}"/>
                  </a:ext>
                </a:extLst>
              </p:cNvPr>
              <p:cNvSpPr/>
              <p:nvPr/>
            </p:nvSpPr>
            <p:spPr>
              <a:xfrm flipV="1">
                <a:off x="3864997" y="3078175"/>
                <a:ext cx="96252" cy="8089"/>
              </a:xfrm>
              <a:custGeom>
                <a:avLst/>
                <a:gdLst>
                  <a:gd name="connsiteX0" fmla="*/ 95792 w 96252"/>
                  <a:gd name="connsiteY0" fmla="*/ 5830 h 8089"/>
                  <a:gd name="connsiteX1" fmla="*/ 95792 w 96252"/>
                  <a:gd name="connsiteY1" fmla="*/ -2259 h 8089"/>
                  <a:gd name="connsiteX2" fmla="*/ -460 w 96252"/>
                  <a:gd name="connsiteY2" fmla="*/ -2259 h 8089"/>
                  <a:gd name="connsiteX3" fmla="*/ -460 w 96252"/>
                  <a:gd name="connsiteY3" fmla="*/ 5830 h 8089"/>
                  <a:gd name="connsiteX4" fmla="*/ 95792 w 96252"/>
                  <a:gd name="connsiteY4" fmla="*/ 5830 h 8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52" h="8089">
                    <a:moveTo>
                      <a:pt x="95792" y="5830"/>
                    </a:moveTo>
                    <a:lnTo>
                      <a:pt x="95792" y="-2259"/>
                    </a:lnTo>
                    <a:lnTo>
                      <a:pt x="-460" y="-2259"/>
                    </a:lnTo>
                    <a:lnTo>
                      <a:pt x="-460" y="5830"/>
                    </a:lnTo>
                    <a:lnTo>
                      <a:pt x="95792" y="5830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59" name="Полилиния: фигура 558">
                <a:extLst>
                  <a:ext uri="{FF2B5EF4-FFF2-40B4-BE49-F238E27FC236}">
                    <a16:creationId xmlns:a16="http://schemas.microsoft.com/office/drawing/2014/main" id="{AA9BF3D1-8A80-7F1E-D42C-985A80974321}"/>
                  </a:ext>
                </a:extLst>
              </p:cNvPr>
              <p:cNvSpPr/>
              <p:nvPr/>
            </p:nvSpPr>
            <p:spPr>
              <a:xfrm flipV="1">
                <a:off x="3864997" y="3196717"/>
                <a:ext cx="96252" cy="8102"/>
              </a:xfrm>
              <a:custGeom>
                <a:avLst/>
                <a:gdLst>
                  <a:gd name="connsiteX0" fmla="*/ 95792 w 96252"/>
                  <a:gd name="connsiteY0" fmla="*/ 5949 h 8102"/>
                  <a:gd name="connsiteX1" fmla="*/ 95792 w 96252"/>
                  <a:gd name="connsiteY1" fmla="*/ -2154 h 8102"/>
                  <a:gd name="connsiteX2" fmla="*/ -460 w 96252"/>
                  <a:gd name="connsiteY2" fmla="*/ -2154 h 8102"/>
                  <a:gd name="connsiteX3" fmla="*/ -460 w 96252"/>
                  <a:gd name="connsiteY3" fmla="*/ 5949 h 8102"/>
                  <a:gd name="connsiteX4" fmla="*/ 95792 w 96252"/>
                  <a:gd name="connsiteY4" fmla="*/ 5949 h 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52" h="8102">
                    <a:moveTo>
                      <a:pt x="95792" y="5949"/>
                    </a:moveTo>
                    <a:lnTo>
                      <a:pt x="95792" y="-2154"/>
                    </a:lnTo>
                    <a:lnTo>
                      <a:pt x="-460" y="-2154"/>
                    </a:lnTo>
                    <a:lnTo>
                      <a:pt x="-460" y="5949"/>
                    </a:lnTo>
                    <a:lnTo>
                      <a:pt x="95792" y="5949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0" name="Полилиния: фигура 559">
                <a:extLst>
                  <a:ext uri="{FF2B5EF4-FFF2-40B4-BE49-F238E27FC236}">
                    <a16:creationId xmlns:a16="http://schemas.microsoft.com/office/drawing/2014/main" id="{D5C0F5D3-311B-F308-FF50-95D77A3B0385}"/>
                  </a:ext>
                </a:extLst>
              </p:cNvPr>
              <p:cNvSpPr/>
              <p:nvPr/>
            </p:nvSpPr>
            <p:spPr>
              <a:xfrm flipV="1">
                <a:off x="3864997" y="3315284"/>
                <a:ext cx="96252" cy="8090"/>
              </a:xfrm>
              <a:custGeom>
                <a:avLst/>
                <a:gdLst>
                  <a:gd name="connsiteX0" fmla="*/ 95792 w 96252"/>
                  <a:gd name="connsiteY0" fmla="*/ 6042 h 8090"/>
                  <a:gd name="connsiteX1" fmla="*/ 95792 w 96252"/>
                  <a:gd name="connsiteY1" fmla="*/ -2048 h 8090"/>
                  <a:gd name="connsiteX2" fmla="*/ -460 w 96252"/>
                  <a:gd name="connsiteY2" fmla="*/ -2048 h 8090"/>
                  <a:gd name="connsiteX3" fmla="*/ -460 w 96252"/>
                  <a:gd name="connsiteY3" fmla="*/ 6042 h 8090"/>
                  <a:gd name="connsiteX4" fmla="*/ 95792 w 96252"/>
                  <a:gd name="connsiteY4" fmla="*/ 6042 h 8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52" h="8090">
                    <a:moveTo>
                      <a:pt x="95792" y="6042"/>
                    </a:moveTo>
                    <a:lnTo>
                      <a:pt x="95792" y="-2048"/>
                    </a:lnTo>
                    <a:lnTo>
                      <a:pt x="-460" y="-2048"/>
                    </a:lnTo>
                    <a:lnTo>
                      <a:pt x="-460" y="6042"/>
                    </a:lnTo>
                    <a:lnTo>
                      <a:pt x="95792" y="6042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1" name="Полилиния: фигура 560">
                <a:extLst>
                  <a:ext uri="{FF2B5EF4-FFF2-40B4-BE49-F238E27FC236}">
                    <a16:creationId xmlns:a16="http://schemas.microsoft.com/office/drawing/2014/main" id="{5BBC062B-6833-4EF7-811C-C8ABF9328152}"/>
                  </a:ext>
                </a:extLst>
              </p:cNvPr>
              <p:cNvSpPr/>
              <p:nvPr/>
            </p:nvSpPr>
            <p:spPr>
              <a:xfrm flipV="1">
                <a:off x="3864997" y="3433851"/>
                <a:ext cx="96252" cy="8077"/>
              </a:xfrm>
              <a:custGeom>
                <a:avLst/>
                <a:gdLst>
                  <a:gd name="connsiteX0" fmla="*/ 95792 w 96252"/>
                  <a:gd name="connsiteY0" fmla="*/ 6135 h 8077"/>
                  <a:gd name="connsiteX1" fmla="*/ 95792 w 96252"/>
                  <a:gd name="connsiteY1" fmla="*/ -1942 h 8077"/>
                  <a:gd name="connsiteX2" fmla="*/ -460 w 96252"/>
                  <a:gd name="connsiteY2" fmla="*/ -1942 h 8077"/>
                  <a:gd name="connsiteX3" fmla="*/ -460 w 96252"/>
                  <a:gd name="connsiteY3" fmla="*/ 6135 h 8077"/>
                  <a:gd name="connsiteX4" fmla="*/ 95792 w 96252"/>
                  <a:gd name="connsiteY4" fmla="*/ 6135 h 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52" h="8077">
                    <a:moveTo>
                      <a:pt x="95792" y="6135"/>
                    </a:moveTo>
                    <a:lnTo>
                      <a:pt x="95792" y="-1942"/>
                    </a:lnTo>
                    <a:lnTo>
                      <a:pt x="-460" y="-1942"/>
                    </a:lnTo>
                    <a:lnTo>
                      <a:pt x="-460" y="6135"/>
                    </a:lnTo>
                    <a:lnTo>
                      <a:pt x="95792" y="6135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2" name="Полилиния: фигура 561">
                <a:extLst>
                  <a:ext uri="{FF2B5EF4-FFF2-40B4-BE49-F238E27FC236}">
                    <a16:creationId xmlns:a16="http://schemas.microsoft.com/office/drawing/2014/main" id="{33D69FA9-9B89-3DDF-C15C-ACE428490930}"/>
                  </a:ext>
                </a:extLst>
              </p:cNvPr>
              <p:cNvSpPr/>
              <p:nvPr/>
            </p:nvSpPr>
            <p:spPr>
              <a:xfrm flipV="1">
                <a:off x="3864997" y="3552405"/>
                <a:ext cx="96252" cy="8077"/>
              </a:xfrm>
              <a:custGeom>
                <a:avLst/>
                <a:gdLst>
                  <a:gd name="connsiteX0" fmla="*/ 95792 w 96252"/>
                  <a:gd name="connsiteY0" fmla="*/ 6241 h 8077"/>
                  <a:gd name="connsiteX1" fmla="*/ 95792 w 96252"/>
                  <a:gd name="connsiteY1" fmla="*/ -1836 h 8077"/>
                  <a:gd name="connsiteX2" fmla="*/ -460 w 96252"/>
                  <a:gd name="connsiteY2" fmla="*/ -1836 h 8077"/>
                  <a:gd name="connsiteX3" fmla="*/ -460 w 96252"/>
                  <a:gd name="connsiteY3" fmla="*/ 6241 h 8077"/>
                  <a:gd name="connsiteX4" fmla="*/ 95792 w 96252"/>
                  <a:gd name="connsiteY4" fmla="*/ 6241 h 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52" h="8077">
                    <a:moveTo>
                      <a:pt x="95792" y="6241"/>
                    </a:moveTo>
                    <a:lnTo>
                      <a:pt x="95792" y="-1836"/>
                    </a:lnTo>
                    <a:lnTo>
                      <a:pt x="-460" y="-1836"/>
                    </a:lnTo>
                    <a:lnTo>
                      <a:pt x="-460" y="6241"/>
                    </a:lnTo>
                    <a:lnTo>
                      <a:pt x="95792" y="6241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3" name="Полилиния: фигура 562">
                <a:extLst>
                  <a:ext uri="{FF2B5EF4-FFF2-40B4-BE49-F238E27FC236}">
                    <a16:creationId xmlns:a16="http://schemas.microsoft.com/office/drawing/2014/main" id="{708450B8-5054-08B3-F508-E96ECCD442A6}"/>
                  </a:ext>
                </a:extLst>
              </p:cNvPr>
              <p:cNvSpPr/>
              <p:nvPr/>
            </p:nvSpPr>
            <p:spPr>
              <a:xfrm flipV="1">
                <a:off x="3933393" y="3356940"/>
                <a:ext cx="8309" cy="318096"/>
              </a:xfrm>
              <a:custGeom>
                <a:avLst/>
                <a:gdLst>
                  <a:gd name="connsiteX0" fmla="*/ -477 w 8309"/>
                  <a:gd name="connsiteY0" fmla="*/ -1872 h 318096"/>
                  <a:gd name="connsiteX1" fmla="*/ -477 w 8309"/>
                  <a:gd name="connsiteY1" fmla="*/ 316224 h 318096"/>
                  <a:gd name="connsiteX2" fmla="*/ 7833 w 8309"/>
                  <a:gd name="connsiteY2" fmla="*/ 316224 h 318096"/>
                  <a:gd name="connsiteX3" fmla="*/ 7833 w 8309"/>
                  <a:gd name="connsiteY3" fmla="*/ -1872 h 318096"/>
                  <a:gd name="connsiteX4" fmla="*/ -477 w 8309"/>
                  <a:gd name="connsiteY4" fmla="*/ -1872 h 31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9" h="318096">
                    <a:moveTo>
                      <a:pt x="-477" y="-1872"/>
                    </a:moveTo>
                    <a:lnTo>
                      <a:pt x="-477" y="316224"/>
                    </a:lnTo>
                    <a:lnTo>
                      <a:pt x="7833" y="316224"/>
                    </a:lnTo>
                    <a:lnTo>
                      <a:pt x="7833" y="-1872"/>
                    </a:lnTo>
                    <a:lnTo>
                      <a:pt x="-477" y="-1872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4" name="Полилиния: фигура 563">
                <a:extLst>
                  <a:ext uri="{FF2B5EF4-FFF2-40B4-BE49-F238E27FC236}">
                    <a16:creationId xmlns:a16="http://schemas.microsoft.com/office/drawing/2014/main" id="{0E88D1BC-6ADB-3812-982B-84C81304FA9B}"/>
                  </a:ext>
                </a:extLst>
              </p:cNvPr>
              <p:cNvSpPr/>
              <p:nvPr/>
            </p:nvSpPr>
            <p:spPr>
              <a:xfrm flipV="1">
                <a:off x="4050055" y="2651887"/>
                <a:ext cx="221128" cy="1023149"/>
              </a:xfrm>
              <a:custGeom>
                <a:avLst/>
                <a:gdLst>
                  <a:gd name="connsiteX0" fmla="*/ 28863 w 221128"/>
                  <a:gd name="connsiteY0" fmla="*/ -2187 h 1023149"/>
                  <a:gd name="connsiteX1" fmla="*/ 28863 w 221128"/>
                  <a:gd name="connsiteY1" fmla="*/ 964499 h 1023149"/>
                  <a:gd name="connsiteX2" fmla="*/ 55840 w 221128"/>
                  <a:gd name="connsiteY2" fmla="*/ 991474 h 1023149"/>
                  <a:gd name="connsiteX3" fmla="*/ 164019 w 221128"/>
                  <a:gd name="connsiteY3" fmla="*/ 991474 h 1023149"/>
                  <a:gd name="connsiteX4" fmla="*/ 190996 w 221128"/>
                  <a:gd name="connsiteY4" fmla="*/ 964499 h 1023149"/>
                  <a:gd name="connsiteX5" fmla="*/ 220499 w 221128"/>
                  <a:gd name="connsiteY5" fmla="*/ 964499 h 1023149"/>
                  <a:gd name="connsiteX6" fmla="*/ 164019 w 221128"/>
                  <a:gd name="connsiteY6" fmla="*/ 1020963 h 1023149"/>
                  <a:gd name="connsiteX7" fmla="*/ 55840 w 221128"/>
                  <a:gd name="connsiteY7" fmla="*/ 1020963 h 1023149"/>
                  <a:gd name="connsiteX8" fmla="*/ -629 w 221128"/>
                  <a:gd name="connsiteY8" fmla="*/ 964499 h 1023149"/>
                  <a:gd name="connsiteX9" fmla="*/ -629 w 221128"/>
                  <a:gd name="connsiteY9" fmla="*/ -2187 h 1023149"/>
                  <a:gd name="connsiteX10" fmla="*/ 28863 w 221128"/>
                  <a:gd name="connsiteY10" fmla="*/ -2187 h 102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1128" h="1023149">
                    <a:moveTo>
                      <a:pt x="28863" y="-2187"/>
                    </a:moveTo>
                    <a:lnTo>
                      <a:pt x="28863" y="964499"/>
                    </a:lnTo>
                    <a:cubicBezTo>
                      <a:pt x="28863" y="979370"/>
                      <a:pt x="40967" y="991474"/>
                      <a:pt x="55840" y="991474"/>
                    </a:cubicBezTo>
                    <a:lnTo>
                      <a:pt x="164019" y="991474"/>
                    </a:lnTo>
                    <a:cubicBezTo>
                      <a:pt x="178897" y="991474"/>
                      <a:pt x="190996" y="979370"/>
                      <a:pt x="190996" y="964499"/>
                    </a:cubicBezTo>
                    <a:lnTo>
                      <a:pt x="220499" y="964499"/>
                    </a:lnTo>
                    <a:cubicBezTo>
                      <a:pt x="220499" y="995677"/>
                      <a:pt x="195214" y="1020963"/>
                      <a:pt x="164019" y="1020963"/>
                    </a:cubicBezTo>
                    <a:lnTo>
                      <a:pt x="55840" y="1020963"/>
                    </a:lnTo>
                    <a:cubicBezTo>
                      <a:pt x="24646" y="1020963"/>
                      <a:pt x="-629" y="995677"/>
                      <a:pt x="-629" y="964499"/>
                    </a:cubicBezTo>
                    <a:lnTo>
                      <a:pt x="-629" y="-2187"/>
                    </a:lnTo>
                    <a:lnTo>
                      <a:pt x="28863" y="-2187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5" name="Полилиния: фигура 564">
                <a:extLst>
                  <a:ext uri="{FF2B5EF4-FFF2-40B4-BE49-F238E27FC236}">
                    <a16:creationId xmlns:a16="http://schemas.microsoft.com/office/drawing/2014/main" id="{D1B145CC-D5F8-30D1-8D43-0A6928F39110}"/>
                  </a:ext>
                </a:extLst>
              </p:cNvPr>
              <p:cNvSpPr/>
              <p:nvPr/>
            </p:nvSpPr>
            <p:spPr>
              <a:xfrm flipV="1">
                <a:off x="4152022" y="2705201"/>
                <a:ext cx="211052" cy="105524"/>
              </a:xfrm>
              <a:custGeom>
                <a:avLst/>
                <a:gdLst>
                  <a:gd name="connsiteX0" fmla="*/ 210357 w 211052"/>
                  <a:gd name="connsiteY0" fmla="*/ -2549 h 105524"/>
                  <a:gd name="connsiteX1" fmla="*/ 104824 w 211052"/>
                  <a:gd name="connsiteY1" fmla="*/ 102975 h 105524"/>
                  <a:gd name="connsiteX2" fmla="*/ -695 w 211052"/>
                  <a:gd name="connsiteY2" fmla="*/ -2549 h 105524"/>
                  <a:gd name="connsiteX3" fmla="*/ 210357 w 211052"/>
                  <a:gd name="connsiteY3" fmla="*/ -2549 h 10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052" h="105524">
                    <a:moveTo>
                      <a:pt x="210357" y="-2549"/>
                    </a:moveTo>
                    <a:cubicBezTo>
                      <a:pt x="210357" y="55719"/>
                      <a:pt x="163109" y="102975"/>
                      <a:pt x="104824" y="102975"/>
                    </a:cubicBezTo>
                    <a:cubicBezTo>
                      <a:pt x="46552" y="102975"/>
                      <a:pt x="-695" y="55719"/>
                      <a:pt x="-695" y="-2549"/>
                    </a:cubicBezTo>
                    <a:lnTo>
                      <a:pt x="210357" y="-254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6" name="Полилиния: фигура 565">
                <a:extLst>
                  <a:ext uri="{FF2B5EF4-FFF2-40B4-BE49-F238E27FC236}">
                    <a16:creationId xmlns:a16="http://schemas.microsoft.com/office/drawing/2014/main" id="{BC4C1509-7353-EFAB-13E1-955ADAAEE884}"/>
                  </a:ext>
                </a:extLst>
              </p:cNvPr>
              <p:cNvSpPr/>
              <p:nvPr/>
            </p:nvSpPr>
            <p:spPr>
              <a:xfrm flipV="1">
                <a:off x="4169172" y="2819311"/>
                <a:ext cx="176747" cy="88366"/>
              </a:xfrm>
              <a:custGeom>
                <a:avLst/>
                <a:gdLst>
                  <a:gd name="connsiteX0" fmla="*/ -695 w 176747"/>
                  <a:gd name="connsiteY0" fmla="*/ 85912 h 88366"/>
                  <a:gd name="connsiteX1" fmla="*/ 87674 w 176747"/>
                  <a:gd name="connsiteY1" fmla="*/ -2455 h 88366"/>
                  <a:gd name="connsiteX2" fmla="*/ 176052 w 176747"/>
                  <a:gd name="connsiteY2" fmla="*/ 85912 h 88366"/>
                  <a:gd name="connsiteX3" fmla="*/ -695 w 176747"/>
                  <a:gd name="connsiteY3" fmla="*/ 85912 h 88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47" h="88366">
                    <a:moveTo>
                      <a:pt x="-695" y="85912"/>
                    </a:moveTo>
                    <a:cubicBezTo>
                      <a:pt x="-695" y="37106"/>
                      <a:pt x="38873" y="-2455"/>
                      <a:pt x="87674" y="-2455"/>
                    </a:cubicBezTo>
                    <a:cubicBezTo>
                      <a:pt x="136484" y="-2455"/>
                      <a:pt x="176052" y="37106"/>
                      <a:pt x="176052" y="85912"/>
                    </a:cubicBezTo>
                    <a:lnTo>
                      <a:pt x="-695" y="85912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7" name="Полилиния: фигура 566">
                <a:extLst>
                  <a:ext uri="{FF2B5EF4-FFF2-40B4-BE49-F238E27FC236}">
                    <a16:creationId xmlns:a16="http://schemas.microsoft.com/office/drawing/2014/main" id="{73DF8674-0E43-DB3C-8CFA-BBB4DC1631AF}"/>
                  </a:ext>
                </a:extLst>
              </p:cNvPr>
              <p:cNvSpPr/>
              <p:nvPr/>
            </p:nvSpPr>
            <p:spPr>
              <a:xfrm flipV="1">
                <a:off x="4144098" y="2805366"/>
                <a:ext cx="225728" cy="19303"/>
              </a:xfrm>
              <a:custGeom>
                <a:avLst/>
                <a:gdLst>
                  <a:gd name="connsiteX0" fmla="*/ -695 w 225728"/>
                  <a:gd name="connsiteY0" fmla="*/ -2498 h 19303"/>
                  <a:gd name="connsiteX1" fmla="*/ 225034 w 225728"/>
                  <a:gd name="connsiteY1" fmla="*/ -2498 h 19303"/>
                  <a:gd name="connsiteX2" fmla="*/ 225034 w 225728"/>
                  <a:gd name="connsiteY2" fmla="*/ 16806 h 19303"/>
                  <a:gd name="connsiteX3" fmla="*/ -695 w 225728"/>
                  <a:gd name="connsiteY3" fmla="*/ 16806 h 19303"/>
                  <a:gd name="connsiteX4" fmla="*/ -695 w 225728"/>
                  <a:gd name="connsiteY4" fmla="*/ -2498 h 19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728" h="19303">
                    <a:moveTo>
                      <a:pt x="-695" y="-2498"/>
                    </a:moveTo>
                    <a:lnTo>
                      <a:pt x="225034" y="-2498"/>
                    </a:lnTo>
                    <a:lnTo>
                      <a:pt x="225034" y="16806"/>
                    </a:lnTo>
                    <a:lnTo>
                      <a:pt x="-695" y="16806"/>
                    </a:lnTo>
                    <a:lnTo>
                      <a:pt x="-695" y="-2498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8" name="Полилиния: фигура 567">
                <a:extLst>
                  <a:ext uri="{FF2B5EF4-FFF2-40B4-BE49-F238E27FC236}">
                    <a16:creationId xmlns:a16="http://schemas.microsoft.com/office/drawing/2014/main" id="{8262EED6-5FC3-1760-7668-670E36C99D47}"/>
                  </a:ext>
                </a:extLst>
              </p:cNvPr>
              <p:cNvSpPr/>
              <p:nvPr/>
            </p:nvSpPr>
            <p:spPr>
              <a:xfrm flipV="1">
                <a:off x="4257531" y="2705176"/>
                <a:ext cx="105563" cy="105562"/>
              </a:xfrm>
              <a:custGeom>
                <a:avLst/>
                <a:gdLst>
                  <a:gd name="connsiteX0" fmla="*/ 104832 w 105563"/>
                  <a:gd name="connsiteY0" fmla="*/ -2549 h 105562"/>
                  <a:gd name="connsiteX1" fmla="*/ -731 w 105563"/>
                  <a:gd name="connsiteY1" fmla="*/ -2549 h 105562"/>
                  <a:gd name="connsiteX2" fmla="*/ -731 w 105563"/>
                  <a:gd name="connsiteY2" fmla="*/ 103013 h 105562"/>
                  <a:gd name="connsiteX3" fmla="*/ 104668 w 105563"/>
                  <a:gd name="connsiteY3" fmla="*/ 2836 h 105562"/>
                  <a:gd name="connsiteX4" fmla="*/ 104832 w 105563"/>
                  <a:gd name="connsiteY4" fmla="*/ -2549 h 10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63" h="105562">
                    <a:moveTo>
                      <a:pt x="104832" y="-2549"/>
                    </a:moveTo>
                    <a:lnTo>
                      <a:pt x="-731" y="-2549"/>
                    </a:lnTo>
                    <a:lnTo>
                      <a:pt x="-731" y="103013"/>
                    </a:lnTo>
                    <a:cubicBezTo>
                      <a:pt x="55808" y="103013"/>
                      <a:pt x="101890" y="58563"/>
                      <a:pt x="104668" y="2836"/>
                    </a:cubicBezTo>
                    <a:cubicBezTo>
                      <a:pt x="104752" y="1032"/>
                      <a:pt x="104832" y="-758"/>
                      <a:pt x="104832" y="-2549"/>
                    </a:cubicBez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69" name="Полилиния: фигура 568">
                <a:extLst>
                  <a:ext uri="{FF2B5EF4-FFF2-40B4-BE49-F238E27FC236}">
                    <a16:creationId xmlns:a16="http://schemas.microsoft.com/office/drawing/2014/main" id="{004610D7-E1FE-5162-0526-6EE3AD767FE3}"/>
                  </a:ext>
                </a:extLst>
              </p:cNvPr>
              <p:cNvSpPr/>
              <p:nvPr/>
            </p:nvSpPr>
            <p:spPr>
              <a:xfrm flipV="1">
                <a:off x="4257531" y="2819323"/>
                <a:ext cx="88403" cy="88328"/>
              </a:xfrm>
              <a:custGeom>
                <a:avLst/>
                <a:gdLst>
                  <a:gd name="connsiteX0" fmla="*/ 87678 w 88403"/>
                  <a:gd name="connsiteY0" fmla="*/ 85874 h 88328"/>
                  <a:gd name="connsiteX1" fmla="*/ 87514 w 88403"/>
                  <a:gd name="connsiteY1" fmla="*/ 80565 h 88328"/>
                  <a:gd name="connsiteX2" fmla="*/ -726 w 88403"/>
                  <a:gd name="connsiteY2" fmla="*/ -2455 h 88328"/>
                  <a:gd name="connsiteX3" fmla="*/ -726 w 88403"/>
                  <a:gd name="connsiteY3" fmla="*/ 85874 h 88328"/>
                  <a:gd name="connsiteX4" fmla="*/ 87678 w 88403"/>
                  <a:gd name="connsiteY4" fmla="*/ 85874 h 88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03" h="88328">
                    <a:moveTo>
                      <a:pt x="87678" y="85874"/>
                    </a:moveTo>
                    <a:cubicBezTo>
                      <a:pt x="87678" y="84070"/>
                      <a:pt x="87599" y="82356"/>
                      <a:pt x="87514" y="80565"/>
                    </a:cubicBezTo>
                    <a:cubicBezTo>
                      <a:pt x="84820" y="34236"/>
                      <a:pt x="46338" y="-2455"/>
                      <a:pt x="-726" y="-2455"/>
                    </a:cubicBezTo>
                    <a:lnTo>
                      <a:pt x="-726" y="85874"/>
                    </a:lnTo>
                    <a:lnTo>
                      <a:pt x="87678" y="85874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0" name="Полилиния: фигура 569">
                <a:extLst>
                  <a:ext uri="{FF2B5EF4-FFF2-40B4-BE49-F238E27FC236}">
                    <a16:creationId xmlns:a16="http://schemas.microsoft.com/office/drawing/2014/main" id="{35D7D9F5-91CA-F466-FDE3-CE3FE73268A0}"/>
                  </a:ext>
                </a:extLst>
              </p:cNvPr>
              <p:cNvSpPr/>
              <p:nvPr/>
            </p:nvSpPr>
            <p:spPr>
              <a:xfrm flipV="1">
                <a:off x="4257531" y="2805353"/>
                <a:ext cx="112265" cy="19278"/>
              </a:xfrm>
              <a:custGeom>
                <a:avLst/>
                <a:gdLst>
                  <a:gd name="connsiteX0" fmla="*/ 111532 w 112265"/>
                  <a:gd name="connsiteY0" fmla="*/ 16781 h 19278"/>
                  <a:gd name="connsiteX1" fmla="*/ 111532 w 112265"/>
                  <a:gd name="connsiteY1" fmla="*/ -2498 h 19278"/>
                  <a:gd name="connsiteX2" fmla="*/ -734 w 112265"/>
                  <a:gd name="connsiteY2" fmla="*/ -2498 h 19278"/>
                  <a:gd name="connsiteX3" fmla="*/ -734 w 112265"/>
                  <a:gd name="connsiteY3" fmla="*/ 16781 h 19278"/>
                  <a:gd name="connsiteX4" fmla="*/ 111532 w 112265"/>
                  <a:gd name="connsiteY4" fmla="*/ 16781 h 1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265" h="19278">
                    <a:moveTo>
                      <a:pt x="111532" y="16781"/>
                    </a:moveTo>
                    <a:lnTo>
                      <a:pt x="111532" y="-2498"/>
                    </a:lnTo>
                    <a:lnTo>
                      <a:pt x="-734" y="-2498"/>
                    </a:lnTo>
                    <a:lnTo>
                      <a:pt x="-734" y="16781"/>
                    </a:lnTo>
                    <a:lnTo>
                      <a:pt x="111532" y="16781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1" name="Полилиния: фигура 570">
                <a:extLst>
                  <a:ext uri="{FF2B5EF4-FFF2-40B4-BE49-F238E27FC236}">
                    <a16:creationId xmlns:a16="http://schemas.microsoft.com/office/drawing/2014/main" id="{216DF3CC-1A3A-B11E-35F9-FE94E5CF9C85}"/>
                  </a:ext>
                </a:extLst>
              </p:cNvPr>
              <p:cNvSpPr/>
              <p:nvPr/>
            </p:nvSpPr>
            <p:spPr>
              <a:xfrm flipV="1">
                <a:off x="4186480" y="2826766"/>
                <a:ext cx="5527" cy="219633"/>
              </a:xfrm>
              <a:custGeom>
                <a:avLst/>
                <a:gdLst>
                  <a:gd name="connsiteX0" fmla="*/ -649 w 5527"/>
                  <a:gd name="connsiteY0" fmla="*/ -2389 h 219633"/>
                  <a:gd name="connsiteX1" fmla="*/ -649 w 5527"/>
                  <a:gd name="connsiteY1" fmla="*/ 217244 h 219633"/>
                  <a:gd name="connsiteX2" fmla="*/ 4878 w 5527"/>
                  <a:gd name="connsiteY2" fmla="*/ 217244 h 219633"/>
                  <a:gd name="connsiteX3" fmla="*/ 4878 w 5527"/>
                  <a:gd name="connsiteY3" fmla="*/ -2389 h 219633"/>
                  <a:gd name="connsiteX4" fmla="*/ -649 w 5527"/>
                  <a:gd name="connsiteY4" fmla="*/ -2389 h 21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7" h="219633">
                    <a:moveTo>
                      <a:pt x="-649" y="-2389"/>
                    </a:moveTo>
                    <a:lnTo>
                      <a:pt x="-649" y="217244"/>
                    </a:lnTo>
                    <a:lnTo>
                      <a:pt x="4878" y="217244"/>
                    </a:lnTo>
                    <a:lnTo>
                      <a:pt x="4878" y="-2389"/>
                    </a:lnTo>
                    <a:lnTo>
                      <a:pt x="-649" y="-2389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2" name="Полилиния: фигура 571">
                <a:extLst>
                  <a:ext uri="{FF2B5EF4-FFF2-40B4-BE49-F238E27FC236}">
                    <a16:creationId xmlns:a16="http://schemas.microsoft.com/office/drawing/2014/main" id="{08A9D0DF-26BC-BAC1-48FA-20CA7D00E9EE}"/>
                  </a:ext>
                </a:extLst>
              </p:cNvPr>
              <p:cNvSpPr/>
              <p:nvPr/>
            </p:nvSpPr>
            <p:spPr>
              <a:xfrm flipV="1">
                <a:off x="4319621" y="2826766"/>
                <a:ext cx="5521" cy="219633"/>
              </a:xfrm>
              <a:custGeom>
                <a:avLst/>
                <a:gdLst>
                  <a:gd name="connsiteX0" fmla="*/ -740 w 5521"/>
                  <a:gd name="connsiteY0" fmla="*/ -2389 h 219633"/>
                  <a:gd name="connsiteX1" fmla="*/ -740 w 5521"/>
                  <a:gd name="connsiteY1" fmla="*/ 217244 h 219633"/>
                  <a:gd name="connsiteX2" fmla="*/ 4782 w 5521"/>
                  <a:gd name="connsiteY2" fmla="*/ 217244 h 219633"/>
                  <a:gd name="connsiteX3" fmla="*/ 4782 w 5521"/>
                  <a:gd name="connsiteY3" fmla="*/ -2389 h 219633"/>
                  <a:gd name="connsiteX4" fmla="*/ -740 w 5521"/>
                  <a:gd name="connsiteY4" fmla="*/ -2389 h 21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1" h="219633">
                    <a:moveTo>
                      <a:pt x="-740" y="-2389"/>
                    </a:moveTo>
                    <a:lnTo>
                      <a:pt x="-740" y="217244"/>
                    </a:lnTo>
                    <a:lnTo>
                      <a:pt x="4782" y="217244"/>
                    </a:lnTo>
                    <a:lnTo>
                      <a:pt x="4782" y="-2389"/>
                    </a:lnTo>
                    <a:lnTo>
                      <a:pt x="-740" y="-2389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3" name="Полилиния: фигура 572">
                <a:extLst>
                  <a:ext uri="{FF2B5EF4-FFF2-40B4-BE49-F238E27FC236}">
                    <a16:creationId xmlns:a16="http://schemas.microsoft.com/office/drawing/2014/main" id="{6CE545E9-4C23-9DB1-6FA6-899CD1A7F856}"/>
                  </a:ext>
                </a:extLst>
              </p:cNvPr>
              <p:cNvSpPr/>
              <p:nvPr/>
            </p:nvSpPr>
            <p:spPr>
              <a:xfrm flipV="1">
                <a:off x="4155950" y="2824226"/>
                <a:ext cx="199722" cy="5054"/>
              </a:xfrm>
              <a:custGeom>
                <a:avLst/>
                <a:gdLst>
                  <a:gd name="connsiteX0" fmla="*/ 199029 w 199722"/>
                  <a:gd name="connsiteY0" fmla="*/ -2487 h 5054"/>
                  <a:gd name="connsiteX1" fmla="*/ -694 w 199722"/>
                  <a:gd name="connsiteY1" fmla="*/ -2487 h 5054"/>
                  <a:gd name="connsiteX2" fmla="*/ -694 w 199722"/>
                  <a:gd name="connsiteY2" fmla="*/ 2567 h 5054"/>
                  <a:gd name="connsiteX3" fmla="*/ 199029 w 199722"/>
                  <a:gd name="connsiteY3" fmla="*/ 2567 h 5054"/>
                  <a:gd name="connsiteX4" fmla="*/ 199029 w 199722"/>
                  <a:gd name="connsiteY4" fmla="*/ -2487 h 5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722" h="5054">
                    <a:moveTo>
                      <a:pt x="199029" y="-2487"/>
                    </a:moveTo>
                    <a:lnTo>
                      <a:pt x="-694" y="-2487"/>
                    </a:lnTo>
                    <a:lnTo>
                      <a:pt x="-694" y="2567"/>
                    </a:lnTo>
                    <a:lnTo>
                      <a:pt x="199029" y="2567"/>
                    </a:lnTo>
                    <a:lnTo>
                      <a:pt x="199029" y="-2487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4" name="Полилиния: фигура 573">
                <a:extLst>
                  <a:ext uri="{FF2B5EF4-FFF2-40B4-BE49-F238E27FC236}">
                    <a16:creationId xmlns:a16="http://schemas.microsoft.com/office/drawing/2014/main" id="{B6345C03-BCA8-89C8-DBB7-EB7F0E4F63FD}"/>
                  </a:ext>
                </a:extLst>
              </p:cNvPr>
              <p:cNvSpPr/>
              <p:nvPr/>
            </p:nvSpPr>
            <p:spPr>
              <a:xfrm flipV="1">
                <a:off x="4186480" y="3463874"/>
                <a:ext cx="5527" cy="211162"/>
              </a:xfrm>
              <a:custGeom>
                <a:avLst/>
                <a:gdLst>
                  <a:gd name="connsiteX0" fmla="*/ -649 w 5527"/>
                  <a:gd name="connsiteY0" fmla="*/ -1825 h 211162"/>
                  <a:gd name="connsiteX1" fmla="*/ -649 w 5527"/>
                  <a:gd name="connsiteY1" fmla="*/ 209338 h 211162"/>
                  <a:gd name="connsiteX2" fmla="*/ 4878 w 5527"/>
                  <a:gd name="connsiteY2" fmla="*/ 209338 h 211162"/>
                  <a:gd name="connsiteX3" fmla="*/ 4878 w 5527"/>
                  <a:gd name="connsiteY3" fmla="*/ -1825 h 211162"/>
                  <a:gd name="connsiteX4" fmla="*/ -649 w 5527"/>
                  <a:gd name="connsiteY4" fmla="*/ -1825 h 21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7" h="211162">
                    <a:moveTo>
                      <a:pt x="-649" y="-1825"/>
                    </a:moveTo>
                    <a:lnTo>
                      <a:pt x="-649" y="209338"/>
                    </a:lnTo>
                    <a:lnTo>
                      <a:pt x="4878" y="209338"/>
                    </a:lnTo>
                    <a:lnTo>
                      <a:pt x="4878" y="-1825"/>
                    </a:lnTo>
                    <a:lnTo>
                      <a:pt x="-649" y="-1825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5" name="Полилиния: фигура 574">
                <a:extLst>
                  <a:ext uri="{FF2B5EF4-FFF2-40B4-BE49-F238E27FC236}">
                    <a16:creationId xmlns:a16="http://schemas.microsoft.com/office/drawing/2014/main" id="{565501B9-AE53-9E6D-71E6-9D4FF0974157}"/>
                  </a:ext>
                </a:extLst>
              </p:cNvPr>
              <p:cNvSpPr/>
              <p:nvPr/>
            </p:nvSpPr>
            <p:spPr>
              <a:xfrm flipV="1">
                <a:off x="4319621" y="3463874"/>
                <a:ext cx="5521" cy="211162"/>
              </a:xfrm>
              <a:custGeom>
                <a:avLst/>
                <a:gdLst>
                  <a:gd name="connsiteX0" fmla="*/ -740 w 5521"/>
                  <a:gd name="connsiteY0" fmla="*/ -1825 h 211162"/>
                  <a:gd name="connsiteX1" fmla="*/ -740 w 5521"/>
                  <a:gd name="connsiteY1" fmla="*/ 209338 h 211162"/>
                  <a:gd name="connsiteX2" fmla="*/ 4782 w 5521"/>
                  <a:gd name="connsiteY2" fmla="*/ 209338 h 211162"/>
                  <a:gd name="connsiteX3" fmla="*/ 4782 w 5521"/>
                  <a:gd name="connsiteY3" fmla="*/ -1825 h 211162"/>
                  <a:gd name="connsiteX4" fmla="*/ -740 w 5521"/>
                  <a:gd name="connsiteY4" fmla="*/ -1825 h 21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1" h="211162">
                    <a:moveTo>
                      <a:pt x="-740" y="-1825"/>
                    </a:moveTo>
                    <a:lnTo>
                      <a:pt x="-740" y="209338"/>
                    </a:lnTo>
                    <a:lnTo>
                      <a:pt x="4782" y="209338"/>
                    </a:lnTo>
                    <a:lnTo>
                      <a:pt x="4782" y="-1825"/>
                    </a:lnTo>
                    <a:lnTo>
                      <a:pt x="-740" y="-1825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6" name="Полилиния: фигура 575">
                <a:extLst>
                  <a:ext uri="{FF2B5EF4-FFF2-40B4-BE49-F238E27FC236}">
                    <a16:creationId xmlns:a16="http://schemas.microsoft.com/office/drawing/2014/main" id="{1D52A047-03E1-844B-5FB4-FBA7348CC398}"/>
                  </a:ext>
                </a:extLst>
              </p:cNvPr>
              <p:cNvSpPr/>
              <p:nvPr/>
            </p:nvSpPr>
            <p:spPr>
              <a:xfrm flipV="1">
                <a:off x="4155950" y="3452863"/>
                <a:ext cx="7947" cy="222173"/>
              </a:xfrm>
              <a:custGeom>
                <a:avLst/>
                <a:gdLst>
                  <a:gd name="connsiteX0" fmla="*/ -629 w 7947"/>
                  <a:gd name="connsiteY0" fmla="*/ -1830 h 222173"/>
                  <a:gd name="connsiteX1" fmla="*/ -629 w 7947"/>
                  <a:gd name="connsiteY1" fmla="*/ 220344 h 222173"/>
                  <a:gd name="connsiteX2" fmla="*/ 7319 w 7947"/>
                  <a:gd name="connsiteY2" fmla="*/ 220344 h 222173"/>
                  <a:gd name="connsiteX3" fmla="*/ 7319 w 7947"/>
                  <a:gd name="connsiteY3" fmla="*/ -1830 h 222173"/>
                  <a:gd name="connsiteX4" fmla="*/ -629 w 7947"/>
                  <a:gd name="connsiteY4" fmla="*/ -1830 h 22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7" h="222173">
                    <a:moveTo>
                      <a:pt x="-629" y="-1830"/>
                    </a:moveTo>
                    <a:lnTo>
                      <a:pt x="-629" y="220344"/>
                    </a:lnTo>
                    <a:lnTo>
                      <a:pt x="7319" y="220344"/>
                    </a:lnTo>
                    <a:lnTo>
                      <a:pt x="7319" y="-1830"/>
                    </a:lnTo>
                    <a:lnTo>
                      <a:pt x="-629" y="-1830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7" name="Полилиния: фигура 576">
                <a:extLst>
                  <a:ext uri="{FF2B5EF4-FFF2-40B4-BE49-F238E27FC236}">
                    <a16:creationId xmlns:a16="http://schemas.microsoft.com/office/drawing/2014/main" id="{6DDFB80E-FA9E-BB3C-5A30-2BD6B7050CA8}"/>
                  </a:ext>
                </a:extLst>
              </p:cNvPr>
              <p:cNvSpPr/>
              <p:nvPr/>
            </p:nvSpPr>
            <p:spPr>
              <a:xfrm flipV="1">
                <a:off x="4347720" y="3452863"/>
                <a:ext cx="7952" cy="222173"/>
              </a:xfrm>
              <a:custGeom>
                <a:avLst/>
                <a:gdLst>
                  <a:gd name="connsiteX0" fmla="*/ -760 w 7952"/>
                  <a:gd name="connsiteY0" fmla="*/ -1830 h 222173"/>
                  <a:gd name="connsiteX1" fmla="*/ -760 w 7952"/>
                  <a:gd name="connsiteY1" fmla="*/ 220344 h 222173"/>
                  <a:gd name="connsiteX2" fmla="*/ 7193 w 7952"/>
                  <a:gd name="connsiteY2" fmla="*/ 220344 h 222173"/>
                  <a:gd name="connsiteX3" fmla="*/ 7193 w 7952"/>
                  <a:gd name="connsiteY3" fmla="*/ -1830 h 222173"/>
                  <a:gd name="connsiteX4" fmla="*/ -760 w 7952"/>
                  <a:gd name="connsiteY4" fmla="*/ -1830 h 22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2" h="222173">
                    <a:moveTo>
                      <a:pt x="-760" y="-1830"/>
                    </a:moveTo>
                    <a:lnTo>
                      <a:pt x="-760" y="220344"/>
                    </a:lnTo>
                    <a:lnTo>
                      <a:pt x="7193" y="220344"/>
                    </a:lnTo>
                    <a:lnTo>
                      <a:pt x="7193" y="-1830"/>
                    </a:lnTo>
                    <a:lnTo>
                      <a:pt x="-760" y="-1830"/>
                    </a:lnTo>
                  </a:path>
                </a:pathLst>
              </a:custGeom>
              <a:solidFill>
                <a:srgbClr val="2B415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8" name="Полилиния: фигура 577">
                <a:extLst>
                  <a:ext uri="{FF2B5EF4-FFF2-40B4-BE49-F238E27FC236}">
                    <a16:creationId xmlns:a16="http://schemas.microsoft.com/office/drawing/2014/main" id="{03804229-3C76-C9F3-8258-A5A1197876A0}"/>
                  </a:ext>
                </a:extLst>
              </p:cNvPr>
              <p:cNvSpPr/>
              <p:nvPr/>
            </p:nvSpPr>
            <p:spPr>
              <a:xfrm flipV="1">
                <a:off x="4158744" y="3511702"/>
                <a:ext cx="196928" cy="163334"/>
              </a:xfrm>
              <a:custGeom>
                <a:avLst/>
                <a:gdLst>
                  <a:gd name="connsiteX0" fmla="*/ -695 w 196928"/>
                  <a:gd name="connsiteY0" fmla="*/ -1803 h 163334"/>
                  <a:gd name="connsiteX1" fmla="*/ 4458 w 196928"/>
                  <a:gd name="connsiteY1" fmla="*/ 2476 h 163334"/>
                  <a:gd name="connsiteX2" fmla="*/ 27011 w 196928"/>
                  <a:gd name="connsiteY2" fmla="*/ 21196 h 163334"/>
                  <a:gd name="connsiteX3" fmla="*/ 32513 w 196928"/>
                  <a:gd name="connsiteY3" fmla="*/ 25743 h 163334"/>
                  <a:gd name="connsiteX4" fmla="*/ 94217 w 196928"/>
                  <a:gd name="connsiteY4" fmla="*/ 76835 h 163334"/>
                  <a:gd name="connsiteX5" fmla="*/ 96395 w 196928"/>
                  <a:gd name="connsiteY5" fmla="*/ 78639 h 163334"/>
                  <a:gd name="connsiteX6" fmla="*/ 160163 w 196928"/>
                  <a:gd name="connsiteY6" fmla="*/ 131623 h 163334"/>
                  <a:gd name="connsiteX7" fmla="*/ 165660 w 196928"/>
                  <a:gd name="connsiteY7" fmla="*/ 136182 h 163334"/>
                  <a:gd name="connsiteX8" fmla="*/ 188335 w 196928"/>
                  <a:gd name="connsiteY8" fmla="*/ 154991 h 163334"/>
                  <a:gd name="connsiteX9" fmla="*/ 196234 w 196928"/>
                  <a:gd name="connsiteY9" fmla="*/ 161531 h 163334"/>
                  <a:gd name="connsiteX10" fmla="*/ 196234 w 196928"/>
                  <a:gd name="connsiteY10" fmla="*/ 157937 h 163334"/>
                  <a:gd name="connsiteX11" fmla="*/ 188335 w 196928"/>
                  <a:gd name="connsiteY11" fmla="*/ 151371 h 163334"/>
                  <a:gd name="connsiteX12" fmla="*/ 165660 w 196928"/>
                  <a:gd name="connsiteY12" fmla="*/ 132575 h 163334"/>
                  <a:gd name="connsiteX13" fmla="*/ 160163 w 196928"/>
                  <a:gd name="connsiteY13" fmla="*/ 128016 h 163334"/>
                  <a:gd name="connsiteX14" fmla="*/ 98573 w 196928"/>
                  <a:gd name="connsiteY14" fmla="*/ 76835 h 163334"/>
                  <a:gd name="connsiteX15" fmla="*/ 96395 w 196928"/>
                  <a:gd name="connsiteY15" fmla="*/ 75032 h 163334"/>
                  <a:gd name="connsiteX16" fmla="*/ 32513 w 196928"/>
                  <a:gd name="connsiteY16" fmla="*/ 22136 h 163334"/>
                  <a:gd name="connsiteX17" fmla="*/ 27011 w 196928"/>
                  <a:gd name="connsiteY17" fmla="*/ 17577 h 163334"/>
                  <a:gd name="connsiteX18" fmla="*/ 4458 w 196928"/>
                  <a:gd name="connsiteY18" fmla="*/ -1130 h 163334"/>
                  <a:gd name="connsiteX19" fmla="*/ 3660 w 196928"/>
                  <a:gd name="connsiteY19" fmla="*/ -1803 h 163334"/>
                  <a:gd name="connsiteX20" fmla="*/ -695 w 196928"/>
                  <a:gd name="connsiteY20" fmla="*/ -1803 h 16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928" h="163334">
                    <a:moveTo>
                      <a:pt x="-695" y="-1803"/>
                    </a:moveTo>
                    <a:lnTo>
                      <a:pt x="4458" y="2476"/>
                    </a:lnTo>
                    <a:lnTo>
                      <a:pt x="27011" y="21196"/>
                    </a:lnTo>
                    <a:lnTo>
                      <a:pt x="32513" y="25743"/>
                    </a:lnTo>
                    <a:lnTo>
                      <a:pt x="94217" y="76835"/>
                    </a:lnTo>
                    <a:lnTo>
                      <a:pt x="96395" y="78639"/>
                    </a:lnTo>
                    <a:lnTo>
                      <a:pt x="160163" y="131623"/>
                    </a:lnTo>
                    <a:lnTo>
                      <a:pt x="165660" y="136182"/>
                    </a:lnTo>
                    <a:lnTo>
                      <a:pt x="188335" y="154991"/>
                    </a:lnTo>
                    <a:lnTo>
                      <a:pt x="196234" y="161531"/>
                    </a:lnTo>
                    <a:lnTo>
                      <a:pt x="196234" y="157937"/>
                    </a:lnTo>
                    <a:lnTo>
                      <a:pt x="188335" y="151371"/>
                    </a:lnTo>
                    <a:lnTo>
                      <a:pt x="165660" y="132575"/>
                    </a:lnTo>
                    <a:lnTo>
                      <a:pt x="160163" y="128016"/>
                    </a:lnTo>
                    <a:lnTo>
                      <a:pt x="98573" y="76835"/>
                    </a:lnTo>
                    <a:lnTo>
                      <a:pt x="96395" y="75032"/>
                    </a:lnTo>
                    <a:lnTo>
                      <a:pt x="32513" y="22136"/>
                    </a:lnTo>
                    <a:lnTo>
                      <a:pt x="27011" y="17577"/>
                    </a:lnTo>
                    <a:lnTo>
                      <a:pt x="4458" y="-1130"/>
                    </a:lnTo>
                    <a:lnTo>
                      <a:pt x="3660" y="-1803"/>
                    </a:lnTo>
                    <a:lnTo>
                      <a:pt x="-695" y="-1803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79" name="Полилиния: фигура 578">
                <a:extLst>
                  <a:ext uri="{FF2B5EF4-FFF2-40B4-BE49-F238E27FC236}">
                    <a16:creationId xmlns:a16="http://schemas.microsoft.com/office/drawing/2014/main" id="{048EEC22-8422-7DCE-5CE6-F865B73D0471}"/>
                  </a:ext>
                </a:extLst>
              </p:cNvPr>
              <p:cNvSpPr/>
              <p:nvPr/>
            </p:nvSpPr>
            <p:spPr>
              <a:xfrm flipV="1">
                <a:off x="4155996" y="3511791"/>
                <a:ext cx="196819" cy="163245"/>
              </a:xfrm>
              <a:custGeom>
                <a:avLst/>
                <a:gdLst>
                  <a:gd name="connsiteX0" fmla="*/ -693 w 196819"/>
                  <a:gd name="connsiteY0" fmla="*/ 161443 h 163245"/>
                  <a:gd name="connsiteX1" fmla="*/ 7209 w 196819"/>
                  <a:gd name="connsiteY1" fmla="*/ 154889 h 163245"/>
                  <a:gd name="connsiteX2" fmla="*/ 29761 w 196819"/>
                  <a:gd name="connsiteY2" fmla="*/ 136182 h 163245"/>
                  <a:gd name="connsiteX3" fmla="*/ 35263 w 196819"/>
                  <a:gd name="connsiteY3" fmla="*/ 131623 h 163245"/>
                  <a:gd name="connsiteX4" fmla="*/ 99145 w 196819"/>
                  <a:gd name="connsiteY4" fmla="*/ 78639 h 163245"/>
                  <a:gd name="connsiteX5" fmla="*/ 101323 w 196819"/>
                  <a:gd name="connsiteY5" fmla="*/ 76835 h 163245"/>
                  <a:gd name="connsiteX6" fmla="*/ 162913 w 196819"/>
                  <a:gd name="connsiteY6" fmla="*/ 25743 h 163245"/>
                  <a:gd name="connsiteX7" fmla="*/ 168410 w 196819"/>
                  <a:gd name="connsiteY7" fmla="*/ 21196 h 163245"/>
                  <a:gd name="connsiteX8" fmla="*/ 191086 w 196819"/>
                  <a:gd name="connsiteY8" fmla="*/ 2388 h 163245"/>
                  <a:gd name="connsiteX9" fmla="*/ 196126 w 196819"/>
                  <a:gd name="connsiteY9" fmla="*/ -1803 h 163245"/>
                  <a:gd name="connsiteX10" fmla="*/ 191770 w 196819"/>
                  <a:gd name="connsiteY10" fmla="*/ -1803 h 163245"/>
                  <a:gd name="connsiteX11" fmla="*/ 191086 w 196819"/>
                  <a:gd name="connsiteY11" fmla="*/ -1219 h 163245"/>
                  <a:gd name="connsiteX12" fmla="*/ 168410 w 196819"/>
                  <a:gd name="connsiteY12" fmla="*/ 17577 h 163245"/>
                  <a:gd name="connsiteX13" fmla="*/ 162913 w 196819"/>
                  <a:gd name="connsiteY13" fmla="*/ 22136 h 163245"/>
                  <a:gd name="connsiteX14" fmla="*/ 99145 w 196819"/>
                  <a:gd name="connsiteY14" fmla="*/ 75032 h 163245"/>
                  <a:gd name="connsiteX15" fmla="*/ 96967 w 196819"/>
                  <a:gd name="connsiteY15" fmla="*/ 76835 h 163245"/>
                  <a:gd name="connsiteX16" fmla="*/ 35263 w 196819"/>
                  <a:gd name="connsiteY16" fmla="*/ 128016 h 163245"/>
                  <a:gd name="connsiteX17" fmla="*/ 29761 w 196819"/>
                  <a:gd name="connsiteY17" fmla="*/ 132576 h 163245"/>
                  <a:gd name="connsiteX18" fmla="*/ 7209 w 196819"/>
                  <a:gd name="connsiteY18" fmla="*/ 151283 h 163245"/>
                  <a:gd name="connsiteX19" fmla="*/ -693 w 196819"/>
                  <a:gd name="connsiteY19" fmla="*/ 157848 h 163245"/>
                  <a:gd name="connsiteX20" fmla="*/ -693 w 196819"/>
                  <a:gd name="connsiteY20" fmla="*/ 161443 h 163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819" h="163245">
                    <a:moveTo>
                      <a:pt x="-693" y="161443"/>
                    </a:moveTo>
                    <a:lnTo>
                      <a:pt x="7209" y="154889"/>
                    </a:lnTo>
                    <a:lnTo>
                      <a:pt x="29761" y="136182"/>
                    </a:lnTo>
                    <a:lnTo>
                      <a:pt x="35263" y="131623"/>
                    </a:lnTo>
                    <a:lnTo>
                      <a:pt x="99145" y="78639"/>
                    </a:lnTo>
                    <a:lnTo>
                      <a:pt x="101323" y="76835"/>
                    </a:lnTo>
                    <a:lnTo>
                      <a:pt x="162913" y="25743"/>
                    </a:lnTo>
                    <a:lnTo>
                      <a:pt x="168410" y="21196"/>
                    </a:lnTo>
                    <a:lnTo>
                      <a:pt x="191086" y="2388"/>
                    </a:lnTo>
                    <a:lnTo>
                      <a:pt x="196126" y="-1803"/>
                    </a:lnTo>
                    <a:lnTo>
                      <a:pt x="191770" y="-1803"/>
                    </a:lnTo>
                    <a:lnTo>
                      <a:pt x="191086" y="-1219"/>
                    </a:lnTo>
                    <a:lnTo>
                      <a:pt x="168410" y="17577"/>
                    </a:lnTo>
                    <a:lnTo>
                      <a:pt x="162913" y="22136"/>
                    </a:lnTo>
                    <a:lnTo>
                      <a:pt x="99145" y="75032"/>
                    </a:lnTo>
                    <a:lnTo>
                      <a:pt x="96967" y="76835"/>
                    </a:lnTo>
                    <a:lnTo>
                      <a:pt x="35263" y="128016"/>
                    </a:lnTo>
                    <a:lnTo>
                      <a:pt x="29761" y="132576"/>
                    </a:lnTo>
                    <a:lnTo>
                      <a:pt x="7209" y="151283"/>
                    </a:lnTo>
                    <a:lnTo>
                      <a:pt x="-693" y="157848"/>
                    </a:lnTo>
                    <a:lnTo>
                      <a:pt x="-693" y="161443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0" name="Полилиния: фигура 579">
                <a:extLst>
                  <a:ext uri="{FF2B5EF4-FFF2-40B4-BE49-F238E27FC236}">
                    <a16:creationId xmlns:a16="http://schemas.microsoft.com/office/drawing/2014/main" id="{E69F3F6A-C0B2-0EB7-BB21-3AB16CFA9B67}"/>
                  </a:ext>
                </a:extLst>
              </p:cNvPr>
              <p:cNvSpPr/>
              <p:nvPr/>
            </p:nvSpPr>
            <p:spPr>
              <a:xfrm flipV="1">
                <a:off x="4186480" y="3304806"/>
                <a:ext cx="5527" cy="211175"/>
              </a:xfrm>
              <a:custGeom>
                <a:avLst/>
                <a:gdLst>
                  <a:gd name="connsiteX0" fmla="*/ -649 w 5527"/>
                  <a:gd name="connsiteY0" fmla="*/ -1967 h 211175"/>
                  <a:gd name="connsiteX1" fmla="*/ -649 w 5527"/>
                  <a:gd name="connsiteY1" fmla="*/ 209209 h 211175"/>
                  <a:gd name="connsiteX2" fmla="*/ 4878 w 5527"/>
                  <a:gd name="connsiteY2" fmla="*/ 209209 h 211175"/>
                  <a:gd name="connsiteX3" fmla="*/ 4878 w 5527"/>
                  <a:gd name="connsiteY3" fmla="*/ -1967 h 211175"/>
                  <a:gd name="connsiteX4" fmla="*/ -649 w 5527"/>
                  <a:gd name="connsiteY4" fmla="*/ -1967 h 21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7" h="211175">
                    <a:moveTo>
                      <a:pt x="-649" y="-1967"/>
                    </a:moveTo>
                    <a:lnTo>
                      <a:pt x="-649" y="209209"/>
                    </a:lnTo>
                    <a:lnTo>
                      <a:pt x="4878" y="209209"/>
                    </a:lnTo>
                    <a:lnTo>
                      <a:pt x="4878" y="-1967"/>
                    </a:lnTo>
                    <a:lnTo>
                      <a:pt x="-649" y="-1967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1" name="Полилиния: фигура 580">
                <a:extLst>
                  <a:ext uri="{FF2B5EF4-FFF2-40B4-BE49-F238E27FC236}">
                    <a16:creationId xmlns:a16="http://schemas.microsoft.com/office/drawing/2014/main" id="{3306C86F-081E-E100-2A4B-EFD0F83448B6}"/>
                  </a:ext>
                </a:extLst>
              </p:cNvPr>
              <p:cNvSpPr/>
              <p:nvPr/>
            </p:nvSpPr>
            <p:spPr>
              <a:xfrm flipV="1">
                <a:off x="4319621" y="3304806"/>
                <a:ext cx="5521" cy="211175"/>
              </a:xfrm>
              <a:custGeom>
                <a:avLst/>
                <a:gdLst>
                  <a:gd name="connsiteX0" fmla="*/ -740 w 5521"/>
                  <a:gd name="connsiteY0" fmla="*/ -1967 h 211175"/>
                  <a:gd name="connsiteX1" fmla="*/ -740 w 5521"/>
                  <a:gd name="connsiteY1" fmla="*/ 209209 h 211175"/>
                  <a:gd name="connsiteX2" fmla="*/ 4782 w 5521"/>
                  <a:gd name="connsiteY2" fmla="*/ 209209 h 211175"/>
                  <a:gd name="connsiteX3" fmla="*/ 4782 w 5521"/>
                  <a:gd name="connsiteY3" fmla="*/ -1967 h 211175"/>
                  <a:gd name="connsiteX4" fmla="*/ -740 w 5521"/>
                  <a:gd name="connsiteY4" fmla="*/ -1967 h 21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1" h="211175">
                    <a:moveTo>
                      <a:pt x="-740" y="-1967"/>
                    </a:moveTo>
                    <a:lnTo>
                      <a:pt x="-740" y="209209"/>
                    </a:lnTo>
                    <a:lnTo>
                      <a:pt x="4782" y="209209"/>
                    </a:lnTo>
                    <a:lnTo>
                      <a:pt x="4782" y="-1967"/>
                    </a:lnTo>
                    <a:lnTo>
                      <a:pt x="-740" y="-1967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2" name="Полилиния: фигура 581">
                <a:extLst>
                  <a:ext uri="{FF2B5EF4-FFF2-40B4-BE49-F238E27FC236}">
                    <a16:creationId xmlns:a16="http://schemas.microsoft.com/office/drawing/2014/main" id="{402C9CFA-A974-5955-40FE-EF8706C0BCE7}"/>
                  </a:ext>
                </a:extLst>
              </p:cNvPr>
              <p:cNvSpPr/>
              <p:nvPr/>
            </p:nvSpPr>
            <p:spPr>
              <a:xfrm flipV="1">
                <a:off x="4155950" y="3293821"/>
                <a:ext cx="7947" cy="222161"/>
              </a:xfrm>
              <a:custGeom>
                <a:avLst/>
                <a:gdLst>
                  <a:gd name="connsiteX0" fmla="*/ -629 w 7947"/>
                  <a:gd name="connsiteY0" fmla="*/ -1972 h 222161"/>
                  <a:gd name="connsiteX1" fmla="*/ -629 w 7947"/>
                  <a:gd name="connsiteY1" fmla="*/ 220190 h 222161"/>
                  <a:gd name="connsiteX2" fmla="*/ 7319 w 7947"/>
                  <a:gd name="connsiteY2" fmla="*/ 220190 h 222161"/>
                  <a:gd name="connsiteX3" fmla="*/ 7319 w 7947"/>
                  <a:gd name="connsiteY3" fmla="*/ -1972 h 222161"/>
                  <a:gd name="connsiteX4" fmla="*/ -629 w 7947"/>
                  <a:gd name="connsiteY4" fmla="*/ -1972 h 222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7" h="222161">
                    <a:moveTo>
                      <a:pt x="-629" y="-1972"/>
                    </a:moveTo>
                    <a:lnTo>
                      <a:pt x="-629" y="220190"/>
                    </a:lnTo>
                    <a:lnTo>
                      <a:pt x="7319" y="220190"/>
                    </a:lnTo>
                    <a:lnTo>
                      <a:pt x="7319" y="-1972"/>
                    </a:lnTo>
                    <a:lnTo>
                      <a:pt x="-629" y="-1972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3" name="Полилиния: фигура 582">
                <a:extLst>
                  <a:ext uri="{FF2B5EF4-FFF2-40B4-BE49-F238E27FC236}">
                    <a16:creationId xmlns:a16="http://schemas.microsoft.com/office/drawing/2014/main" id="{96C7C541-923A-D8C0-768A-09C9FD45775E}"/>
                  </a:ext>
                </a:extLst>
              </p:cNvPr>
              <p:cNvSpPr/>
              <p:nvPr/>
            </p:nvSpPr>
            <p:spPr>
              <a:xfrm flipV="1">
                <a:off x="4347720" y="3293821"/>
                <a:ext cx="7952" cy="222161"/>
              </a:xfrm>
              <a:custGeom>
                <a:avLst/>
                <a:gdLst>
                  <a:gd name="connsiteX0" fmla="*/ -760 w 7952"/>
                  <a:gd name="connsiteY0" fmla="*/ -1972 h 222161"/>
                  <a:gd name="connsiteX1" fmla="*/ -760 w 7952"/>
                  <a:gd name="connsiteY1" fmla="*/ 220190 h 222161"/>
                  <a:gd name="connsiteX2" fmla="*/ 7193 w 7952"/>
                  <a:gd name="connsiteY2" fmla="*/ 220190 h 222161"/>
                  <a:gd name="connsiteX3" fmla="*/ 7193 w 7952"/>
                  <a:gd name="connsiteY3" fmla="*/ -1972 h 222161"/>
                  <a:gd name="connsiteX4" fmla="*/ -760 w 7952"/>
                  <a:gd name="connsiteY4" fmla="*/ -1972 h 222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2" h="222161">
                    <a:moveTo>
                      <a:pt x="-760" y="-1972"/>
                    </a:moveTo>
                    <a:lnTo>
                      <a:pt x="-760" y="220190"/>
                    </a:lnTo>
                    <a:lnTo>
                      <a:pt x="7193" y="220190"/>
                    </a:lnTo>
                    <a:lnTo>
                      <a:pt x="7193" y="-1972"/>
                    </a:lnTo>
                    <a:lnTo>
                      <a:pt x="-760" y="-1972"/>
                    </a:lnTo>
                  </a:path>
                </a:pathLst>
              </a:custGeom>
              <a:solidFill>
                <a:srgbClr val="2B415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4" name="Полилиния: фигура 583">
                <a:extLst>
                  <a:ext uri="{FF2B5EF4-FFF2-40B4-BE49-F238E27FC236}">
                    <a16:creationId xmlns:a16="http://schemas.microsoft.com/office/drawing/2014/main" id="{0705ABF8-39EC-CC09-F92C-D2278880DF96}"/>
                  </a:ext>
                </a:extLst>
              </p:cNvPr>
              <p:cNvSpPr/>
              <p:nvPr/>
            </p:nvSpPr>
            <p:spPr>
              <a:xfrm flipV="1">
                <a:off x="4158744" y="3352647"/>
                <a:ext cx="196928" cy="163322"/>
              </a:xfrm>
              <a:custGeom>
                <a:avLst/>
                <a:gdLst>
                  <a:gd name="connsiteX0" fmla="*/ -695 w 196928"/>
                  <a:gd name="connsiteY0" fmla="*/ -1945 h 163322"/>
                  <a:gd name="connsiteX1" fmla="*/ 4458 w 196928"/>
                  <a:gd name="connsiteY1" fmla="*/ 2322 h 163322"/>
                  <a:gd name="connsiteX2" fmla="*/ 27011 w 196928"/>
                  <a:gd name="connsiteY2" fmla="*/ 21029 h 163322"/>
                  <a:gd name="connsiteX3" fmla="*/ 32513 w 196928"/>
                  <a:gd name="connsiteY3" fmla="*/ 25588 h 163322"/>
                  <a:gd name="connsiteX4" fmla="*/ 94217 w 196928"/>
                  <a:gd name="connsiteY4" fmla="*/ 76680 h 163322"/>
                  <a:gd name="connsiteX5" fmla="*/ 96395 w 196928"/>
                  <a:gd name="connsiteY5" fmla="*/ 78484 h 163322"/>
                  <a:gd name="connsiteX6" fmla="*/ 160163 w 196928"/>
                  <a:gd name="connsiteY6" fmla="*/ 131481 h 163322"/>
                  <a:gd name="connsiteX7" fmla="*/ 165660 w 196928"/>
                  <a:gd name="connsiteY7" fmla="*/ 136027 h 163322"/>
                  <a:gd name="connsiteX8" fmla="*/ 188335 w 196928"/>
                  <a:gd name="connsiteY8" fmla="*/ 154823 h 163322"/>
                  <a:gd name="connsiteX9" fmla="*/ 196234 w 196928"/>
                  <a:gd name="connsiteY9" fmla="*/ 161377 h 163322"/>
                  <a:gd name="connsiteX10" fmla="*/ 196234 w 196928"/>
                  <a:gd name="connsiteY10" fmla="*/ 157770 h 163322"/>
                  <a:gd name="connsiteX11" fmla="*/ 188335 w 196928"/>
                  <a:gd name="connsiteY11" fmla="*/ 151217 h 163322"/>
                  <a:gd name="connsiteX12" fmla="*/ 165660 w 196928"/>
                  <a:gd name="connsiteY12" fmla="*/ 132421 h 163322"/>
                  <a:gd name="connsiteX13" fmla="*/ 160163 w 196928"/>
                  <a:gd name="connsiteY13" fmla="*/ 127861 h 163322"/>
                  <a:gd name="connsiteX14" fmla="*/ 98573 w 196928"/>
                  <a:gd name="connsiteY14" fmla="*/ 76680 h 163322"/>
                  <a:gd name="connsiteX15" fmla="*/ 96395 w 196928"/>
                  <a:gd name="connsiteY15" fmla="*/ 74877 h 163322"/>
                  <a:gd name="connsiteX16" fmla="*/ 32513 w 196928"/>
                  <a:gd name="connsiteY16" fmla="*/ 21982 h 163322"/>
                  <a:gd name="connsiteX17" fmla="*/ 27011 w 196928"/>
                  <a:gd name="connsiteY17" fmla="*/ 17422 h 163322"/>
                  <a:gd name="connsiteX18" fmla="*/ 4458 w 196928"/>
                  <a:gd name="connsiteY18" fmla="*/ -1298 h 163322"/>
                  <a:gd name="connsiteX19" fmla="*/ 3660 w 196928"/>
                  <a:gd name="connsiteY19" fmla="*/ -1945 h 163322"/>
                  <a:gd name="connsiteX20" fmla="*/ -695 w 196928"/>
                  <a:gd name="connsiteY20" fmla="*/ -1945 h 16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928" h="163322">
                    <a:moveTo>
                      <a:pt x="-695" y="-1945"/>
                    </a:moveTo>
                    <a:lnTo>
                      <a:pt x="4458" y="2322"/>
                    </a:lnTo>
                    <a:lnTo>
                      <a:pt x="27011" y="21029"/>
                    </a:lnTo>
                    <a:lnTo>
                      <a:pt x="32513" y="25588"/>
                    </a:lnTo>
                    <a:lnTo>
                      <a:pt x="94217" y="76680"/>
                    </a:lnTo>
                    <a:lnTo>
                      <a:pt x="96395" y="78484"/>
                    </a:lnTo>
                    <a:lnTo>
                      <a:pt x="160163" y="131481"/>
                    </a:lnTo>
                    <a:lnTo>
                      <a:pt x="165660" y="136027"/>
                    </a:lnTo>
                    <a:lnTo>
                      <a:pt x="188335" y="154823"/>
                    </a:lnTo>
                    <a:lnTo>
                      <a:pt x="196234" y="161377"/>
                    </a:lnTo>
                    <a:lnTo>
                      <a:pt x="196234" y="157770"/>
                    </a:lnTo>
                    <a:lnTo>
                      <a:pt x="188335" y="151217"/>
                    </a:lnTo>
                    <a:lnTo>
                      <a:pt x="165660" y="132421"/>
                    </a:lnTo>
                    <a:lnTo>
                      <a:pt x="160163" y="127861"/>
                    </a:lnTo>
                    <a:lnTo>
                      <a:pt x="98573" y="76680"/>
                    </a:lnTo>
                    <a:lnTo>
                      <a:pt x="96395" y="74877"/>
                    </a:lnTo>
                    <a:lnTo>
                      <a:pt x="32513" y="21982"/>
                    </a:lnTo>
                    <a:lnTo>
                      <a:pt x="27011" y="17422"/>
                    </a:lnTo>
                    <a:lnTo>
                      <a:pt x="4458" y="-1298"/>
                    </a:lnTo>
                    <a:lnTo>
                      <a:pt x="3660" y="-1945"/>
                    </a:lnTo>
                    <a:lnTo>
                      <a:pt x="-695" y="-1945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5" name="Полилиния: фигура 584">
                <a:extLst>
                  <a:ext uri="{FF2B5EF4-FFF2-40B4-BE49-F238E27FC236}">
                    <a16:creationId xmlns:a16="http://schemas.microsoft.com/office/drawing/2014/main" id="{CCDB9C2B-3275-2101-8D54-B8FF3A782B2F}"/>
                  </a:ext>
                </a:extLst>
              </p:cNvPr>
              <p:cNvSpPr/>
              <p:nvPr/>
            </p:nvSpPr>
            <p:spPr>
              <a:xfrm flipV="1">
                <a:off x="4155996" y="3352736"/>
                <a:ext cx="196819" cy="163233"/>
              </a:xfrm>
              <a:custGeom>
                <a:avLst/>
                <a:gdLst>
                  <a:gd name="connsiteX0" fmla="*/ -693 w 196819"/>
                  <a:gd name="connsiteY0" fmla="*/ 161288 h 163233"/>
                  <a:gd name="connsiteX1" fmla="*/ 7209 w 196819"/>
                  <a:gd name="connsiteY1" fmla="*/ 154735 h 163233"/>
                  <a:gd name="connsiteX2" fmla="*/ 29761 w 196819"/>
                  <a:gd name="connsiteY2" fmla="*/ 136027 h 163233"/>
                  <a:gd name="connsiteX3" fmla="*/ 35263 w 196819"/>
                  <a:gd name="connsiteY3" fmla="*/ 131481 h 163233"/>
                  <a:gd name="connsiteX4" fmla="*/ 99145 w 196819"/>
                  <a:gd name="connsiteY4" fmla="*/ 78484 h 163233"/>
                  <a:gd name="connsiteX5" fmla="*/ 101323 w 196819"/>
                  <a:gd name="connsiteY5" fmla="*/ 76680 h 163233"/>
                  <a:gd name="connsiteX6" fmla="*/ 162913 w 196819"/>
                  <a:gd name="connsiteY6" fmla="*/ 25588 h 163233"/>
                  <a:gd name="connsiteX7" fmla="*/ 168410 w 196819"/>
                  <a:gd name="connsiteY7" fmla="*/ 21029 h 163233"/>
                  <a:gd name="connsiteX8" fmla="*/ 191086 w 196819"/>
                  <a:gd name="connsiteY8" fmla="*/ 2233 h 163233"/>
                  <a:gd name="connsiteX9" fmla="*/ 196126 w 196819"/>
                  <a:gd name="connsiteY9" fmla="*/ -1945 h 163233"/>
                  <a:gd name="connsiteX10" fmla="*/ 191770 w 196819"/>
                  <a:gd name="connsiteY10" fmla="*/ -1945 h 163233"/>
                  <a:gd name="connsiteX11" fmla="*/ 191086 w 196819"/>
                  <a:gd name="connsiteY11" fmla="*/ -1386 h 163233"/>
                  <a:gd name="connsiteX12" fmla="*/ 168410 w 196819"/>
                  <a:gd name="connsiteY12" fmla="*/ 17422 h 163233"/>
                  <a:gd name="connsiteX13" fmla="*/ 162913 w 196819"/>
                  <a:gd name="connsiteY13" fmla="*/ 21982 h 163233"/>
                  <a:gd name="connsiteX14" fmla="*/ 99145 w 196819"/>
                  <a:gd name="connsiteY14" fmla="*/ 74877 h 163233"/>
                  <a:gd name="connsiteX15" fmla="*/ 96967 w 196819"/>
                  <a:gd name="connsiteY15" fmla="*/ 76680 h 163233"/>
                  <a:gd name="connsiteX16" fmla="*/ 35263 w 196819"/>
                  <a:gd name="connsiteY16" fmla="*/ 127861 h 163233"/>
                  <a:gd name="connsiteX17" fmla="*/ 29761 w 196819"/>
                  <a:gd name="connsiteY17" fmla="*/ 132421 h 163233"/>
                  <a:gd name="connsiteX18" fmla="*/ 7209 w 196819"/>
                  <a:gd name="connsiteY18" fmla="*/ 151128 h 163233"/>
                  <a:gd name="connsiteX19" fmla="*/ -693 w 196819"/>
                  <a:gd name="connsiteY19" fmla="*/ 157681 h 163233"/>
                  <a:gd name="connsiteX20" fmla="*/ -693 w 196819"/>
                  <a:gd name="connsiteY20" fmla="*/ 161288 h 16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819" h="163233">
                    <a:moveTo>
                      <a:pt x="-693" y="161288"/>
                    </a:moveTo>
                    <a:lnTo>
                      <a:pt x="7209" y="154735"/>
                    </a:lnTo>
                    <a:lnTo>
                      <a:pt x="29761" y="136027"/>
                    </a:lnTo>
                    <a:lnTo>
                      <a:pt x="35263" y="131481"/>
                    </a:lnTo>
                    <a:lnTo>
                      <a:pt x="99145" y="78484"/>
                    </a:lnTo>
                    <a:lnTo>
                      <a:pt x="101323" y="76680"/>
                    </a:lnTo>
                    <a:lnTo>
                      <a:pt x="162913" y="25588"/>
                    </a:lnTo>
                    <a:lnTo>
                      <a:pt x="168410" y="21029"/>
                    </a:lnTo>
                    <a:lnTo>
                      <a:pt x="191086" y="2233"/>
                    </a:lnTo>
                    <a:lnTo>
                      <a:pt x="196126" y="-1945"/>
                    </a:lnTo>
                    <a:lnTo>
                      <a:pt x="191770" y="-1945"/>
                    </a:lnTo>
                    <a:lnTo>
                      <a:pt x="191086" y="-1386"/>
                    </a:lnTo>
                    <a:lnTo>
                      <a:pt x="168410" y="17422"/>
                    </a:lnTo>
                    <a:lnTo>
                      <a:pt x="162913" y="21982"/>
                    </a:lnTo>
                    <a:lnTo>
                      <a:pt x="99145" y="74877"/>
                    </a:lnTo>
                    <a:lnTo>
                      <a:pt x="96967" y="76680"/>
                    </a:lnTo>
                    <a:lnTo>
                      <a:pt x="35263" y="127861"/>
                    </a:lnTo>
                    <a:lnTo>
                      <a:pt x="29761" y="132421"/>
                    </a:lnTo>
                    <a:lnTo>
                      <a:pt x="7209" y="151128"/>
                    </a:lnTo>
                    <a:lnTo>
                      <a:pt x="-693" y="157681"/>
                    </a:lnTo>
                    <a:lnTo>
                      <a:pt x="-693" y="161288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6" name="Полилиния: фигура 585">
                <a:extLst>
                  <a:ext uri="{FF2B5EF4-FFF2-40B4-BE49-F238E27FC236}">
                    <a16:creationId xmlns:a16="http://schemas.microsoft.com/office/drawing/2014/main" id="{20D70314-874A-4F79-4E46-FD78E720707F}"/>
                  </a:ext>
                </a:extLst>
              </p:cNvPr>
              <p:cNvSpPr/>
              <p:nvPr/>
            </p:nvSpPr>
            <p:spPr>
              <a:xfrm flipV="1">
                <a:off x="4186480" y="3145764"/>
                <a:ext cx="5527" cy="211175"/>
              </a:xfrm>
              <a:custGeom>
                <a:avLst/>
                <a:gdLst>
                  <a:gd name="connsiteX0" fmla="*/ -649 w 5527"/>
                  <a:gd name="connsiteY0" fmla="*/ -2109 h 211175"/>
                  <a:gd name="connsiteX1" fmla="*/ -649 w 5527"/>
                  <a:gd name="connsiteY1" fmla="*/ 209067 h 211175"/>
                  <a:gd name="connsiteX2" fmla="*/ 4878 w 5527"/>
                  <a:gd name="connsiteY2" fmla="*/ 209067 h 211175"/>
                  <a:gd name="connsiteX3" fmla="*/ 4878 w 5527"/>
                  <a:gd name="connsiteY3" fmla="*/ -2109 h 211175"/>
                  <a:gd name="connsiteX4" fmla="*/ -649 w 5527"/>
                  <a:gd name="connsiteY4" fmla="*/ -2109 h 21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7" h="211175">
                    <a:moveTo>
                      <a:pt x="-649" y="-2109"/>
                    </a:moveTo>
                    <a:lnTo>
                      <a:pt x="-649" y="209067"/>
                    </a:lnTo>
                    <a:lnTo>
                      <a:pt x="4878" y="209067"/>
                    </a:lnTo>
                    <a:lnTo>
                      <a:pt x="4878" y="-2109"/>
                    </a:lnTo>
                    <a:lnTo>
                      <a:pt x="-649" y="-2109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7" name="Полилиния: фигура 586">
                <a:extLst>
                  <a:ext uri="{FF2B5EF4-FFF2-40B4-BE49-F238E27FC236}">
                    <a16:creationId xmlns:a16="http://schemas.microsoft.com/office/drawing/2014/main" id="{551F3B0C-A7B3-78D6-0C01-2DF65185C97A}"/>
                  </a:ext>
                </a:extLst>
              </p:cNvPr>
              <p:cNvSpPr/>
              <p:nvPr/>
            </p:nvSpPr>
            <p:spPr>
              <a:xfrm flipV="1">
                <a:off x="4319621" y="3145764"/>
                <a:ext cx="5521" cy="211175"/>
              </a:xfrm>
              <a:custGeom>
                <a:avLst/>
                <a:gdLst>
                  <a:gd name="connsiteX0" fmla="*/ -740 w 5521"/>
                  <a:gd name="connsiteY0" fmla="*/ -2109 h 211175"/>
                  <a:gd name="connsiteX1" fmla="*/ -740 w 5521"/>
                  <a:gd name="connsiteY1" fmla="*/ 209067 h 211175"/>
                  <a:gd name="connsiteX2" fmla="*/ 4782 w 5521"/>
                  <a:gd name="connsiteY2" fmla="*/ 209067 h 211175"/>
                  <a:gd name="connsiteX3" fmla="*/ 4782 w 5521"/>
                  <a:gd name="connsiteY3" fmla="*/ -2109 h 211175"/>
                  <a:gd name="connsiteX4" fmla="*/ -740 w 5521"/>
                  <a:gd name="connsiteY4" fmla="*/ -2109 h 21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1" h="211175">
                    <a:moveTo>
                      <a:pt x="-740" y="-2109"/>
                    </a:moveTo>
                    <a:lnTo>
                      <a:pt x="-740" y="209067"/>
                    </a:lnTo>
                    <a:lnTo>
                      <a:pt x="4782" y="209067"/>
                    </a:lnTo>
                    <a:lnTo>
                      <a:pt x="4782" y="-2109"/>
                    </a:lnTo>
                    <a:lnTo>
                      <a:pt x="-740" y="-2109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8" name="Полилиния: фигура 587">
                <a:extLst>
                  <a:ext uri="{FF2B5EF4-FFF2-40B4-BE49-F238E27FC236}">
                    <a16:creationId xmlns:a16="http://schemas.microsoft.com/office/drawing/2014/main" id="{4BFA9CBA-6332-8EE8-2DFC-FA46C886F8C5}"/>
                  </a:ext>
                </a:extLst>
              </p:cNvPr>
              <p:cNvSpPr/>
              <p:nvPr/>
            </p:nvSpPr>
            <p:spPr>
              <a:xfrm flipV="1">
                <a:off x="4155950" y="3134766"/>
                <a:ext cx="7947" cy="222173"/>
              </a:xfrm>
              <a:custGeom>
                <a:avLst/>
                <a:gdLst>
                  <a:gd name="connsiteX0" fmla="*/ -629 w 7947"/>
                  <a:gd name="connsiteY0" fmla="*/ -2113 h 222173"/>
                  <a:gd name="connsiteX1" fmla="*/ -629 w 7947"/>
                  <a:gd name="connsiteY1" fmla="*/ 220060 h 222173"/>
                  <a:gd name="connsiteX2" fmla="*/ 7319 w 7947"/>
                  <a:gd name="connsiteY2" fmla="*/ 220060 h 222173"/>
                  <a:gd name="connsiteX3" fmla="*/ 7319 w 7947"/>
                  <a:gd name="connsiteY3" fmla="*/ -2113 h 222173"/>
                  <a:gd name="connsiteX4" fmla="*/ -629 w 7947"/>
                  <a:gd name="connsiteY4" fmla="*/ -2113 h 22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7" h="222173">
                    <a:moveTo>
                      <a:pt x="-629" y="-2113"/>
                    </a:moveTo>
                    <a:lnTo>
                      <a:pt x="-629" y="220060"/>
                    </a:lnTo>
                    <a:lnTo>
                      <a:pt x="7319" y="220060"/>
                    </a:lnTo>
                    <a:lnTo>
                      <a:pt x="7319" y="-2113"/>
                    </a:lnTo>
                    <a:lnTo>
                      <a:pt x="-629" y="-2113"/>
                    </a:lnTo>
                  </a:path>
                </a:pathLst>
              </a:custGeom>
              <a:solidFill>
                <a:srgbClr val="2B415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89" name="Полилиния: фигура 588">
                <a:extLst>
                  <a:ext uri="{FF2B5EF4-FFF2-40B4-BE49-F238E27FC236}">
                    <a16:creationId xmlns:a16="http://schemas.microsoft.com/office/drawing/2014/main" id="{9945B807-D748-F9E2-C19B-367360D5B078}"/>
                  </a:ext>
                </a:extLst>
              </p:cNvPr>
              <p:cNvSpPr/>
              <p:nvPr/>
            </p:nvSpPr>
            <p:spPr>
              <a:xfrm flipV="1">
                <a:off x="4347720" y="3134766"/>
                <a:ext cx="7952" cy="222173"/>
              </a:xfrm>
              <a:custGeom>
                <a:avLst/>
                <a:gdLst>
                  <a:gd name="connsiteX0" fmla="*/ -760 w 7952"/>
                  <a:gd name="connsiteY0" fmla="*/ -2113 h 222173"/>
                  <a:gd name="connsiteX1" fmla="*/ -760 w 7952"/>
                  <a:gd name="connsiteY1" fmla="*/ 220060 h 222173"/>
                  <a:gd name="connsiteX2" fmla="*/ 7193 w 7952"/>
                  <a:gd name="connsiteY2" fmla="*/ 220060 h 222173"/>
                  <a:gd name="connsiteX3" fmla="*/ 7193 w 7952"/>
                  <a:gd name="connsiteY3" fmla="*/ -2113 h 222173"/>
                  <a:gd name="connsiteX4" fmla="*/ -760 w 7952"/>
                  <a:gd name="connsiteY4" fmla="*/ -2113 h 22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2" h="222173">
                    <a:moveTo>
                      <a:pt x="-760" y="-2113"/>
                    </a:moveTo>
                    <a:lnTo>
                      <a:pt x="-760" y="220060"/>
                    </a:lnTo>
                    <a:lnTo>
                      <a:pt x="7193" y="220060"/>
                    </a:lnTo>
                    <a:lnTo>
                      <a:pt x="7193" y="-2113"/>
                    </a:lnTo>
                    <a:lnTo>
                      <a:pt x="-760" y="-2113"/>
                    </a:lnTo>
                  </a:path>
                </a:pathLst>
              </a:custGeom>
              <a:solidFill>
                <a:srgbClr val="2B415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0" name="Полилиния: фигура 589">
                <a:extLst>
                  <a:ext uri="{FF2B5EF4-FFF2-40B4-BE49-F238E27FC236}">
                    <a16:creationId xmlns:a16="http://schemas.microsoft.com/office/drawing/2014/main" id="{1DD5F8AD-B96B-1220-F3BF-FFE68F431D0C}"/>
                  </a:ext>
                </a:extLst>
              </p:cNvPr>
              <p:cNvSpPr/>
              <p:nvPr/>
            </p:nvSpPr>
            <p:spPr>
              <a:xfrm flipV="1">
                <a:off x="4158744" y="3193580"/>
                <a:ext cx="196928" cy="163334"/>
              </a:xfrm>
              <a:custGeom>
                <a:avLst/>
                <a:gdLst>
                  <a:gd name="connsiteX0" fmla="*/ -695 w 196928"/>
                  <a:gd name="connsiteY0" fmla="*/ -2087 h 163334"/>
                  <a:gd name="connsiteX1" fmla="*/ 4458 w 196928"/>
                  <a:gd name="connsiteY1" fmla="*/ 2180 h 163334"/>
                  <a:gd name="connsiteX2" fmla="*/ 27011 w 196928"/>
                  <a:gd name="connsiteY2" fmla="*/ 20887 h 163334"/>
                  <a:gd name="connsiteX3" fmla="*/ 32513 w 196928"/>
                  <a:gd name="connsiteY3" fmla="*/ 25446 h 163334"/>
                  <a:gd name="connsiteX4" fmla="*/ 94217 w 196928"/>
                  <a:gd name="connsiteY4" fmla="*/ 76526 h 163334"/>
                  <a:gd name="connsiteX5" fmla="*/ 96395 w 196928"/>
                  <a:gd name="connsiteY5" fmla="*/ 78342 h 163334"/>
                  <a:gd name="connsiteX6" fmla="*/ 160163 w 196928"/>
                  <a:gd name="connsiteY6" fmla="*/ 131314 h 163334"/>
                  <a:gd name="connsiteX7" fmla="*/ 165660 w 196928"/>
                  <a:gd name="connsiteY7" fmla="*/ 135873 h 163334"/>
                  <a:gd name="connsiteX8" fmla="*/ 188335 w 196928"/>
                  <a:gd name="connsiteY8" fmla="*/ 154682 h 163334"/>
                  <a:gd name="connsiteX9" fmla="*/ 196234 w 196928"/>
                  <a:gd name="connsiteY9" fmla="*/ 161248 h 163334"/>
                  <a:gd name="connsiteX10" fmla="*/ 196234 w 196928"/>
                  <a:gd name="connsiteY10" fmla="*/ 157628 h 163334"/>
                  <a:gd name="connsiteX11" fmla="*/ 188335 w 196928"/>
                  <a:gd name="connsiteY11" fmla="*/ 151075 h 163334"/>
                  <a:gd name="connsiteX12" fmla="*/ 165660 w 196928"/>
                  <a:gd name="connsiteY12" fmla="*/ 132279 h 163334"/>
                  <a:gd name="connsiteX13" fmla="*/ 160163 w 196928"/>
                  <a:gd name="connsiteY13" fmla="*/ 127707 h 163334"/>
                  <a:gd name="connsiteX14" fmla="*/ 98573 w 196928"/>
                  <a:gd name="connsiteY14" fmla="*/ 76526 h 163334"/>
                  <a:gd name="connsiteX15" fmla="*/ 96395 w 196928"/>
                  <a:gd name="connsiteY15" fmla="*/ 74722 h 163334"/>
                  <a:gd name="connsiteX16" fmla="*/ 32513 w 196928"/>
                  <a:gd name="connsiteY16" fmla="*/ 21827 h 163334"/>
                  <a:gd name="connsiteX17" fmla="*/ 27011 w 196928"/>
                  <a:gd name="connsiteY17" fmla="*/ 17268 h 163334"/>
                  <a:gd name="connsiteX18" fmla="*/ 4458 w 196928"/>
                  <a:gd name="connsiteY18" fmla="*/ -1427 h 163334"/>
                  <a:gd name="connsiteX19" fmla="*/ 3660 w 196928"/>
                  <a:gd name="connsiteY19" fmla="*/ -2087 h 163334"/>
                  <a:gd name="connsiteX20" fmla="*/ -695 w 196928"/>
                  <a:gd name="connsiteY20" fmla="*/ -2087 h 16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928" h="163334">
                    <a:moveTo>
                      <a:pt x="-695" y="-2087"/>
                    </a:moveTo>
                    <a:lnTo>
                      <a:pt x="4458" y="2180"/>
                    </a:lnTo>
                    <a:lnTo>
                      <a:pt x="27011" y="20887"/>
                    </a:lnTo>
                    <a:lnTo>
                      <a:pt x="32513" y="25446"/>
                    </a:lnTo>
                    <a:lnTo>
                      <a:pt x="94217" y="76526"/>
                    </a:lnTo>
                    <a:lnTo>
                      <a:pt x="96395" y="78342"/>
                    </a:lnTo>
                    <a:lnTo>
                      <a:pt x="160163" y="131314"/>
                    </a:lnTo>
                    <a:lnTo>
                      <a:pt x="165660" y="135873"/>
                    </a:lnTo>
                    <a:lnTo>
                      <a:pt x="188335" y="154682"/>
                    </a:lnTo>
                    <a:lnTo>
                      <a:pt x="196234" y="161248"/>
                    </a:lnTo>
                    <a:lnTo>
                      <a:pt x="196234" y="157628"/>
                    </a:lnTo>
                    <a:lnTo>
                      <a:pt x="188335" y="151075"/>
                    </a:lnTo>
                    <a:lnTo>
                      <a:pt x="165660" y="132279"/>
                    </a:lnTo>
                    <a:lnTo>
                      <a:pt x="160163" y="127707"/>
                    </a:lnTo>
                    <a:lnTo>
                      <a:pt x="98573" y="76526"/>
                    </a:lnTo>
                    <a:lnTo>
                      <a:pt x="96395" y="74722"/>
                    </a:lnTo>
                    <a:lnTo>
                      <a:pt x="32513" y="21827"/>
                    </a:lnTo>
                    <a:lnTo>
                      <a:pt x="27011" y="17268"/>
                    </a:lnTo>
                    <a:lnTo>
                      <a:pt x="4458" y="-1427"/>
                    </a:lnTo>
                    <a:lnTo>
                      <a:pt x="3660" y="-2087"/>
                    </a:lnTo>
                    <a:lnTo>
                      <a:pt x="-695" y="-2087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1" name="Полилиния: фигура 590">
                <a:extLst>
                  <a:ext uri="{FF2B5EF4-FFF2-40B4-BE49-F238E27FC236}">
                    <a16:creationId xmlns:a16="http://schemas.microsoft.com/office/drawing/2014/main" id="{A6393BBF-DCD1-73AC-47F6-865130E28D3B}"/>
                  </a:ext>
                </a:extLst>
              </p:cNvPr>
              <p:cNvSpPr/>
              <p:nvPr/>
            </p:nvSpPr>
            <p:spPr>
              <a:xfrm flipV="1">
                <a:off x="4155996" y="3193681"/>
                <a:ext cx="196819" cy="163233"/>
              </a:xfrm>
              <a:custGeom>
                <a:avLst/>
                <a:gdLst>
                  <a:gd name="connsiteX0" fmla="*/ -693 w 196819"/>
                  <a:gd name="connsiteY0" fmla="*/ 161146 h 163233"/>
                  <a:gd name="connsiteX1" fmla="*/ 7209 w 196819"/>
                  <a:gd name="connsiteY1" fmla="*/ 154580 h 163233"/>
                  <a:gd name="connsiteX2" fmla="*/ 29761 w 196819"/>
                  <a:gd name="connsiteY2" fmla="*/ 135873 h 163233"/>
                  <a:gd name="connsiteX3" fmla="*/ 35263 w 196819"/>
                  <a:gd name="connsiteY3" fmla="*/ 131314 h 163233"/>
                  <a:gd name="connsiteX4" fmla="*/ 99145 w 196819"/>
                  <a:gd name="connsiteY4" fmla="*/ 78342 h 163233"/>
                  <a:gd name="connsiteX5" fmla="*/ 101323 w 196819"/>
                  <a:gd name="connsiteY5" fmla="*/ 76526 h 163233"/>
                  <a:gd name="connsiteX6" fmla="*/ 162913 w 196819"/>
                  <a:gd name="connsiteY6" fmla="*/ 25446 h 163233"/>
                  <a:gd name="connsiteX7" fmla="*/ 168410 w 196819"/>
                  <a:gd name="connsiteY7" fmla="*/ 20887 h 163233"/>
                  <a:gd name="connsiteX8" fmla="*/ 191086 w 196819"/>
                  <a:gd name="connsiteY8" fmla="*/ 2078 h 163233"/>
                  <a:gd name="connsiteX9" fmla="*/ 196126 w 196819"/>
                  <a:gd name="connsiteY9" fmla="*/ -2087 h 163233"/>
                  <a:gd name="connsiteX10" fmla="*/ 191770 w 196819"/>
                  <a:gd name="connsiteY10" fmla="*/ -2087 h 163233"/>
                  <a:gd name="connsiteX11" fmla="*/ 191086 w 196819"/>
                  <a:gd name="connsiteY11" fmla="*/ -1528 h 163233"/>
                  <a:gd name="connsiteX12" fmla="*/ 168410 w 196819"/>
                  <a:gd name="connsiteY12" fmla="*/ 17268 h 163233"/>
                  <a:gd name="connsiteX13" fmla="*/ 162913 w 196819"/>
                  <a:gd name="connsiteY13" fmla="*/ 21827 h 163233"/>
                  <a:gd name="connsiteX14" fmla="*/ 99145 w 196819"/>
                  <a:gd name="connsiteY14" fmla="*/ 74722 h 163233"/>
                  <a:gd name="connsiteX15" fmla="*/ 96967 w 196819"/>
                  <a:gd name="connsiteY15" fmla="*/ 76526 h 163233"/>
                  <a:gd name="connsiteX16" fmla="*/ 35263 w 196819"/>
                  <a:gd name="connsiteY16" fmla="*/ 127707 h 163233"/>
                  <a:gd name="connsiteX17" fmla="*/ 29761 w 196819"/>
                  <a:gd name="connsiteY17" fmla="*/ 132279 h 163233"/>
                  <a:gd name="connsiteX18" fmla="*/ 7209 w 196819"/>
                  <a:gd name="connsiteY18" fmla="*/ 150973 h 163233"/>
                  <a:gd name="connsiteX19" fmla="*/ -693 w 196819"/>
                  <a:gd name="connsiteY19" fmla="*/ 157539 h 163233"/>
                  <a:gd name="connsiteX20" fmla="*/ -693 w 196819"/>
                  <a:gd name="connsiteY20" fmla="*/ 161146 h 16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819" h="163233">
                    <a:moveTo>
                      <a:pt x="-693" y="161146"/>
                    </a:moveTo>
                    <a:lnTo>
                      <a:pt x="7209" y="154580"/>
                    </a:lnTo>
                    <a:lnTo>
                      <a:pt x="29761" y="135873"/>
                    </a:lnTo>
                    <a:lnTo>
                      <a:pt x="35263" y="131314"/>
                    </a:lnTo>
                    <a:lnTo>
                      <a:pt x="99145" y="78342"/>
                    </a:lnTo>
                    <a:lnTo>
                      <a:pt x="101323" y="76526"/>
                    </a:lnTo>
                    <a:lnTo>
                      <a:pt x="162913" y="25446"/>
                    </a:lnTo>
                    <a:lnTo>
                      <a:pt x="168410" y="20887"/>
                    </a:lnTo>
                    <a:lnTo>
                      <a:pt x="191086" y="2078"/>
                    </a:lnTo>
                    <a:lnTo>
                      <a:pt x="196126" y="-2087"/>
                    </a:lnTo>
                    <a:lnTo>
                      <a:pt x="191770" y="-2087"/>
                    </a:lnTo>
                    <a:lnTo>
                      <a:pt x="191086" y="-1528"/>
                    </a:lnTo>
                    <a:lnTo>
                      <a:pt x="168410" y="17268"/>
                    </a:lnTo>
                    <a:lnTo>
                      <a:pt x="162913" y="21827"/>
                    </a:lnTo>
                    <a:lnTo>
                      <a:pt x="99145" y="74722"/>
                    </a:lnTo>
                    <a:lnTo>
                      <a:pt x="96967" y="76526"/>
                    </a:lnTo>
                    <a:lnTo>
                      <a:pt x="35263" y="127707"/>
                    </a:lnTo>
                    <a:lnTo>
                      <a:pt x="29761" y="132279"/>
                    </a:lnTo>
                    <a:lnTo>
                      <a:pt x="7209" y="150973"/>
                    </a:lnTo>
                    <a:lnTo>
                      <a:pt x="-693" y="157539"/>
                    </a:lnTo>
                    <a:lnTo>
                      <a:pt x="-693" y="161146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2" name="Полилиния: фигура 591">
                <a:extLst>
                  <a:ext uri="{FF2B5EF4-FFF2-40B4-BE49-F238E27FC236}">
                    <a16:creationId xmlns:a16="http://schemas.microsoft.com/office/drawing/2014/main" id="{7257B418-329B-3A9B-A203-DE7BF25B46CE}"/>
                  </a:ext>
                </a:extLst>
              </p:cNvPr>
              <p:cNvSpPr/>
              <p:nvPr/>
            </p:nvSpPr>
            <p:spPr>
              <a:xfrm flipV="1">
                <a:off x="4186480" y="2986709"/>
                <a:ext cx="5527" cy="211162"/>
              </a:xfrm>
              <a:custGeom>
                <a:avLst/>
                <a:gdLst>
                  <a:gd name="connsiteX0" fmla="*/ -649 w 5527"/>
                  <a:gd name="connsiteY0" fmla="*/ -2250 h 211162"/>
                  <a:gd name="connsiteX1" fmla="*/ -649 w 5527"/>
                  <a:gd name="connsiteY1" fmla="*/ 208912 h 211162"/>
                  <a:gd name="connsiteX2" fmla="*/ 4878 w 5527"/>
                  <a:gd name="connsiteY2" fmla="*/ 208912 h 211162"/>
                  <a:gd name="connsiteX3" fmla="*/ 4878 w 5527"/>
                  <a:gd name="connsiteY3" fmla="*/ -2250 h 211162"/>
                  <a:gd name="connsiteX4" fmla="*/ -649 w 5527"/>
                  <a:gd name="connsiteY4" fmla="*/ -2250 h 21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7" h="211162">
                    <a:moveTo>
                      <a:pt x="-649" y="-2250"/>
                    </a:moveTo>
                    <a:lnTo>
                      <a:pt x="-649" y="208912"/>
                    </a:lnTo>
                    <a:lnTo>
                      <a:pt x="4878" y="208912"/>
                    </a:lnTo>
                    <a:lnTo>
                      <a:pt x="4878" y="-2250"/>
                    </a:lnTo>
                    <a:lnTo>
                      <a:pt x="-649" y="-2250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3" name="Полилиния: фигура 592">
                <a:extLst>
                  <a:ext uri="{FF2B5EF4-FFF2-40B4-BE49-F238E27FC236}">
                    <a16:creationId xmlns:a16="http://schemas.microsoft.com/office/drawing/2014/main" id="{04D723F1-5C66-9741-53EB-98DA3644854D}"/>
                  </a:ext>
                </a:extLst>
              </p:cNvPr>
              <p:cNvSpPr/>
              <p:nvPr/>
            </p:nvSpPr>
            <p:spPr>
              <a:xfrm flipV="1">
                <a:off x="4319621" y="2986709"/>
                <a:ext cx="5521" cy="211162"/>
              </a:xfrm>
              <a:custGeom>
                <a:avLst/>
                <a:gdLst>
                  <a:gd name="connsiteX0" fmla="*/ -740 w 5521"/>
                  <a:gd name="connsiteY0" fmla="*/ -2250 h 211162"/>
                  <a:gd name="connsiteX1" fmla="*/ -740 w 5521"/>
                  <a:gd name="connsiteY1" fmla="*/ 208912 h 211162"/>
                  <a:gd name="connsiteX2" fmla="*/ 4782 w 5521"/>
                  <a:gd name="connsiteY2" fmla="*/ 208912 h 211162"/>
                  <a:gd name="connsiteX3" fmla="*/ 4782 w 5521"/>
                  <a:gd name="connsiteY3" fmla="*/ -2250 h 211162"/>
                  <a:gd name="connsiteX4" fmla="*/ -740 w 5521"/>
                  <a:gd name="connsiteY4" fmla="*/ -2250 h 21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21" h="211162">
                    <a:moveTo>
                      <a:pt x="-740" y="-2250"/>
                    </a:moveTo>
                    <a:lnTo>
                      <a:pt x="-740" y="208912"/>
                    </a:lnTo>
                    <a:lnTo>
                      <a:pt x="4782" y="208912"/>
                    </a:lnTo>
                    <a:lnTo>
                      <a:pt x="4782" y="-2250"/>
                    </a:lnTo>
                    <a:lnTo>
                      <a:pt x="-740" y="-2250"/>
                    </a:lnTo>
                  </a:path>
                </a:pathLst>
              </a:custGeom>
              <a:solidFill>
                <a:srgbClr val="1B212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4" name="Полилиния: фигура 593">
                <a:extLst>
                  <a:ext uri="{FF2B5EF4-FFF2-40B4-BE49-F238E27FC236}">
                    <a16:creationId xmlns:a16="http://schemas.microsoft.com/office/drawing/2014/main" id="{9F1B0E62-B24C-7F3C-E33D-EC099F204DC3}"/>
                  </a:ext>
                </a:extLst>
              </p:cNvPr>
              <p:cNvSpPr/>
              <p:nvPr/>
            </p:nvSpPr>
            <p:spPr>
              <a:xfrm flipV="1">
                <a:off x="4155950" y="2975724"/>
                <a:ext cx="7947" cy="222148"/>
              </a:xfrm>
              <a:custGeom>
                <a:avLst/>
                <a:gdLst>
                  <a:gd name="connsiteX0" fmla="*/ -629 w 7947"/>
                  <a:gd name="connsiteY0" fmla="*/ -2255 h 222148"/>
                  <a:gd name="connsiteX1" fmla="*/ -629 w 7947"/>
                  <a:gd name="connsiteY1" fmla="*/ 219893 h 222148"/>
                  <a:gd name="connsiteX2" fmla="*/ 7319 w 7947"/>
                  <a:gd name="connsiteY2" fmla="*/ 219893 h 222148"/>
                  <a:gd name="connsiteX3" fmla="*/ 7319 w 7947"/>
                  <a:gd name="connsiteY3" fmla="*/ -2255 h 222148"/>
                  <a:gd name="connsiteX4" fmla="*/ -629 w 7947"/>
                  <a:gd name="connsiteY4" fmla="*/ -2255 h 22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7" h="222148">
                    <a:moveTo>
                      <a:pt x="-629" y="-2255"/>
                    </a:moveTo>
                    <a:lnTo>
                      <a:pt x="-629" y="219893"/>
                    </a:lnTo>
                    <a:lnTo>
                      <a:pt x="7319" y="219893"/>
                    </a:lnTo>
                    <a:lnTo>
                      <a:pt x="7319" y="-2255"/>
                    </a:lnTo>
                    <a:lnTo>
                      <a:pt x="-629" y="-2255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5" name="Полилиния: фигура 594">
                <a:extLst>
                  <a:ext uri="{FF2B5EF4-FFF2-40B4-BE49-F238E27FC236}">
                    <a16:creationId xmlns:a16="http://schemas.microsoft.com/office/drawing/2014/main" id="{810E1F2F-820D-2B03-9EC1-2E7213322922}"/>
                  </a:ext>
                </a:extLst>
              </p:cNvPr>
              <p:cNvSpPr/>
              <p:nvPr/>
            </p:nvSpPr>
            <p:spPr>
              <a:xfrm flipV="1">
                <a:off x="4347720" y="2975724"/>
                <a:ext cx="7952" cy="222148"/>
              </a:xfrm>
              <a:custGeom>
                <a:avLst/>
                <a:gdLst>
                  <a:gd name="connsiteX0" fmla="*/ -760 w 7952"/>
                  <a:gd name="connsiteY0" fmla="*/ -2255 h 222148"/>
                  <a:gd name="connsiteX1" fmla="*/ -760 w 7952"/>
                  <a:gd name="connsiteY1" fmla="*/ 219893 h 222148"/>
                  <a:gd name="connsiteX2" fmla="*/ 7193 w 7952"/>
                  <a:gd name="connsiteY2" fmla="*/ 219893 h 222148"/>
                  <a:gd name="connsiteX3" fmla="*/ 7193 w 7952"/>
                  <a:gd name="connsiteY3" fmla="*/ -2255 h 222148"/>
                  <a:gd name="connsiteX4" fmla="*/ -760 w 7952"/>
                  <a:gd name="connsiteY4" fmla="*/ -2255 h 22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2" h="222148">
                    <a:moveTo>
                      <a:pt x="-760" y="-2255"/>
                    </a:moveTo>
                    <a:lnTo>
                      <a:pt x="-760" y="219893"/>
                    </a:lnTo>
                    <a:lnTo>
                      <a:pt x="7193" y="219893"/>
                    </a:lnTo>
                    <a:lnTo>
                      <a:pt x="7193" y="-2255"/>
                    </a:lnTo>
                    <a:lnTo>
                      <a:pt x="-760" y="-2255"/>
                    </a:lnTo>
                  </a:path>
                </a:pathLst>
              </a:custGeom>
              <a:solidFill>
                <a:srgbClr val="2B415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6" name="Полилиния: фигура 595">
                <a:extLst>
                  <a:ext uri="{FF2B5EF4-FFF2-40B4-BE49-F238E27FC236}">
                    <a16:creationId xmlns:a16="http://schemas.microsoft.com/office/drawing/2014/main" id="{3E6078B9-1B3A-CC95-412F-3F80BC900DF7}"/>
                  </a:ext>
                </a:extLst>
              </p:cNvPr>
              <p:cNvSpPr/>
              <p:nvPr/>
            </p:nvSpPr>
            <p:spPr>
              <a:xfrm flipV="1">
                <a:off x="4158744" y="3034537"/>
                <a:ext cx="196928" cy="163334"/>
              </a:xfrm>
              <a:custGeom>
                <a:avLst/>
                <a:gdLst>
                  <a:gd name="connsiteX0" fmla="*/ -695 w 196928"/>
                  <a:gd name="connsiteY0" fmla="*/ -2229 h 163334"/>
                  <a:gd name="connsiteX1" fmla="*/ 4458 w 196928"/>
                  <a:gd name="connsiteY1" fmla="*/ 2038 h 163334"/>
                  <a:gd name="connsiteX2" fmla="*/ 27011 w 196928"/>
                  <a:gd name="connsiteY2" fmla="*/ 20745 h 163334"/>
                  <a:gd name="connsiteX3" fmla="*/ 32513 w 196928"/>
                  <a:gd name="connsiteY3" fmla="*/ 25317 h 163334"/>
                  <a:gd name="connsiteX4" fmla="*/ 94217 w 196928"/>
                  <a:gd name="connsiteY4" fmla="*/ 76396 h 163334"/>
                  <a:gd name="connsiteX5" fmla="*/ 96395 w 196928"/>
                  <a:gd name="connsiteY5" fmla="*/ 78200 h 163334"/>
                  <a:gd name="connsiteX6" fmla="*/ 160163 w 196928"/>
                  <a:gd name="connsiteY6" fmla="*/ 131184 h 163334"/>
                  <a:gd name="connsiteX7" fmla="*/ 165660 w 196928"/>
                  <a:gd name="connsiteY7" fmla="*/ 135744 h 163334"/>
                  <a:gd name="connsiteX8" fmla="*/ 188335 w 196928"/>
                  <a:gd name="connsiteY8" fmla="*/ 154552 h 163334"/>
                  <a:gd name="connsiteX9" fmla="*/ 196234 w 196928"/>
                  <a:gd name="connsiteY9" fmla="*/ 161106 h 163334"/>
                  <a:gd name="connsiteX10" fmla="*/ 196234 w 196928"/>
                  <a:gd name="connsiteY10" fmla="*/ 157499 h 163334"/>
                  <a:gd name="connsiteX11" fmla="*/ 188335 w 196928"/>
                  <a:gd name="connsiteY11" fmla="*/ 150946 h 163334"/>
                  <a:gd name="connsiteX12" fmla="*/ 165660 w 196928"/>
                  <a:gd name="connsiteY12" fmla="*/ 132137 h 163334"/>
                  <a:gd name="connsiteX13" fmla="*/ 160163 w 196928"/>
                  <a:gd name="connsiteY13" fmla="*/ 127590 h 163334"/>
                  <a:gd name="connsiteX14" fmla="*/ 98573 w 196928"/>
                  <a:gd name="connsiteY14" fmla="*/ 76396 h 163334"/>
                  <a:gd name="connsiteX15" fmla="*/ 96395 w 196928"/>
                  <a:gd name="connsiteY15" fmla="*/ 74593 h 163334"/>
                  <a:gd name="connsiteX16" fmla="*/ 32513 w 196928"/>
                  <a:gd name="connsiteY16" fmla="*/ 21698 h 163334"/>
                  <a:gd name="connsiteX17" fmla="*/ 27011 w 196928"/>
                  <a:gd name="connsiteY17" fmla="*/ 17138 h 163334"/>
                  <a:gd name="connsiteX18" fmla="*/ 4458 w 196928"/>
                  <a:gd name="connsiteY18" fmla="*/ -1556 h 163334"/>
                  <a:gd name="connsiteX19" fmla="*/ 3660 w 196928"/>
                  <a:gd name="connsiteY19" fmla="*/ -2229 h 163334"/>
                  <a:gd name="connsiteX20" fmla="*/ -695 w 196928"/>
                  <a:gd name="connsiteY20" fmla="*/ -2229 h 16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928" h="163334">
                    <a:moveTo>
                      <a:pt x="-695" y="-2229"/>
                    </a:moveTo>
                    <a:lnTo>
                      <a:pt x="4458" y="2038"/>
                    </a:lnTo>
                    <a:lnTo>
                      <a:pt x="27011" y="20745"/>
                    </a:lnTo>
                    <a:lnTo>
                      <a:pt x="32513" y="25317"/>
                    </a:lnTo>
                    <a:lnTo>
                      <a:pt x="94217" y="76396"/>
                    </a:lnTo>
                    <a:lnTo>
                      <a:pt x="96395" y="78200"/>
                    </a:lnTo>
                    <a:lnTo>
                      <a:pt x="160163" y="131184"/>
                    </a:lnTo>
                    <a:lnTo>
                      <a:pt x="165660" y="135744"/>
                    </a:lnTo>
                    <a:lnTo>
                      <a:pt x="188335" y="154552"/>
                    </a:lnTo>
                    <a:lnTo>
                      <a:pt x="196234" y="161106"/>
                    </a:lnTo>
                    <a:lnTo>
                      <a:pt x="196234" y="157499"/>
                    </a:lnTo>
                    <a:lnTo>
                      <a:pt x="188335" y="150946"/>
                    </a:lnTo>
                    <a:lnTo>
                      <a:pt x="165660" y="132137"/>
                    </a:lnTo>
                    <a:lnTo>
                      <a:pt x="160163" y="127590"/>
                    </a:lnTo>
                    <a:lnTo>
                      <a:pt x="98573" y="76396"/>
                    </a:lnTo>
                    <a:lnTo>
                      <a:pt x="96395" y="74593"/>
                    </a:lnTo>
                    <a:lnTo>
                      <a:pt x="32513" y="21698"/>
                    </a:lnTo>
                    <a:lnTo>
                      <a:pt x="27011" y="17138"/>
                    </a:lnTo>
                    <a:lnTo>
                      <a:pt x="4458" y="-1556"/>
                    </a:lnTo>
                    <a:lnTo>
                      <a:pt x="3660" y="-2229"/>
                    </a:lnTo>
                    <a:lnTo>
                      <a:pt x="-695" y="-2229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7" name="Полилиния: фигура 596">
                <a:extLst>
                  <a:ext uri="{FF2B5EF4-FFF2-40B4-BE49-F238E27FC236}">
                    <a16:creationId xmlns:a16="http://schemas.microsoft.com/office/drawing/2014/main" id="{66349F64-5FF1-1D93-7705-52137B27F348}"/>
                  </a:ext>
                </a:extLst>
              </p:cNvPr>
              <p:cNvSpPr/>
              <p:nvPr/>
            </p:nvSpPr>
            <p:spPr>
              <a:xfrm flipV="1">
                <a:off x="4155996" y="3034626"/>
                <a:ext cx="196819" cy="163245"/>
              </a:xfrm>
              <a:custGeom>
                <a:avLst/>
                <a:gdLst>
                  <a:gd name="connsiteX0" fmla="*/ -693 w 196819"/>
                  <a:gd name="connsiteY0" fmla="*/ 161017 h 163245"/>
                  <a:gd name="connsiteX1" fmla="*/ 7209 w 196819"/>
                  <a:gd name="connsiteY1" fmla="*/ 154451 h 163245"/>
                  <a:gd name="connsiteX2" fmla="*/ 29761 w 196819"/>
                  <a:gd name="connsiteY2" fmla="*/ 135744 h 163245"/>
                  <a:gd name="connsiteX3" fmla="*/ 35263 w 196819"/>
                  <a:gd name="connsiteY3" fmla="*/ 131184 h 163245"/>
                  <a:gd name="connsiteX4" fmla="*/ 99145 w 196819"/>
                  <a:gd name="connsiteY4" fmla="*/ 78200 h 163245"/>
                  <a:gd name="connsiteX5" fmla="*/ 101323 w 196819"/>
                  <a:gd name="connsiteY5" fmla="*/ 76396 h 163245"/>
                  <a:gd name="connsiteX6" fmla="*/ 162913 w 196819"/>
                  <a:gd name="connsiteY6" fmla="*/ 25317 h 163245"/>
                  <a:gd name="connsiteX7" fmla="*/ 168410 w 196819"/>
                  <a:gd name="connsiteY7" fmla="*/ 20745 h 163245"/>
                  <a:gd name="connsiteX8" fmla="*/ 191086 w 196819"/>
                  <a:gd name="connsiteY8" fmla="*/ 1949 h 163245"/>
                  <a:gd name="connsiteX9" fmla="*/ 196126 w 196819"/>
                  <a:gd name="connsiteY9" fmla="*/ -2229 h 163245"/>
                  <a:gd name="connsiteX10" fmla="*/ 191770 w 196819"/>
                  <a:gd name="connsiteY10" fmla="*/ -2229 h 163245"/>
                  <a:gd name="connsiteX11" fmla="*/ 191086 w 196819"/>
                  <a:gd name="connsiteY11" fmla="*/ -1658 h 163245"/>
                  <a:gd name="connsiteX12" fmla="*/ 168410 w 196819"/>
                  <a:gd name="connsiteY12" fmla="*/ 17138 h 163245"/>
                  <a:gd name="connsiteX13" fmla="*/ 162913 w 196819"/>
                  <a:gd name="connsiteY13" fmla="*/ 21698 h 163245"/>
                  <a:gd name="connsiteX14" fmla="*/ 99145 w 196819"/>
                  <a:gd name="connsiteY14" fmla="*/ 74593 h 163245"/>
                  <a:gd name="connsiteX15" fmla="*/ 96967 w 196819"/>
                  <a:gd name="connsiteY15" fmla="*/ 76396 h 163245"/>
                  <a:gd name="connsiteX16" fmla="*/ 35263 w 196819"/>
                  <a:gd name="connsiteY16" fmla="*/ 127590 h 163245"/>
                  <a:gd name="connsiteX17" fmla="*/ 29761 w 196819"/>
                  <a:gd name="connsiteY17" fmla="*/ 132137 h 163245"/>
                  <a:gd name="connsiteX18" fmla="*/ 7209 w 196819"/>
                  <a:gd name="connsiteY18" fmla="*/ 150844 h 163245"/>
                  <a:gd name="connsiteX19" fmla="*/ -693 w 196819"/>
                  <a:gd name="connsiteY19" fmla="*/ 157397 h 163245"/>
                  <a:gd name="connsiteX20" fmla="*/ -693 w 196819"/>
                  <a:gd name="connsiteY20" fmla="*/ 161017 h 163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819" h="163245">
                    <a:moveTo>
                      <a:pt x="-693" y="161017"/>
                    </a:moveTo>
                    <a:lnTo>
                      <a:pt x="7209" y="154451"/>
                    </a:lnTo>
                    <a:lnTo>
                      <a:pt x="29761" y="135744"/>
                    </a:lnTo>
                    <a:lnTo>
                      <a:pt x="35263" y="131184"/>
                    </a:lnTo>
                    <a:lnTo>
                      <a:pt x="99145" y="78200"/>
                    </a:lnTo>
                    <a:lnTo>
                      <a:pt x="101323" y="76396"/>
                    </a:lnTo>
                    <a:lnTo>
                      <a:pt x="162913" y="25317"/>
                    </a:lnTo>
                    <a:lnTo>
                      <a:pt x="168410" y="20745"/>
                    </a:lnTo>
                    <a:lnTo>
                      <a:pt x="191086" y="1949"/>
                    </a:lnTo>
                    <a:lnTo>
                      <a:pt x="196126" y="-2229"/>
                    </a:lnTo>
                    <a:lnTo>
                      <a:pt x="191770" y="-2229"/>
                    </a:lnTo>
                    <a:lnTo>
                      <a:pt x="191086" y="-1658"/>
                    </a:lnTo>
                    <a:lnTo>
                      <a:pt x="168410" y="17138"/>
                    </a:lnTo>
                    <a:lnTo>
                      <a:pt x="162913" y="21698"/>
                    </a:lnTo>
                    <a:lnTo>
                      <a:pt x="99145" y="74593"/>
                    </a:lnTo>
                    <a:lnTo>
                      <a:pt x="96967" y="76396"/>
                    </a:lnTo>
                    <a:lnTo>
                      <a:pt x="35263" y="127590"/>
                    </a:lnTo>
                    <a:lnTo>
                      <a:pt x="29761" y="132137"/>
                    </a:lnTo>
                    <a:lnTo>
                      <a:pt x="7209" y="150844"/>
                    </a:lnTo>
                    <a:lnTo>
                      <a:pt x="-693" y="157397"/>
                    </a:lnTo>
                    <a:lnTo>
                      <a:pt x="-693" y="161017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8" name="Полилиния: фигура 597">
                <a:extLst>
                  <a:ext uri="{FF2B5EF4-FFF2-40B4-BE49-F238E27FC236}">
                    <a16:creationId xmlns:a16="http://schemas.microsoft.com/office/drawing/2014/main" id="{9DBC0BD6-EE86-89FE-DDC8-EDF966868033}"/>
                  </a:ext>
                </a:extLst>
              </p:cNvPr>
              <p:cNvSpPr/>
              <p:nvPr/>
            </p:nvSpPr>
            <p:spPr>
              <a:xfrm flipV="1">
                <a:off x="4155950" y="2824226"/>
                <a:ext cx="7947" cy="222173"/>
              </a:xfrm>
              <a:custGeom>
                <a:avLst/>
                <a:gdLst>
                  <a:gd name="connsiteX0" fmla="*/ -629 w 7947"/>
                  <a:gd name="connsiteY0" fmla="*/ -2391 h 222173"/>
                  <a:gd name="connsiteX1" fmla="*/ -629 w 7947"/>
                  <a:gd name="connsiteY1" fmla="*/ 219783 h 222173"/>
                  <a:gd name="connsiteX2" fmla="*/ 7319 w 7947"/>
                  <a:gd name="connsiteY2" fmla="*/ 219783 h 222173"/>
                  <a:gd name="connsiteX3" fmla="*/ 7319 w 7947"/>
                  <a:gd name="connsiteY3" fmla="*/ -2391 h 222173"/>
                  <a:gd name="connsiteX4" fmla="*/ -629 w 7947"/>
                  <a:gd name="connsiteY4" fmla="*/ -2391 h 22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47" h="222173">
                    <a:moveTo>
                      <a:pt x="-629" y="-2391"/>
                    </a:moveTo>
                    <a:lnTo>
                      <a:pt x="-629" y="219783"/>
                    </a:lnTo>
                    <a:lnTo>
                      <a:pt x="7319" y="219783"/>
                    </a:lnTo>
                    <a:lnTo>
                      <a:pt x="7319" y="-2391"/>
                    </a:lnTo>
                    <a:lnTo>
                      <a:pt x="-629" y="-2391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9" name="Полилиния: фигура 598">
                <a:extLst>
                  <a:ext uri="{FF2B5EF4-FFF2-40B4-BE49-F238E27FC236}">
                    <a16:creationId xmlns:a16="http://schemas.microsoft.com/office/drawing/2014/main" id="{99A5EC1C-243E-1D9D-C5AE-7DED6F786764}"/>
                  </a:ext>
                </a:extLst>
              </p:cNvPr>
              <p:cNvSpPr/>
              <p:nvPr/>
            </p:nvSpPr>
            <p:spPr>
              <a:xfrm flipV="1">
                <a:off x="4347720" y="2824226"/>
                <a:ext cx="7952" cy="222173"/>
              </a:xfrm>
              <a:custGeom>
                <a:avLst/>
                <a:gdLst>
                  <a:gd name="connsiteX0" fmla="*/ -760 w 7952"/>
                  <a:gd name="connsiteY0" fmla="*/ -2391 h 222173"/>
                  <a:gd name="connsiteX1" fmla="*/ -760 w 7952"/>
                  <a:gd name="connsiteY1" fmla="*/ 219783 h 222173"/>
                  <a:gd name="connsiteX2" fmla="*/ 7193 w 7952"/>
                  <a:gd name="connsiteY2" fmla="*/ 219783 h 222173"/>
                  <a:gd name="connsiteX3" fmla="*/ 7193 w 7952"/>
                  <a:gd name="connsiteY3" fmla="*/ -2391 h 222173"/>
                  <a:gd name="connsiteX4" fmla="*/ -760 w 7952"/>
                  <a:gd name="connsiteY4" fmla="*/ -2391 h 22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2" h="222173">
                    <a:moveTo>
                      <a:pt x="-760" y="-2391"/>
                    </a:moveTo>
                    <a:lnTo>
                      <a:pt x="-760" y="219783"/>
                    </a:lnTo>
                    <a:lnTo>
                      <a:pt x="7193" y="219783"/>
                    </a:lnTo>
                    <a:lnTo>
                      <a:pt x="7193" y="-2391"/>
                    </a:lnTo>
                    <a:lnTo>
                      <a:pt x="-760" y="-2391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0" name="Полилиния: фигура 599">
                <a:extLst>
                  <a:ext uri="{FF2B5EF4-FFF2-40B4-BE49-F238E27FC236}">
                    <a16:creationId xmlns:a16="http://schemas.microsoft.com/office/drawing/2014/main" id="{7A00F589-A5CD-64CA-1D92-10D1D7C310A8}"/>
                  </a:ext>
                </a:extLst>
              </p:cNvPr>
              <p:cNvSpPr/>
              <p:nvPr/>
            </p:nvSpPr>
            <p:spPr>
              <a:xfrm flipV="1">
                <a:off x="4158744" y="2883052"/>
                <a:ext cx="196928" cy="163334"/>
              </a:xfrm>
              <a:custGeom>
                <a:avLst/>
                <a:gdLst>
                  <a:gd name="connsiteX0" fmla="*/ -695 w 196928"/>
                  <a:gd name="connsiteY0" fmla="*/ -2364 h 163334"/>
                  <a:gd name="connsiteX1" fmla="*/ 4458 w 196928"/>
                  <a:gd name="connsiteY1" fmla="*/ 1903 h 163334"/>
                  <a:gd name="connsiteX2" fmla="*/ 27011 w 196928"/>
                  <a:gd name="connsiteY2" fmla="*/ 20610 h 163334"/>
                  <a:gd name="connsiteX3" fmla="*/ 32513 w 196928"/>
                  <a:gd name="connsiteY3" fmla="*/ 25169 h 163334"/>
                  <a:gd name="connsiteX4" fmla="*/ 94217 w 196928"/>
                  <a:gd name="connsiteY4" fmla="*/ 76261 h 163334"/>
                  <a:gd name="connsiteX5" fmla="*/ 96395 w 196928"/>
                  <a:gd name="connsiteY5" fmla="*/ 78065 h 163334"/>
                  <a:gd name="connsiteX6" fmla="*/ 160163 w 196928"/>
                  <a:gd name="connsiteY6" fmla="*/ 131049 h 163334"/>
                  <a:gd name="connsiteX7" fmla="*/ 165660 w 196928"/>
                  <a:gd name="connsiteY7" fmla="*/ 135608 h 163334"/>
                  <a:gd name="connsiteX8" fmla="*/ 188335 w 196928"/>
                  <a:gd name="connsiteY8" fmla="*/ 154417 h 163334"/>
                  <a:gd name="connsiteX9" fmla="*/ 196234 w 196928"/>
                  <a:gd name="connsiteY9" fmla="*/ 160970 h 163334"/>
                  <a:gd name="connsiteX10" fmla="*/ 196234 w 196928"/>
                  <a:gd name="connsiteY10" fmla="*/ 157351 h 163334"/>
                  <a:gd name="connsiteX11" fmla="*/ 188335 w 196928"/>
                  <a:gd name="connsiteY11" fmla="*/ 150810 h 163334"/>
                  <a:gd name="connsiteX12" fmla="*/ 165660 w 196928"/>
                  <a:gd name="connsiteY12" fmla="*/ 132002 h 163334"/>
                  <a:gd name="connsiteX13" fmla="*/ 160163 w 196928"/>
                  <a:gd name="connsiteY13" fmla="*/ 127442 h 163334"/>
                  <a:gd name="connsiteX14" fmla="*/ 98573 w 196928"/>
                  <a:gd name="connsiteY14" fmla="*/ 76261 h 163334"/>
                  <a:gd name="connsiteX15" fmla="*/ 96395 w 196928"/>
                  <a:gd name="connsiteY15" fmla="*/ 74458 h 163334"/>
                  <a:gd name="connsiteX16" fmla="*/ 32513 w 196928"/>
                  <a:gd name="connsiteY16" fmla="*/ 21563 h 163334"/>
                  <a:gd name="connsiteX17" fmla="*/ 27011 w 196928"/>
                  <a:gd name="connsiteY17" fmla="*/ 17003 h 163334"/>
                  <a:gd name="connsiteX18" fmla="*/ 4458 w 196928"/>
                  <a:gd name="connsiteY18" fmla="*/ -1704 h 163334"/>
                  <a:gd name="connsiteX19" fmla="*/ 3660 w 196928"/>
                  <a:gd name="connsiteY19" fmla="*/ -2364 h 163334"/>
                  <a:gd name="connsiteX20" fmla="*/ -695 w 196928"/>
                  <a:gd name="connsiteY20" fmla="*/ -2364 h 16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928" h="163334">
                    <a:moveTo>
                      <a:pt x="-695" y="-2364"/>
                    </a:moveTo>
                    <a:lnTo>
                      <a:pt x="4458" y="1903"/>
                    </a:lnTo>
                    <a:lnTo>
                      <a:pt x="27011" y="20610"/>
                    </a:lnTo>
                    <a:lnTo>
                      <a:pt x="32513" y="25169"/>
                    </a:lnTo>
                    <a:lnTo>
                      <a:pt x="94217" y="76261"/>
                    </a:lnTo>
                    <a:lnTo>
                      <a:pt x="96395" y="78065"/>
                    </a:lnTo>
                    <a:lnTo>
                      <a:pt x="160163" y="131049"/>
                    </a:lnTo>
                    <a:lnTo>
                      <a:pt x="165660" y="135608"/>
                    </a:lnTo>
                    <a:lnTo>
                      <a:pt x="188335" y="154417"/>
                    </a:lnTo>
                    <a:lnTo>
                      <a:pt x="196234" y="160970"/>
                    </a:lnTo>
                    <a:lnTo>
                      <a:pt x="196234" y="157351"/>
                    </a:lnTo>
                    <a:lnTo>
                      <a:pt x="188335" y="150810"/>
                    </a:lnTo>
                    <a:lnTo>
                      <a:pt x="165660" y="132002"/>
                    </a:lnTo>
                    <a:lnTo>
                      <a:pt x="160163" y="127442"/>
                    </a:lnTo>
                    <a:lnTo>
                      <a:pt x="98573" y="76261"/>
                    </a:lnTo>
                    <a:lnTo>
                      <a:pt x="96395" y="74458"/>
                    </a:lnTo>
                    <a:lnTo>
                      <a:pt x="32513" y="21563"/>
                    </a:lnTo>
                    <a:lnTo>
                      <a:pt x="27011" y="17003"/>
                    </a:lnTo>
                    <a:lnTo>
                      <a:pt x="4458" y="-1704"/>
                    </a:lnTo>
                    <a:lnTo>
                      <a:pt x="3660" y="-2364"/>
                    </a:lnTo>
                    <a:lnTo>
                      <a:pt x="-695" y="-2364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1" name="Полилиния: фигура 600">
                <a:extLst>
                  <a:ext uri="{FF2B5EF4-FFF2-40B4-BE49-F238E27FC236}">
                    <a16:creationId xmlns:a16="http://schemas.microsoft.com/office/drawing/2014/main" id="{A6D58D8D-CE3B-A877-7917-6589AE2A3883}"/>
                  </a:ext>
                </a:extLst>
              </p:cNvPr>
              <p:cNvSpPr/>
              <p:nvPr/>
            </p:nvSpPr>
            <p:spPr>
              <a:xfrm flipV="1">
                <a:off x="4155996" y="2883154"/>
                <a:ext cx="196819" cy="163233"/>
              </a:xfrm>
              <a:custGeom>
                <a:avLst/>
                <a:gdLst>
                  <a:gd name="connsiteX0" fmla="*/ -693 w 196819"/>
                  <a:gd name="connsiteY0" fmla="*/ 160869 h 163233"/>
                  <a:gd name="connsiteX1" fmla="*/ 7209 w 196819"/>
                  <a:gd name="connsiteY1" fmla="*/ 154315 h 163233"/>
                  <a:gd name="connsiteX2" fmla="*/ 29761 w 196819"/>
                  <a:gd name="connsiteY2" fmla="*/ 135608 h 163233"/>
                  <a:gd name="connsiteX3" fmla="*/ 35263 w 196819"/>
                  <a:gd name="connsiteY3" fmla="*/ 131049 h 163233"/>
                  <a:gd name="connsiteX4" fmla="*/ 99145 w 196819"/>
                  <a:gd name="connsiteY4" fmla="*/ 78065 h 163233"/>
                  <a:gd name="connsiteX5" fmla="*/ 101323 w 196819"/>
                  <a:gd name="connsiteY5" fmla="*/ 76261 h 163233"/>
                  <a:gd name="connsiteX6" fmla="*/ 162913 w 196819"/>
                  <a:gd name="connsiteY6" fmla="*/ 25169 h 163233"/>
                  <a:gd name="connsiteX7" fmla="*/ 168410 w 196819"/>
                  <a:gd name="connsiteY7" fmla="*/ 20610 h 163233"/>
                  <a:gd name="connsiteX8" fmla="*/ 191086 w 196819"/>
                  <a:gd name="connsiteY8" fmla="*/ 1814 h 163233"/>
                  <a:gd name="connsiteX9" fmla="*/ 196126 w 196819"/>
                  <a:gd name="connsiteY9" fmla="*/ -2364 h 163233"/>
                  <a:gd name="connsiteX10" fmla="*/ 191770 w 196819"/>
                  <a:gd name="connsiteY10" fmla="*/ -2364 h 163233"/>
                  <a:gd name="connsiteX11" fmla="*/ 191086 w 196819"/>
                  <a:gd name="connsiteY11" fmla="*/ -1793 h 163233"/>
                  <a:gd name="connsiteX12" fmla="*/ 168410 w 196819"/>
                  <a:gd name="connsiteY12" fmla="*/ 17003 h 163233"/>
                  <a:gd name="connsiteX13" fmla="*/ 162913 w 196819"/>
                  <a:gd name="connsiteY13" fmla="*/ 21563 h 163233"/>
                  <a:gd name="connsiteX14" fmla="*/ 99145 w 196819"/>
                  <a:gd name="connsiteY14" fmla="*/ 74458 h 163233"/>
                  <a:gd name="connsiteX15" fmla="*/ 96967 w 196819"/>
                  <a:gd name="connsiteY15" fmla="*/ 76261 h 163233"/>
                  <a:gd name="connsiteX16" fmla="*/ 35263 w 196819"/>
                  <a:gd name="connsiteY16" fmla="*/ 127442 h 163233"/>
                  <a:gd name="connsiteX17" fmla="*/ 29761 w 196819"/>
                  <a:gd name="connsiteY17" fmla="*/ 132002 h 163233"/>
                  <a:gd name="connsiteX18" fmla="*/ 7209 w 196819"/>
                  <a:gd name="connsiteY18" fmla="*/ 150709 h 163233"/>
                  <a:gd name="connsiteX19" fmla="*/ -693 w 196819"/>
                  <a:gd name="connsiteY19" fmla="*/ 157262 h 163233"/>
                  <a:gd name="connsiteX20" fmla="*/ -693 w 196819"/>
                  <a:gd name="connsiteY20" fmla="*/ 160869 h 16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819" h="163233">
                    <a:moveTo>
                      <a:pt x="-693" y="160869"/>
                    </a:moveTo>
                    <a:lnTo>
                      <a:pt x="7209" y="154315"/>
                    </a:lnTo>
                    <a:lnTo>
                      <a:pt x="29761" y="135608"/>
                    </a:lnTo>
                    <a:lnTo>
                      <a:pt x="35263" y="131049"/>
                    </a:lnTo>
                    <a:lnTo>
                      <a:pt x="99145" y="78065"/>
                    </a:lnTo>
                    <a:lnTo>
                      <a:pt x="101323" y="76261"/>
                    </a:lnTo>
                    <a:lnTo>
                      <a:pt x="162913" y="25169"/>
                    </a:lnTo>
                    <a:lnTo>
                      <a:pt x="168410" y="20610"/>
                    </a:lnTo>
                    <a:lnTo>
                      <a:pt x="191086" y="1814"/>
                    </a:lnTo>
                    <a:lnTo>
                      <a:pt x="196126" y="-2364"/>
                    </a:lnTo>
                    <a:lnTo>
                      <a:pt x="191770" y="-2364"/>
                    </a:lnTo>
                    <a:lnTo>
                      <a:pt x="191086" y="-1793"/>
                    </a:lnTo>
                    <a:lnTo>
                      <a:pt x="168410" y="17003"/>
                    </a:lnTo>
                    <a:lnTo>
                      <a:pt x="162913" y="21563"/>
                    </a:lnTo>
                    <a:lnTo>
                      <a:pt x="99145" y="74458"/>
                    </a:lnTo>
                    <a:lnTo>
                      <a:pt x="96967" y="76261"/>
                    </a:lnTo>
                    <a:lnTo>
                      <a:pt x="35263" y="127442"/>
                    </a:lnTo>
                    <a:lnTo>
                      <a:pt x="29761" y="132002"/>
                    </a:lnTo>
                    <a:lnTo>
                      <a:pt x="7209" y="150709"/>
                    </a:lnTo>
                    <a:lnTo>
                      <a:pt x="-693" y="157262"/>
                    </a:lnTo>
                    <a:lnTo>
                      <a:pt x="-693" y="160869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2" name="Полилиния: фигура 601">
                <a:extLst>
                  <a:ext uri="{FF2B5EF4-FFF2-40B4-BE49-F238E27FC236}">
                    <a16:creationId xmlns:a16="http://schemas.microsoft.com/office/drawing/2014/main" id="{420F228F-9785-6FC1-8CA7-A59D7890299F}"/>
                  </a:ext>
                </a:extLst>
              </p:cNvPr>
              <p:cNvSpPr/>
              <p:nvPr/>
            </p:nvSpPr>
            <p:spPr>
              <a:xfrm flipV="1">
                <a:off x="4354319" y="2989580"/>
                <a:ext cx="274030" cy="685431"/>
              </a:xfrm>
              <a:custGeom>
                <a:avLst/>
                <a:gdLst>
                  <a:gd name="connsiteX0" fmla="*/ 212152 w 274030"/>
                  <a:gd name="connsiteY0" fmla="*/ 683395 h 685431"/>
                  <a:gd name="connsiteX1" fmla="*/ 273175 w 274030"/>
                  <a:gd name="connsiteY1" fmla="*/ 627198 h 685431"/>
                  <a:gd name="connsiteX2" fmla="*/ 273175 w 274030"/>
                  <a:gd name="connsiteY2" fmla="*/ -2036 h 685431"/>
                  <a:gd name="connsiteX3" fmla="*/ 241298 w 274030"/>
                  <a:gd name="connsiteY3" fmla="*/ -2036 h 685431"/>
                  <a:gd name="connsiteX4" fmla="*/ 241298 w 274030"/>
                  <a:gd name="connsiteY4" fmla="*/ 627198 h 685431"/>
                  <a:gd name="connsiteX5" fmla="*/ 212152 w 274030"/>
                  <a:gd name="connsiteY5" fmla="*/ 654033 h 685431"/>
                  <a:gd name="connsiteX6" fmla="*/ 60169 w 274030"/>
                  <a:gd name="connsiteY6" fmla="*/ 654033 h 685431"/>
                  <a:gd name="connsiteX7" fmla="*/ 31018 w 274030"/>
                  <a:gd name="connsiteY7" fmla="*/ 627198 h 685431"/>
                  <a:gd name="connsiteX8" fmla="*/ 31018 w 274030"/>
                  <a:gd name="connsiteY8" fmla="*/ 326754 h 685431"/>
                  <a:gd name="connsiteX9" fmla="*/ -855 w 274030"/>
                  <a:gd name="connsiteY9" fmla="*/ 326754 h 685431"/>
                  <a:gd name="connsiteX10" fmla="*/ -855 w 274030"/>
                  <a:gd name="connsiteY10" fmla="*/ 627198 h 685431"/>
                  <a:gd name="connsiteX11" fmla="*/ 60179 w 274030"/>
                  <a:gd name="connsiteY11" fmla="*/ 683395 h 685431"/>
                  <a:gd name="connsiteX12" fmla="*/ 212152 w 274030"/>
                  <a:gd name="connsiteY12" fmla="*/ 683395 h 68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4030" h="685431">
                    <a:moveTo>
                      <a:pt x="212152" y="683395"/>
                    </a:moveTo>
                    <a:cubicBezTo>
                      <a:pt x="245858" y="683395"/>
                      <a:pt x="273175" y="658237"/>
                      <a:pt x="273175" y="627198"/>
                    </a:cubicBezTo>
                    <a:lnTo>
                      <a:pt x="273175" y="-2036"/>
                    </a:lnTo>
                    <a:lnTo>
                      <a:pt x="241298" y="-2036"/>
                    </a:lnTo>
                    <a:lnTo>
                      <a:pt x="241298" y="627198"/>
                    </a:lnTo>
                    <a:cubicBezTo>
                      <a:pt x="241298" y="642006"/>
                      <a:pt x="228230" y="654033"/>
                      <a:pt x="212152" y="654033"/>
                    </a:cubicBezTo>
                    <a:lnTo>
                      <a:pt x="60169" y="654033"/>
                    </a:lnTo>
                    <a:cubicBezTo>
                      <a:pt x="44095" y="654033"/>
                      <a:pt x="31018" y="642006"/>
                      <a:pt x="31018" y="627198"/>
                    </a:cubicBezTo>
                    <a:lnTo>
                      <a:pt x="31018" y="326754"/>
                    </a:lnTo>
                    <a:lnTo>
                      <a:pt x="-855" y="326754"/>
                    </a:lnTo>
                    <a:lnTo>
                      <a:pt x="-855" y="627198"/>
                    </a:lnTo>
                    <a:cubicBezTo>
                      <a:pt x="-855" y="658237"/>
                      <a:pt x="26464" y="683395"/>
                      <a:pt x="60179" y="683395"/>
                    </a:cubicBezTo>
                    <a:lnTo>
                      <a:pt x="212152" y="683395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3" name="Полилиния: фигура 602">
                <a:extLst>
                  <a:ext uri="{FF2B5EF4-FFF2-40B4-BE49-F238E27FC236}">
                    <a16:creationId xmlns:a16="http://schemas.microsoft.com/office/drawing/2014/main" id="{7D3D6444-EC09-9677-E9A1-96A9E0E1F971}"/>
                  </a:ext>
                </a:extLst>
              </p:cNvPr>
              <p:cNvSpPr/>
              <p:nvPr/>
            </p:nvSpPr>
            <p:spPr>
              <a:xfrm flipV="1">
                <a:off x="4407381" y="2956166"/>
                <a:ext cx="83953" cy="718845"/>
              </a:xfrm>
              <a:custGeom>
                <a:avLst/>
                <a:gdLst>
                  <a:gd name="connsiteX0" fmla="*/ 83127 w 83953"/>
                  <a:gd name="connsiteY0" fmla="*/ -2051 h 718845"/>
                  <a:gd name="connsiteX1" fmla="*/ -826 w 83953"/>
                  <a:gd name="connsiteY1" fmla="*/ -2051 h 718845"/>
                  <a:gd name="connsiteX2" fmla="*/ -826 w 83953"/>
                  <a:gd name="connsiteY2" fmla="*/ 716794 h 718845"/>
                  <a:gd name="connsiteX3" fmla="*/ 83127 w 83953"/>
                  <a:gd name="connsiteY3" fmla="*/ 716794 h 718845"/>
                  <a:gd name="connsiteX4" fmla="*/ 83127 w 83953"/>
                  <a:gd name="connsiteY4" fmla="*/ -2051 h 71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953" h="718845">
                    <a:moveTo>
                      <a:pt x="83127" y="-2051"/>
                    </a:moveTo>
                    <a:lnTo>
                      <a:pt x="-826" y="-2051"/>
                    </a:lnTo>
                    <a:lnTo>
                      <a:pt x="-826" y="716794"/>
                    </a:lnTo>
                    <a:lnTo>
                      <a:pt x="83127" y="716794"/>
                    </a:lnTo>
                    <a:lnTo>
                      <a:pt x="83127" y="-2051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4" name="Полилиния: фигура 603">
                <a:extLst>
                  <a:ext uri="{FF2B5EF4-FFF2-40B4-BE49-F238E27FC236}">
                    <a16:creationId xmlns:a16="http://schemas.microsoft.com/office/drawing/2014/main" id="{8029D8FA-54F6-E8BB-29A4-82B6B3F1C93A}"/>
                  </a:ext>
                </a:extLst>
              </p:cNvPr>
              <p:cNvSpPr/>
              <p:nvPr/>
            </p:nvSpPr>
            <p:spPr>
              <a:xfrm flipV="1">
                <a:off x="4491334" y="2956166"/>
                <a:ext cx="83954" cy="718845"/>
              </a:xfrm>
              <a:custGeom>
                <a:avLst/>
                <a:gdLst>
                  <a:gd name="connsiteX0" fmla="*/ -884 w 83954"/>
                  <a:gd name="connsiteY0" fmla="*/ 716794 h 718845"/>
                  <a:gd name="connsiteX1" fmla="*/ 83071 w 83954"/>
                  <a:gd name="connsiteY1" fmla="*/ 716794 h 718845"/>
                  <a:gd name="connsiteX2" fmla="*/ 83071 w 83954"/>
                  <a:gd name="connsiteY2" fmla="*/ -2051 h 718845"/>
                  <a:gd name="connsiteX3" fmla="*/ -884 w 83954"/>
                  <a:gd name="connsiteY3" fmla="*/ -2051 h 718845"/>
                  <a:gd name="connsiteX4" fmla="*/ -884 w 83954"/>
                  <a:gd name="connsiteY4" fmla="*/ 716794 h 71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954" h="718845">
                    <a:moveTo>
                      <a:pt x="-884" y="716794"/>
                    </a:moveTo>
                    <a:lnTo>
                      <a:pt x="83071" y="716794"/>
                    </a:lnTo>
                    <a:lnTo>
                      <a:pt x="83071" y="-2051"/>
                    </a:lnTo>
                    <a:lnTo>
                      <a:pt x="-884" y="-2051"/>
                    </a:lnTo>
                    <a:lnTo>
                      <a:pt x="-884" y="716794"/>
                    </a:lnTo>
                  </a:path>
                </a:pathLst>
              </a:custGeom>
              <a:solidFill>
                <a:srgbClr val="262626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5" name="Полилиния: фигура 604">
                <a:extLst>
                  <a:ext uri="{FF2B5EF4-FFF2-40B4-BE49-F238E27FC236}">
                    <a16:creationId xmlns:a16="http://schemas.microsoft.com/office/drawing/2014/main" id="{6F78BA7C-35BC-1014-C6E8-42FDB6CB4536}"/>
                  </a:ext>
                </a:extLst>
              </p:cNvPr>
              <p:cNvSpPr/>
              <p:nvPr/>
            </p:nvSpPr>
            <p:spPr>
              <a:xfrm flipV="1">
                <a:off x="4314804" y="3167900"/>
                <a:ext cx="130869" cy="507111"/>
              </a:xfrm>
              <a:custGeom>
                <a:avLst/>
                <a:gdLst>
                  <a:gd name="connsiteX0" fmla="*/ 130091 w 130869"/>
                  <a:gd name="connsiteY0" fmla="*/ -1957 h 507111"/>
                  <a:gd name="connsiteX1" fmla="*/ -779 w 130869"/>
                  <a:gd name="connsiteY1" fmla="*/ -1957 h 507111"/>
                  <a:gd name="connsiteX2" fmla="*/ -779 w 130869"/>
                  <a:gd name="connsiteY2" fmla="*/ 505154 h 507111"/>
                  <a:gd name="connsiteX3" fmla="*/ 130091 w 130869"/>
                  <a:gd name="connsiteY3" fmla="*/ 505154 h 507111"/>
                  <a:gd name="connsiteX4" fmla="*/ 130091 w 130869"/>
                  <a:gd name="connsiteY4" fmla="*/ -1957 h 50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869" h="507111">
                    <a:moveTo>
                      <a:pt x="130091" y="-1957"/>
                    </a:moveTo>
                    <a:lnTo>
                      <a:pt x="-779" y="-1957"/>
                    </a:lnTo>
                    <a:lnTo>
                      <a:pt x="-779" y="505154"/>
                    </a:lnTo>
                    <a:lnTo>
                      <a:pt x="130091" y="505154"/>
                    </a:lnTo>
                    <a:lnTo>
                      <a:pt x="130091" y="-1957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6" name="Полилиния: фигура 605">
                <a:extLst>
                  <a:ext uri="{FF2B5EF4-FFF2-40B4-BE49-F238E27FC236}">
                    <a16:creationId xmlns:a16="http://schemas.microsoft.com/office/drawing/2014/main" id="{35EA7A7F-E917-FE30-718C-111492E4E778}"/>
                  </a:ext>
                </a:extLst>
              </p:cNvPr>
              <p:cNvSpPr/>
              <p:nvPr/>
            </p:nvSpPr>
            <p:spPr>
              <a:xfrm flipV="1">
                <a:off x="4016028" y="3046399"/>
                <a:ext cx="387816" cy="628637"/>
              </a:xfrm>
              <a:custGeom>
                <a:avLst/>
                <a:gdLst>
                  <a:gd name="connsiteX0" fmla="*/ 335415 w 387816"/>
                  <a:gd name="connsiteY0" fmla="*/ -2011 h 628637"/>
                  <a:gd name="connsiteX1" fmla="*/ 335415 w 387816"/>
                  <a:gd name="connsiteY1" fmla="*/ 527579 h 628637"/>
                  <a:gd name="connsiteX2" fmla="*/ 288107 w 387816"/>
                  <a:gd name="connsiteY2" fmla="*/ 574887 h 628637"/>
                  <a:gd name="connsiteX3" fmla="*/ 98382 w 387816"/>
                  <a:gd name="connsiteY3" fmla="*/ 574887 h 628637"/>
                  <a:gd name="connsiteX4" fmla="*/ 51069 w 387816"/>
                  <a:gd name="connsiteY4" fmla="*/ 527579 h 628637"/>
                  <a:gd name="connsiteX5" fmla="*/ -663 w 387816"/>
                  <a:gd name="connsiteY5" fmla="*/ 527579 h 628637"/>
                  <a:gd name="connsiteX6" fmla="*/ 98382 w 387816"/>
                  <a:gd name="connsiteY6" fmla="*/ 626626 h 628637"/>
                  <a:gd name="connsiteX7" fmla="*/ 288107 w 387816"/>
                  <a:gd name="connsiteY7" fmla="*/ 626626 h 628637"/>
                  <a:gd name="connsiteX8" fmla="*/ 387153 w 387816"/>
                  <a:gd name="connsiteY8" fmla="*/ 527579 h 628637"/>
                  <a:gd name="connsiteX9" fmla="*/ 387153 w 387816"/>
                  <a:gd name="connsiteY9" fmla="*/ -2011 h 628637"/>
                  <a:gd name="connsiteX10" fmla="*/ 335415 w 387816"/>
                  <a:gd name="connsiteY10" fmla="*/ -2011 h 62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816" h="628637">
                    <a:moveTo>
                      <a:pt x="335415" y="-2011"/>
                    </a:moveTo>
                    <a:lnTo>
                      <a:pt x="335415" y="527579"/>
                    </a:lnTo>
                    <a:cubicBezTo>
                      <a:pt x="335415" y="553665"/>
                      <a:pt x="314197" y="574887"/>
                      <a:pt x="288107" y="574887"/>
                    </a:cubicBezTo>
                    <a:lnTo>
                      <a:pt x="98382" y="574887"/>
                    </a:lnTo>
                    <a:cubicBezTo>
                      <a:pt x="72292" y="574887"/>
                      <a:pt x="51069" y="553665"/>
                      <a:pt x="51069" y="527579"/>
                    </a:cubicBezTo>
                    <a:lnTo>
                      <a:pt x="-663" y="527579"/>
                    </a:lnTo>
                    <a:cubicBezTo>
                      <a:pt x="-663" y="582278"/>
                      <a:pt x="43678" y="626626"/>
                      <a:pt x="98382" y="626626"/>
                    </a:cubicBezTo>
                    <a:lnTo>
                      <a:pt x="288107" y="626626"/>
                    </a:lnTo>
                    <a:cubicBezTo>
                      <a:pt x="342812" y="626626"/>
                      <a:pt x="387153" y="582278"/>
                      <a:pt x="387153" y="527579"/>
                    </a:cubicBezTo>
                    <a:lnTo>
                      <a:pt x="387153" y="-2011"/>
                    </a:lnTo>
                    <a:lnTo>
                      <a:pt x="335415" y="-2011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7" name="Полилиния: фигура 606">
                <a:extLst>
                  <a:ext uri="{FF2B5EF4-FFF2-40B4-BE49-F238E27FC236}">
                    <a16:creationId xmlns:a16="http://schemas.microsoft.com/office/drawing/2014/main" id="{4CF61FD2-7D42-010C-B113-5051F80A0D75}"/>
                  </a:ext>
                </a:extLst>
              </p:cNvPr>
              <p:cNvSpPr/>
              <p:nvPr/>
            </p:nvSpPr>
            <p:spPr>
              <a:xfrm flipV="1">
                <a:off x="4133954" y="3356940"/>
                <a:ext cx="8314" cy="318096"/>
              </a:xfrm>
              <a:custGeom>
                <a:avLst/>
                <a:gdLst>
                  <a:gd name="connsiteX0" fmla="*/ -614 w 8314"/>
                  <a:gd name="connsiteY0" fmla="*/ -1872 h 318096"/>
                  <a:gd name="connsiteX1" fmla="*/ -614 w 8314"/>
                  <a:gd name="connsiteY1" fmla="*/ 316224 h 318096"/>
                  <a:gd name="connsiteX2" fmla="*/ 7701 w 8314"/>
                  <a:gd name="connsiteY2" fmla="*/ 316224 h 318096"/>
                  <a:gd name="connsiteX3" fmla="*/ 7701 w 8314"/>
                  <a:gd name="connsiteY3" fmla="*/ -1872 h 318096"/>
                  <a:gd name="connsiteX4" fmla="*/ -614 w 8314"/>
                  <a:gd name="connsiteY4" fmla="*/ -1872 h 31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4" h="318096">
                    <a:moveTo>
                      <a:pt x="-614" y="-1872"/>
                    </a:moveTo>
                    <a:lnTo>
                      <a:pt x="-614" y="316224"/>
                    </a:lnTo>
                    <a:lnTo>
                      <a:pt x="7701" y="316224"/>
                    </a:lnTo>
                    <a:lnTo>
                      <a:pt x="7701" y="-1872"/>
                    </a:lnTo>
                    <a:lnTo>
                      <a:pt x="-614" y="-1872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8" name="Полилиния: фигура 607">
                <a:extLst>
                  <a:ext uri="{FF2B5EF4-FFF2-40B4-BE49-F238E27FC236}">
                    <a16:creationId xmlns:a16="http://schemas.microsoft.com/office/drawing/2014/main" id="{DA0C6238-BF95-C26F-D90A-B9880201D2BD}"/>
                  </a:ext>
                </a:extLst>
              </p:cNvPr>
              <p:cNvSpPr/>
              <p:nvPr/>
            </p:nvSpPr>
            <p:spPr>
              <a:xfrm flipV="1">
                <a:off x="3768750" y="2959620"/>
                <a:ext cx="96246" cy="8077"/>
              </a:xfrm>
              <a:custGeom>
                <a:avLst/>
                <a:gdLst>
                  <a:gd name="connsiteX0" fmla="*/ 95852 w 96246"/>
                  <a:gd name="connsiteY0" fmla="*/ 5712 h 8077"/>
                  <a:gd name="connsiteX1" fmla="*/ 95852 w 96246"/>
                  <a:gd name="connsiteY1" fmla="*/ -2365 h 8077"/>
                  <a:gd name="connsiteX2" fmla="*/ -395 w 96246"/>
                  <a:gd name="connsiteY2" fmla="*/ -2365 h 8077"/>
                  <a:gd name="connsiteX3" fmla="*/ -395 w 96246"/>
                  <a:gd name="connsiteY3" fmla="*/ 5712 h 8077"/>
                  <a:gd name="connsiteX4" fmla="*/ 95852 w 96246"/>
                  <a:gd name="connsiteY4" fmla="*/ 5712 h 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6" h="8077">
                    <a:moveTo>
                      <a:pt x="95852" y="5712"/>
                    </a:moveTo>
                    <a:lnTo>
                      <a:pt x="95852" y="-2365"/>
                    </a:lnTo>
                    <a:lnTo>
                      <a:pt x="-395" y="-2365"/>
                    </a:lnTo>
                    <a:lnTo>
                      <a:pt x="-395" y="5712"/>
                    </a:lnTo>
                    <a:lnTo>
                      <a:pt x="95852" y="5712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9" name="Полилиния: фигура 608">
                <a:extLst>
                  <a:ext uri="{FF2B5EF4-FFF2-40B4-BE49-F238E27FC236}">
                    <a16:creationId xmlns:a16="http://schemas.microsoft.com/office/drawing/2014/main" id="{8552AF86-9E92-6788-4F44-E9D09E4BED57}"/>
                  </a:ext>
                </a:extLst>
              </p:cNvPr>
              <p:cNvSpPr/>
              <p:nvPr/>
            </p:nvSpPr>
            <p:spPr>
              <a:xfrm flipV="1">
                <a:off x="3768750" y="3078175"/>
                <a:ext cx="96246" cy="8089"/>
              </a:xfrm>
              <a:custGeom>
                <a:avLst/>
                <a:gdLst>
                  <a:gd name="connsiteX0" fmla="*/ 95852 w 96246"/>
                  <a:gd name="connsiteY0" fmla="*/ 5830 h 8089"/>
                  <a:gd name="connsiteX1" fmla="*/ 95852 w 96246"/>
                  <a:gd name="connsiteY1" fmla="*/ -2259 h 8089"/>
                  <a:gd name="connsiteX2" fmla="*/ -395 w 96246"/>
                  <a:gd name="connsiteY2" fmla="*/ -2259 h 8089"/>
                  <a:gd name="connsiteX3" fmla="*/ -395 w 96246"/>
                  <a:gd name="connsiteY3" fmla="*/ 5830 h 8089"/>
                  <a:gd name="connsiteX4" fmla="*/ 95852 w 96246"/>
                  <a:gd name="connsiteY4" fmla="*/ 5830 h 8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6" h="8089">
                    <a:moveTo>
                      <a:pt x="95852" y="5830"/>
                    </a:moveTo>
                    <a:lnTo>
                      <a:pt x="95852" y="-2259"/>
                    </a:lnTo>
                    <a:lnTo>
                      <a:pt x="-395" y="-2259"/>
                    </a:lnTo>
                    <a:lnTo>
                      <a:pt x="-395" y="5830"/>
                    </a:lnTo>
                    <a:lnTo>
                      <a:pt x="95852" y="5830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0" name="Полилиния: фигура 609">
                <a:extLst>
                  <a:ext uri="{FF2B5EF4-FFF2-40B4-BE49-F238E27FC236}">
                    <a16:creationId xmlns:a16="http://schemas.microsoft.com/office/drawing/2014/main" id="{D875D608-DCD4-F667-7634-9EE94FFCF972}"/>
                  </a:ext>
                </a:extLst>
              </p:cNvPr>
              <p:cNvSpPr/>
              <p:nvPr/>
            </p:nvSpPr>
            <p:spPr>
              <a:xfrm flipV="1">
                <a:off x="3768750" y="3196717"/>
                <a:ext cx="96246" cy="8102"/>
              </a:xfrm>
              <a:custGeom>
                <a:avLst/>
                <a:gdLst>
                  <a:gd name="connsiteX0" fmla="*/ 95852 w 96246"/>
                  <a:gd name="connsiteY0" fmla="*/ 5949 h 8102"/>
                  <a:gd name="connsiteX1" fmla="*/ 95852 w 96246"/>
                  <a:gd name="connsiteY1" fmla="*/ -2154 h 8102"/>
                  <a:gd name="connsiteX2" fmla="*/ -395 w 96246"/>
                  <a:gd name="connsiteY2" fmla="*/ -2154 h 8102"/>
                  <a:gd name="connsiteX3" fmla="*/ -395 w 96246"/>
                  <a:gd name="connsiteY3" fmla="*/ 5949 h 8102"/>
                  <a:gd name="connsiteX4" fmla="*/ 95852 w 96246"/>
                  <a:gd name="connsiteY4" fmla="*/ 5949 h 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6" h="8102">
                    <a:moveTo>
                      <a:pt x="95852" y="5949"/>
                    </a:moveTo>
                    <a:lnTo>
                      <a:pt x="95852" y="-2154"/>
                    </a:lnTo>
                    <a:lnTo>
                      <a:pt x="-395" y="-2154"/>
                    </a:lnTo>
                    <a:lnTo>
                      <a:pt x="-395" y="5949"/>
                    </a:lnTo>
                    <a:lnTo>
                      <a:pt x="95852" y="5949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1" name="Полилиния: фигура 610">
                <a:extLst>
                  <a:ext uri="{FF2B5EF4-FFF2-40B4-BE49-F238E27FC236}">
                    <a16:creationId xmlns:a16="http://schemas.microsoft.com/office/drawing/2014/main" id="{69FB704A-A9A2-94E9-740C-6DE81AB63C84}"/>
                  </a:ext>
                </a:extLst>
              </p:cNvPr>
              <p:cNvSpPr/>
              <p:nvPr/>
            </p:nvSpPr>
            <p:spPr>
              <a:xfrm flipV="1">
                <a:off x="3768750" y="3315284"/>
                <a:ext cx="96246" cy="8090"/>
              </a:xfrm>
              <a:custGeom>
                <a:avLst/>
                <a:gdLst>
                  <a:gd name="connsiteX0" fmla="*/ 95852 w 96246"/>
                  <a:gd name="connsiteY0" fmla="*/ 6042 h 8090"/>
                  <a:gd name="connsiteX1" fmla="*/ 95852 w 96246"/>
                  <a:gd name="connsiteY1" fmla="*/ -2048 h 8090"/>
                  <a:gd name="connsiteX2" fmla="*/ -395 w 96246"/>
                  <a:gd name="connsiteY2" fmla="*/ -2048 h 8090"/>
                  <a:gd name="connsiteX3" fmla="*/ -395 w 96246"/>
                  <a:gd name="connsiteY3" fmla="*/ 6042 h 8090"/>
                  <a:gd name="connsiteX4" fmla="*/ 95852 w 96246"/>
                  <a:gd name="connsiteY4" fmla="*/ 6042 h 8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6" h="8090">
                    <a:moveTo>
                      <a:pt x="95852" y="6042"/>
                    </a:moveTo>
                    <a:lnTo>
                      <a:pt x="95852" y="-2048"/>
                    </a:lnTo>
                    <a:lnTo>
                      <a:pt x="-395" y="-2048"/>
                    </a:lnTo>
                    <a:lnTo>
                      <a:pt x="-395" y="6042"/>
                    </a:lnTo>
                    <a:lnTo>
                      <a:pt x="95852" y="6042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2" name="Полилиния: фигура 611">
                <a:extLst>
                  <a:ext uri="{FF2B5EF4-FFF2-40B4-BE49-F238E27FC236}">
                    <a16:creationId xmlns:a16="http://schemas.microsoft.com/office/drawing/2014/main" id="{57B85420-D04F-F7A8-3438-287C08D0AA9B}"/>
                  </a:ext>
                </a:extLst>
              </p:cNvPr>
              <p:cNvSpPr/>
              <p:nvPr/>
            </p:nvSpPr>
            <p:spPr>
              <a:xfrm flipV="1">
                <a:off x="3768750" y="3433851"/>
                <a:ext cx="96246" cy="8077"/>
              </a:xfrm>
              <a:custGeom>
                <a:avLst/>
                <a:gdLst>
                  <a:gd name="connsiteX0" fmla="*/ 95852 w 96246"/>
                  <a:gd name="connsiteY0" fmla="*/ 6135 h 8077"/>
                  <a:gd name="connsiteX1" fmla="*/ 95852 w 96246"/>
                  <a:gd name="connsiteY1" fmla="*/ -1942 h 8077"/>
                  <a:gd name="connsiteX2" fmla="*/ -395 w 96246"/>
                  <a:gd name="connsiteY2" fmla="*/ -1942 h 8077"/>
                  <a:gd name="connsiteX3" fmla="*/ -395 w 96246"/>
                  <a:gd name="connsiteY3" fmla="*/ 6135 h 8077"/>
                  <a:gd name="connsiteX4" fmla="*/ 95852 w 96246"/>
                  <a:gd name="connsiteY4" fmla="*/ 6135 h 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6" h="8077">
                    <a:moveTo>
                      <a:pt x="95852" y="6135"/>
                    </a:moveTo>
                    <a:lnTo>
                      <a:pt x="95852" y="-1942"/>
                    </a:lnTo>
                    <a:lnTo>
                      <a:pt x="-395" y="-1942"/>
                    </a:lnTo>
                    <a:lnTo>
                      <a:pt x="-395" y="6135"/>
                    </a:lnTo>
                    <a:lnTo>
                      <a:pt x="95852" y="6135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3" name="Полилиния: фигура 612">
                <a:extLst>
                  <a:ext uri="{FF2B5EF4-FFF2-40B4-BE49-F238E27FC236}">
                    <a16:creationId xmlns:a16="http://schemas.microsoft.com/office/drawing/2014/main" id="{EDDFFF30-8C64-D0E6-3197-DAA1587F1253}"/>
                  </a:ext>
                </a:extLst>
              </p:cNvPr>
              <p:cNvSpPr/>
              <p:nvPr/>
            </p:nvSpPr>
            <p:spPr>
              <a:xfrm flipV="1">
                <a:off x="3768750" y="3552405"/>
                <a:ext cx="96246" cy="8077"/>
              </a:xfrm>
              <a:custGeom>
                <a:avLst/>
                <a:gdLst>
                  <a:gd name="connsiteX0" fmla="*/ 95852 w 96246"/>
                  <a:gd name="connsiteY0" fmla="*/ 6241 h 8077"/>
                  <a:gd name="connsiteX1" fmla="*/ 95852 w 96246"/>
                  <a:gd name="connsiteY1" fmla="*/ -1836 h 8077"/>
                  <a:gd name="connsiteX2" fmla="*/ -395 w 96246"/>
                  <a:gd name="connsiteY2" fmla="*/ -1836 h 8077"/>
                  <a:gd name="connsiteX3" fmla="*/ -395 w 96246"/>
                  <a:gd name="connsiteY3" fmla="*/ 6241 h 8077"/>
                  <a:gd name="connsiteX4" fmla="*/ 95852 w 96246"/>
                  <a:gd name="connsiteY4" fmla="*/ 6241 h 8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46" h="8077">
                    <a:moveTo>
                      <a:pt x="95852" y="6241"/>
                    </a:moveTo>
                    <a:lnTo>
                      <a:pt x="95852" y="-1836"/>
                    </a:lnTo>
                    <a:lnTo>
                      <a:pt x="-395" y="-1836"/>
                    </a:lnTo>
                    <a:lnTo>
                      <a:pt x="-395" y="6241"/>
                    </a:lnTo>
                    <a:lnTo>
                      <a:pt x="95852" y="6241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4" name="Полилиния: фигура 613">
                <a:extLst>
                  <a:ext uri="{FF2B5EF4-FFF2-40B4-BE49-F238E27FC236}">
                    <a16:creationId xmlns:a16="http://schemas.microsoft.com/office/drawing/2014/main" id="{DDB47976-A866-8C17-CAA2-9E96F0580827}"/>
                  </a:ext>
                </a:extLst>
              </p:cNvPr>
              <p:cNvSpPr/>
              <p:nvPr/>
            </p:nvSpPr>
            <p:spPr>
              <a:xfrm flipV="1">
                <a:off x="3854861" y="3139910"/>
                <a:ext cx="185078" cy="185077"/>
              </a:xfrm>
              <a:custGeom>
                <a:avLst/>
                <a:gdLst>
                  <a:gd name="connsiteX0" fmla="*/ 184595 w 185078"/>
                  <a:gd name="connsiteY0" fmla="*/ -2125 h 185077"/>
                  <a:gd name="connsiteX1" fmla="*/ -484 w 185078"/>
                  <a:gd name="connsiteY1" fmla="*/ -2125 h 185077"/>
                  <a:gd name="connsiteX2" fmla="*/ 184590 w 185078"/>
                  <a:gd name="connsiteY2" fmla="*/ 182952 h 185077"/>
                  <a:gd name="connsiteX3" fmla="*/ 184595 w 185078"/>
                  <a:gd name="connsiteY3" fmla="*/ -2125 h 18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078" h="185077">
                    <a:moveTo>
                      <a:pt x="184595" y="-2125"/>
                    </a:moveTo>
                    <a:lnTo>
                      <a:pt x="-484" y="-2125"/>
                    </a:lnTo>
                    <a:cubicBezTo>
                      <a:pt x="-484" y="100084"/>
                      <a:pt x="82384" y="182952"/>
                      <a:pt x="184590" y="182952"/>
                    </a:cubicBezTo>
                    <a:lnTo>
                      <a:pt x="184595" y="-2125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5" name="Полилиния: фигура 614">
                <a:extLst>
                  <a:ext uri="{FF2B5EF4-FFF2-40B4-BE49-F238E27FC236}">
                    <a16:creationId xmlns:a16="http://schemas.microsoft.com/office/drawing/2014/main" id="{44954B11-BE39-AA73-6BC6-519B3238A25A}"/>
                  </a:ext>
                </a:extLst>
              </p:cNvPr>
              <p:cNvSpPr/>
              <p:nvPr/>
            </p:nvSpPr>
            <p:spPr>
              <a:xfrm flipV="1">
                <a:off x="4039934" y="3139910"/>
                <a:ext cx="185082" cy="185077"/>
              </a:xfrm>
              <a:custGeom>
                <a:avLst/>
                <a:gdLst>
                  <a:gd name="connsiteX0" fmla="*/ -610 w 185082"/>
                  <a:gd name="connsiteY0" fmla="*/ 182952 h 185077"/>
                  <a:gd name="connsiteX1" fmla="*/ 184472 w 185082"/>
                  <a:gd name="connsiteY1" fmla="*/ -2125 h 185077"/>
                  <a:gd name="connsiteX2" fmla="*/ -605 w 185082"/>
                  <a:gd name="connsiteY2" fmla="*/ -2125 h 185077"/>
                  <a:gd name="connsiteX3" fmla="*/ -610 w 185082"/>
                  <a:gd name="connsiteY3" fmla="*/ 182952 h 18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082" h="185077">
                    <a:moveTo>
                      <a:pt x="-610" y="182952"/>
                    </a:moveTo>
                    <a:cubicBezTo>
                      <a:pt x="101605" y="182952"/>
                      <a:pt x="184472" y="100084"/>
                      <a:pt x="184472" y="-2125"/>
                    </a:cubicBezTo>
                    <a:lnTo>
                      <a:pt x="-605" y="-2125"/>
                    </a:lnTo>
                    <a:lnTo>
                      <a:pt x="-610" y="182952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6" name="Полилиния: фигура 615">
                <a:extLst>
                  <a:ext uri="{FF2B5EF4-FFF2-40B4-BE49-F238E27FC236}">
                    <a16:creationId xmlns:a16="http://schemas.microsoft.com/office/drawing/2014/main" id="{A5601D06-F55A-8948-87FE-5EA40A4DC262}"/>
                  </a:ext>
                </a:extLst>
              </p:cNvPr>
              <p:cNvSpPr/>
              <p:nvPr/>
            </p:nvSpPr>
            <p:spPr>
              <a:xfrm flipV="1">
                <a:off x="4039934" y="3340036"/>
                <a:ext cx="154989" cy="154990"/>
              </a:xfrm>
              <a:custGeom>
                <a:avLst/>
                <a:gdLst>
                  <a:gd name="connsiteX0" fmla="*/ -595 w 154989"/>
                  <a:gd name="connsiteY0" fmla="*/ 153031 h 154990"/>
                  <a:gd name="connsiteX1" fmla="*/ 154390 w 154989"/>
                  <a:gd name="connsiteY1" fmla="*/ 153031 h 154990"/>
                  <a:gd name="connsiteX2" fmla="*/ -600 w 154989"/>
                  <a:gd name="connsiteY2" fmla="*/ -1960 h 154990"/>
                  <a:gd name="connsiteX3" fmla="*/ -595 w 154989"/>
                  <a:gd name="connsiteY3" fmla="*/ 153031 h 154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989" h="154990">
                    <a:moveTo>
                      <a:pt x="-595" y="153031"/>
                    </a:moveTo>
                    <a:lnTo>
                      <a:pt x="154390" y="153031"/>
                    </a:lnTo>
                    <a:cubicBezTo>
                      <a:pt x="154390" y="67432"/>
                      <a:pt x="85001" y="-1960"/>
                      <a:pt x="-600" y="-1960"/>
                    </a:cubicBezTo>
                    <a:lnTo>
                      <a:pt x="-595" y="153031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7" name="Полилиния: фигура 616">
                <a:extLst>
                  <a:ext uri="{FF2B5EF4-FFF2-40B4-BE49-F238E27FC236}">
                    <a16:creationId xmlns:a16="http://schemas.microsoft.com/office/drawing/2014/main" id="{BC26F67E-34E3-ACED-87A9-5DA88B06388F}"/>
                  </a:ext>
                </a:extLst>
              </p:cNvPr>
              <p:cNvSpPr/>
              <p:nvPr/>
            </p:nvSpPr>
            <p:spPr>
              <a:xfrm flipV="1">
                <a:off x="3884950" y="3340036"/>
                <a:ext cx="154989" cy="154990"/>
              </a:xfrm>
              <a:custGeom>
                <a:avLst/>
                <a:gdLst>
                  <a:gd name="connsiteX0" fmla="*/ 154490 w 154989"/>
                  <a:gd name="connsiteY0" fmla="*/ -1960 h 154990"/>
                  <a:gd name="connsiteX1" fmla="*/ -494 w 154989"/>
                  <a:gd name="connsiteY1" fmla="*/ 153031 h 154990"/>
                  <a:gd name="connsiteX2" fmla="*/ 154496 w 154989"/>
                  <a:gd name="connsiteY2" fmla="*/ 153031 h 154990"/>
                  <a:gd name="connsiteX3" fmla="*/ 154490 w 154989"/>
                  <a:gd name="connsiteY3" fmla="*/ -1960 h 154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989" h="154990">
                    <a:moveTo>
                      <a:pt x="154490" y="-1960"/>
                    </a:moveTo>
                    <a:cubicBezTo>
                      <a:pt x="68899" y="-1960"/>
                      <a:pt x="-494" y="67432"/>
                      <a:pt x="-494" y="153031"/>
                    </a:cubicBezTo>
                    <a:lnTo>
                      <a:pt x="154496" y="153031"/>
                    </a:lnTo>
                    <a:lnTo>
                      <a:pt x="154490" y="-1960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8" name="Полилиния: фигура 617">
                <a:extLst>
                  <a:ext uri="{FF2B5EF4-FFF2-40B4-BE49-F238E27FC236}">
                    <a16:creationId xmlns:a16="http://schemas.microsoft.com/office/drawing/2014/main" id="{9D196404-8371-4A09-DCB3-872E0C1CABFA}"/>
                  </a:ext>
                </a:extLst>
              </p:cNvPr>
              <p:cNvSpPr/>
              <p:nvPr/>
            </p:nvSpPr>
            <p:spPr>
              <a:xfrm flipV="1">
                <a:off x="4176280" y="3340379"/>
                <a:ext cx="11986" cy="334657"/>
              </a:xfrm>
              <a:custGeom>
                <a:avLst/>
                <a:gdLst>
                  <a:gd name="connsiteX0" fmla="*/ -644 w 11986"/>
                  <a:gd name="connsiteY0" fmla="*/ -1880 h 334657"/>
                  <a:gd name="connsiteX1" fmla="*/ -644 w 11986"/>
                  <a:gd name="connsiteY1" fmla="*/ 332778 h 334657"/>
                  <a:gd name="connsiteX2" fmla="*/ 11342 w 11986"/>
                  <a:gd name="connsiteY2" fmla="*/ 332778 h 334657"/>
                  <a:gd name="connsiteX3" fmla="*/ 11342 w 11986"/>
                  <a:gd name="connsiteY3" fmla="*/ -1880 h 334657"/>
                  <a:gd name="connsiteX4" fmla="*/ -644 w 11986"/>
                  <a:gd name="connsiteY4" fmla="*/ -1880 h 33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6" h="334657">
                    <a:moveTo>
                      <a:pt x="-644" y="-1880"/>
                    </a:moveTo>
                    <a:lnTo>
                      <a:pt x="-644" y="332778"/>
                    </a:lnTo>
                    <a:lnTo>
                      <a:pt x="11342" y="332778"/>
                    </a:lnTo>
                    <a:lnTo>
                      <a:pt x="11342" y="-1880"/>
                    </a:lnTo>
                    <a:lnTo>
                      <a:pt x="-644" y="-1880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9" name="Полилиния: фигура 618">
                <a:extLst>
                  <a:ext uri="{FF2B5EF4-FFF2-40B4-BE49-F238E27FC236}">
                    <a16:creationId xmlns:a16="http://schemas.microsoft.com/office/drawing/2014/main" id="{5DDDD205-BDC2-97F1-7DA3-6D1F26701710}"/>
                  </a:ext>
                </a:extLst>
              </p:cNvPr>
              <p:cNvSpPr/>
              <p:nvPr/>
            </p:nvSpPr>
            <p:spPr>
              <a:xfrm flipV="1">
                <a:off x="4039859" y="3315601"/>
                <a:ext cx="199038" cy="33820"/>
              </a:xfrm>
              <a:custGeom>
                <a:avLst/>
                <a:gdLst>
                  <a:gd name="connsiteX0" fmla="*/ -615 w 199038"/>
                  <a:gd name="connsiteY0" fmla="*/ 31784 h 33820"/>
                  <a:gd name="connsiteX1" fmla="*/ 198423 w 199038"/>
                  <a:gd name="connsiteY1" fmla="*/ 31784 h 33820"/>
                  <a:gd name="connsiteX2" fmla="*/ 198423 w 199038"/>
                  <a:gd name="connsiteY2" fmla="*/ -2036 h 33820"/>
                  <a:gd name="connsiteX3" fmla="*/ -615 w 199038"/>
                  <a:gd name="connsiteY3" fmla="*/ -2036 h 33820"/>
                  <a:gd name="connsiteX4" fmla="*/ -615 w 199038"/>
                  <a:gd name="connsiteY4" fmla="*/ 31784 h 3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38" h="33820">
                    <a:moveTo>
                      <a:pt x="-615" y="31784"/>
                    </a:moveTo>
                    <a:lnTo>
                      <a:pt x="198423" y="31784"/>
                    </a:lnTo>
                    <a:lnTo>
                      <a:pt x="198423" y="-2036"/>
                    </a:lnTo>
                    <a:lnTo>
                      <a:pt x="-615" y="-2036"/>
                    </a:lnTo>
                    <a:lnTo>
                      <a:pt x="-615" y="31784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0" name="Полилиния: фигура 619">
                <a:extLst>
                  <a:ext uri="{FF2B5EF4-FFF2-40B4-BE49-F238E27FC236}">
                    <a16:creationId xmlns:a16="http://schemas.microsoft.com/office/drawing/2014/main" id="{A2A765FD-F1CE-0D87-1CFC-B4E6E4EE70D5}"/>
                  </a:ext>
                </a:extLst>
              </p:cNvPr>
              <p:cNvSpPr/>
              <p:nvPr/>
            </p:nvSpPr>
            <p:spPr>
              <a:xfrm flipV="1">
                <a:off x="3843025" y="3315601"/>
                <a:ext cx="196834" cy="33820"/>
              </a:xfrm>
              <a:custGeom>
                <a:avLst/>
                <a:gdLst>
                  <a:gd name="connsiteX0" fmla="*/ 196355 w 196834"/>
                  <a:gd name="connsiteY0" fmla="*/ -2036 h 33820"/>
                  <a:gd name="connsiteX1" fmla="*/ -480 w 196834"/>
                  <a:gd name="connsiteY1" fmla="*/ -2036 h 33820"/>
                  <a:gd name="connsiteX2" fmla="*/ -480 w 196834"/>
                  <a:gd name="connsiteY2" fmla="*/ 31784 h 33820"/>
                  <a:gd name="connsiteX3" fmla="*/ 196355 w 196834"/>
                  <a:gd name="connsiteY3" fmla="*/ 31784 h 33820"/>
                  <a:gd name="connsiteX4" fmla="*/ 196355 w 196834"/>
                  <a:gd name="connsiteY4" fmla="*/ -2036 h 3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834" h="33820">
                    <a:moveTo>
                      <a:pt x="196355" y="-2036"/>
                    </a:moveTo>
                    <a:lnTo>
                      <a:pt x="-480" y="-2036"/>
                    </a:lnTo>
                    <a:lnTo>
                      <a:pt x="-480" y="31784"/>
                    </a:lnTo>
                    <a:lnTo>
                      <a:pt x="196355" y="31784"/>
                    </a:lnTo>
                    <a:lnTo>
                      <a:pt x="196355" y="-2036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1" name="Полилиния: фигура 620">
                <a:extLst>
                  <a:ext uri="{FF2B5EF4-FFF2-40B4-BE49-F238E27FC236}">
                    <a16:creationId xmlns:a16="http://schemas.microsoft.com/office/drawing/2014/main" id="{034DFDF4-2DD1-7A1D-3746-D35355916656}"/>
                  </a:ext>
                </a:extLst>
              </p:cNvPr>
              <p:cNvSpPr/>
              <p:nvPr/>
            </p:nvSpPr>
            <p:spPr>
              <a:xfrm flipV="1">
                <a:off x="3887400" y="3349421"/>
                <a:ext cx="11976" cy="325615"/>
              </a:xfrm>
              <a:custGeom>
                <a:avLst/>
                <a:gdLst>
                  <a:gd name="connsiteX0" fmla="*/ -447 w 11976"/>
                  <a:gd name="connsiteY0" fmla="*/ -1876 h 325615"/>
                  <a:gd name="connsiteX1" fmla="*/ -447 w 11976"/>
                  <a:gd name="connsiteY1" fmla="*/ 323739 h 325615"/>
                  <a:gd name="connsiteX2" fmla="*/ 11529 w 11976"/>
                  <a:gd name="connsiteY2" fmla="*/ 323739 h 325615"/>
                  <a:gd name="connsiteX3" fmla="*/ 11529 w 11976"/>
                  <a:gd name="connsiteY3" fmla="*/ -1876 h 325615"/>
                  <a:gd name="connsiteX4" fmla="*/ -447 w 11976"/>
                  <a:gd name="connsiteY4" fmla="*/ -1876 h 32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6" h="325615">
                    <a:moveTo>
                      <a:pt x="-447" y="-1876"/>
                    </a:moveTo>
                    <a:lnTo>
                      <a:pt x="-447" y="323739"/>
                    </a:lnTo>
                    <a:lnTo>
                      <a:pt x="11529" y="323739"/>
                    </a:lnTo>
                    <a:lnTo>
                      <a:pt x="11529" y="-1876"/>
                    </a:lnTo>
                    <a:lnTo>
                      <a:pt x="-447" y="-1876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2" name="Полилиния: фигура 621">
                <a:extLst>
                  <a:ext uri="{FF2B5EF4-FFF2-40B4-BE49-F238E27FC236}">
                    <a16:creationId xmlns:a16="http://schemas.microsoft.com/office/drawing/2014/main" id="{4AEFFD84-C1C4-8741-BC59-CF11308E767C}"/>
                  </a:ext>
                </a:extLst>
              </p:cNvPr>
              <p:cNvSpPr/>
              <p:nvPr/>
            </p:nvSpPr>
            <p:spPr>
              <a:xfrm flipV="1">
                <a:off x="3891537" y="3428987"/>
                <a:ext cx="296649" cy="246024"/>
              </a:xfrm>
              <a:custGeom>
                <a:avLst/>
                <a:gdLst>
                  <a:gd name="connsiteX0" fmla="*/ -547 w 296649"/>
                  <a:gd name="connsiteY0" fmla="*/ -1840 h 246024"/>
                  <a:gd name="connsiteX1" fmla="*/ 7213 w 296649"/>
                  <a:gd name="connsiteY1" fmla="*/ 4586 h 246024"/>
                  <a:gd name="connsiteX2" fmla="*/ 41194 w 296649"/>
                  <a:gd name="connsiteY2" fmla="*/ 32767 h 246024"/>
                  <a:gd name="connsiteX3" fmla="*/ 49470 w 296649"/>
                  <a:gd name="connsiteY3" fmla="*/ 39638 h 246024"/>
                  <a:gd name="connsiteX4" fmla="*/ 142427 w 296649"/>
                  <a:gd name="connsiteY4" fmla="*/ 116587 h 246024"/>
                  <a:gd name="connsiteX5" fmla="*/ 145706 w 296649"/>
                  <a:gd name="connsiteY5" fmla="*/ 119305 h 246024"/>
                  <a:gd name="connsiteX6" fmla="*/ 241770 w 296649"/>
                  <a:gd name="connsiteY6" fmla="*/ 199137 h 246024"/>
                  <a:gd name="connsiteX7" fmla="*/ 250050 w 296649"/>
                  <a:gd name="connsiteY7" fmla="*/ 205995 h 246024"/>
                  <a:gd name="connsiteX8" fmla="*/ 284196 w 296649"/>
                  <a:gd name="connsiteY8" fmla="*/ 234316 h 246024"/>
                  <a:gd name="connsiteX9" fmla="*/ 296102 w 296649"/>
                  <a:gd name="connsiteY9" fmla="*/ 244184 h 246024"/>
                  <a:gd name="connsiteX10" fmla="*/ 296102 w 296649"/>
                  <a:gd name="connsiteY10" fmla="*/ 238761 h 246024"/>
                  <a:gd name="connsiteX11" fmla="*/ 284196 w 296649"/>
                  <a:gd name="connsiteY11" fmla="*/ 228881 h 246024"/>
                  <a:gd name="connsiteX12" fmla="*/ 250050 w 296649"/>
                  <a:gd name="connsiteY12" fmla="*/ 200560 h 246024"/>
                  <a:gd name="connsiteX13" fmla="*/ 241770 w 296649"/>
                  <a:gd name="connsiteY13" fmla="*/ 193702 h 246024"/>
                  <a:gd name="connsiteX14" fmla="*/ 148985 w 296649"/>
                  <a:gd name="connsiteY14" fmla="*/ 116587 h 246024"/>
                  <a:gd name="connsiteX15" fmla="*/ 145706 w 296649"/>
                  <a:gd name="connsiteY15" fmla="*/ 113869 h 246024"/>
                  <a:gd name="connsiteX16" fmla="*/ 49470 w 296649"/>
                  <a:gd name="connsiteY16" fmla="*/ 34190 h 246024"/>
                  <a:gd name="connsiteX17" fmla="*/ 41194 w 296649"/>
                  <a:gd name="connsiteY17" fmla="*/ 27332 h 246024"/>
                  <a:gd name="connsiteX18" fmla="*/ 7213 w 296649"/>
                  <a:gd name="connsiteY18" fmla="*/ -850 h 246024"/>
                  <a:gd name="connsiteX19" fmla="*/ 6006 w 296649"/>
                  <a:gd name="connsiteY19" fmla="*/ -1840 h 246024"/>
                  <a:gd name="connsiteX20" fmla="*/ -547 w 296649"/>
                  <a:gd name="connsiteY20" fmla="*/ -1840 h 24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649" h="246024">
                    <a:moveTo>
                      <a:pt x="-547" y="-1840"/>
                    </a:moveTo>
                    <a:lnTo>
                      <a:pt x="7213" y="4586"/>
                    </a:lnTo>
                    <a:lnTo>
                      <a:pt x="41194" y="32767"/>
                    </a:lnTo>
                    <a:lnTo>
                      <a:pt x="49470" y="39638"/>
                    </a:lnTo>
                    <a:lnTo>
                      <a:pt x="142427" y="116587"/>
                    </a:lnTo>
                    <a:lnTo>
                      <a:pt x="145706" y="119305"/>
                    </a:lnTo>
                    <a:lnTo>
                      <a:pt x="241770" y="199137"/>
                    </a:lnTo>
                    <a:lnTo>
                      <a:pt x="250050" y="205995"/>
                    </a:lnTo>
                    <a:lnTo>
                      <a:pt x="284196" y="234316"/>
                    </a:lnTo>
                    <a:lnTo>
                      <a:pt x="296102" y="244184"/>
                    </a:lnTo>
                    <a:lnTo>
                      <a:pt x="296102" y="238761"/>
                    </a:lnTo>
                    <a:lnTo>
                      <a:pt x="284196" y="228881"/>
                    </a:lnTo>
                    <a:lnTo>
                      <a:pt x="250050" y="200560"/>
                    </a:lnTo>
                    <a:lnTo>
                      <a:pt x="241770" y="193702"/>
                    </a:lnTo>
                    <a:lnTo>
                      <a:pt x="148985" y="116587"/>
                    </a:lnTo>
                    <a:lnTo>
                      <a:pt x="145706" y="113869"/>
                    </a:lnTo>
                    <a:lnTo>
                      <a:pt x="49470" y="34190"/>
                    </a:lnTo>
                    <a:lnTo>
                      <a:pt x="41194" y="27332"/>
                    </a:lnTo>
                    <a:lnTo>
                      <a:pt x="7213" y="-850"/>
                    </a:lnTo>
                    <a:lnTo>
                      <a:pt x="6006" y="-1840"/>
                    </a:lnTo>
                    <a:lnTo>
                      <a:pt x="-547" y="-1840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3" name="Полилиния: фигура 622">
                <a:extLst>
                  <a:ext uri="{FF2B5EF4-FFF2-40B4-BE49-F238E27FC236}">
                    <a16:creationId xmlns:a16="http://schemas.microsoft.com/office/drawing/2014/main" id="{BE0D8DDB-5A2B-EB8D-6E53-A2BF2905C176}"/>
                  </a:ext>
                </a:extLst>
              </p:cNvPr>
              <p:cNvSpPr/>
              <p:nvPr/>
            </p:nvSpPr>
            <p:spPr>
              <a:xfrm flipV="1">
                <a:off x="3887400" y="3429114"/>
                <a:ext cx="296471" cy="245897"/>
              </a:xfrm>
              <a:custGeom>
                <a:avLst/>
                <a:gdLst>
                  <a:gd name="connsiteX0" fmla="*/ -544 w 296471"/>
                  <a:gd name="connsiteY0" fmla="*/ 244057 h 245897"/>
                  <a:gd name="connsiteX1" fmla="*/ 11353 w 296471"/>
                  <a:gd name="connsiteY1" fmla="*/ 234189 h 245897"/>
                  <a:gd name="connsiteX2" fmla="*/ 45335 w 296471"/>
                  <a:gd name="connsiteY2" fmla="*/ 205995 h 245897"/>
                  <a:gd name="connsiteX3" fmla="*/ 53610 w 296471"/>
                  <a:gd name="connsiteY3" fmla="*/ 199137 h 245897"/>
                  <a:gd name="connsiteX4" fmla="*/ 149847 w 296471"/>
                  <a:gd name="connsiteY4" fmla="*/ 119305 h 245897"/>
                  <a:gd name="connsiteX5" fmla="*/ 153126 w 296471"/>
                  <a:gd name="connsiteY5" fmla="*/ 116587 h 245897"/>
                  <a:gd name="connsiteX6" fmla="*/ 245911 w 296471"/>
                  <a:gd name="connsiteY6" fmla="*/ 39638 h 245897"/>
                  <a:gd name="connsiteX7" fmla="*/ 254190 w 296471"/>
                  <a:gd name="connsiteY7" fmla="*/ 32767 h 245897"/>
                  <a:gd name="connsiteX8" fmla="*/ 288337 w 296471"/>
                  <a:gd name="connsiteY8" fmla="*/ 4446 h 245897"/>
                  <a:gd name="connsiteX9" fmla="*/ 295927 w 296471"/>
                  <a:gd name="connsiteY9" fmla="*/ -1840 h 245897"/>
                  <a:gd name="connsiteX10" fmla="*/ 289369 w 296471"/>
                  <a:gd name="connsiteY10" fmla="*/ -1840 h 245897"/>
                  <a:gd name="connsiteX11" fmla="*/ 288337 w 296471"/>
                  <a:gd name="connsiteY11" fmla="*/ -989 h 245897"/>
                  <a:gd name="connsiteX12" fmla="*/ 254190 w 296471"/>
                  <a:gd name="connsiteY12" fmla="*/ 27332 h 245897"/>
                  <a:gd name="connsiteX13" fmla="*/ 245911 w 296471"/>
                  <a:gd name="connsiteY13" fmla="*/ 34190 h 245897"/>
                  <a:gd name="connsiteX14" fmla="*/ 149847 w 296471"/>
                  <a:gd name="connsiteY14" fmla="*/ 113869 h 245897"/>
                  <a:gd name="connsiteX15" fmla="*/ 146568 w 296471"/>
                  <a:gd name="connsiteY15" fmla="*/ 116587 h 245897"/>
                  <a:gd name="connsiteX16" fmla="*/ 53610 w 296471"/>
                  <a:gd name="connsiteY16" fmla="*/ 193702 h 245897"/>
                  <a:gd name="connsiteX17" fmla="*/ 45335 w 296471"/>
                  <a:gd name="connsiteY17" fmla="*/ 200560 h 245897"/>
                  <a:gd name="connsiteX18" fmla="*/ 11353 w 296471"/>
                  <a:gd name="connsiteY18" fmla="*/ 228741 h 245897"/>
                  <a:gd name="connsiteX19" fmla="*/ -544 w 296471"/>
                  <a:gd name="connsiteY19" fmla="*/ 238609 h 245897"/>
                  <a:gd name="connsiteX20" fmla="*/ -544 w 296471"/>
                  <a:gd name="connsiteY20" fmla="*/ 244057 h 245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471" h="245897">
                    <a:moveTo>
                      <a:pt x="-544" y="244057"/>
                    </a:moveTo>
                    <a:lnTo>
                      <a:pt x="11353" y="234189"/>
                    </a:lnTo>
                    <a:lnTo>
                      <a:pt x="45335" y="205995"/>
                    </a:lnTo>
                    <a:lnTo>
                      <a:pt x="53610" y="199137"/>
                    </a:lnTo>
                    <a:lnTo>
                      <a:pt x="149847" y="119305"/>
                    </a:lnTo>
                    <a:lnTo>
                      <a:pt x="153126" y="116587"/>
                    </a:lnTo>
                    <a:lnTo>
                      <a:pt x="245911" y="39638"/>
                    </a:lnTo>
                    <a:lnTo>
                      <a:pt x="254190" y="32767"/>
                    </a:lnTo>
                    <a:lnTo>
                      <a:pt x="288337" y="4446"/>
                    </a:lnTo>
                    <a:lnTo>
                      <a:pt x="295927" y="-1840"/>
                    </a:lnTo>
                    <a:lnTo>
                      <a:pt x="289369" y="-1840"/>
                    </a:lnTo>
                    <a:lnTo>
                      <a:pt x="288337" y="-989"/>
                    </a:lnTo>
                    <a:lnTo>
                      <a:pt x="254190" y="27332"/>
                    </a:lnTo>
                    <a:lnTo>
                      <a:pt x="245911" y="34190"/>
                    </a:lnTo>
                    <a:lnTo>
                      <a:pt x="149847" y="113869"/>
                    </a:lnTo>
                    <a:lnTo>
                      <a:pt x="146568" y="116587"/>
                    </a:lnTo>
                    <a:lnTo>
                      <a:pt x="53610" y="193702"/>
                    </a:lnTo>
                    <a:lnTo>
                      <a:pt x="45335" y="200560"/>
                    </a:lnTo>
                    <a:lnTo>
                      <a:pt x="11353" y="228741"/>
                    </a:lnTo>
                    <a:lnTo>
                      <a:pt x="-544" y="238609"/>
                    </a:lnTo>
                    <a:lnTo>
                      <a:pt x="-544" y="244057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4" name="Полилиния: фигура 623">
                <a:extLst>
                  <a:ext uri="{FF2B5EF4-FFF2-40B4-BE49-F238E27FC236}">
                    <a16:creationId xmlns:a16="http://schemas.microsoft.com/office/drawing/2014/main" id="{D2528E5C-6227-9D78-72FC-B73A952056C2}"/>
                  </a:ext>
                </a:extLst>
              </p:cNvPr>
              <p:cNvSpPr/>
              <p:nvPr/>
            </p:nvSpPr>
            <p:spPr>
              <a:xfrm flipV="1">
                <a:off x="4668253" y="3079839"/>
                <a:ext cx="708405" cy="99263"/>
              </a:xfrm>
              <a:custGeom>
                <a:avLst/>
                <a:gdLst>
                  <a:gd name="connsiteX0" fmla="*/ 707189 w 708405"/>
                  <a:gd name="connsiteY0" fmla="*/ 47414 h 99263"/>
                  <a:gd name="connsiteX1" fmla="*/ 352985 w 708405"/>
                  <a:gd name="connsiteY1" fmla="*/ -2217 h 99263"/>
                  <a:gd name="connsiteX2" fmla="*/ -1217 w 708405"/>
                  <a:gd name="connsiteY2" fmla="*/ 47414 h 99263"/>
                  <a:gd name="connsiteX3" fmla="*/ 352985 w 708405"/>
                  <a:gd name="connsiteY3" fmla="*/ 97046 h 99263"/>
                  <a:gd name="connsiteX4" fmla="*/ 707189 w 708405"/>
                  <a:gd name="connsiteY4" fmla="*/ 47414 h 9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405" h="99263">
                    <a:moveTo>
                      <a:pt x="707189" y="47414"/>
                    </a:moveTo>
                    <a:cubicBezTo>
                      <a:pt x="707189" y="20008"/>
                      <a:pt x="548616" y="-2217"/>
                      <a:pt x="352985" y="-2217"/>
                    </a:cubicBezTo>
                    <a:cubicBezTo>
                      <a:pt x="157367" y="-2217"/>
                      <a:pt x="-1217" y="20008"/>
                      <a:pt x="-1217" y="47414"/>
                    </a:cubicBezTo>
                    <a:cubicBezTo>
                      <a:pt x="-1217" y="74821"/>
                      <a:pt x="157367" y="97046"/>
                      <a:pt x="352985" y="97046"/>
                    </a:cubicBezTo>
                    <a:cubicBezTo>
                      <a:pt x="548616" y="97046"/>
                      <a:pt x="707189" y="74821"/>
                      <a:pt x="707189" y="47414"/>
                    </a:cubicBez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5" name="Полилиния: фигура 624">
                <a:extLst>
                  <a:ext uri="{FF2B5EF4-FFF2-40B4-BE49-F238E27FC236}">
                    <a16:creationId xmlns:a16="http://schemas.microsoft.com/office/drawing/2014/main" id="{484AD3FB-2F69-D676-5BFB-94D088095A7A}"/>
                  </a:ext>
                </a:extLst>
              </p:cNvPr>
              <p:cNvSpPr/>
              <p:nvPr/>
            </p:nvSpPr>
            <p:spPr>
              <a:xfrm flipV="1">
                <a:off x="4668253" y="3094431"/>
                <a:ext cx="4508" cy="35039"/>
              </a:xfrm>
              <a:custGeom>
                <a:avLst/>
                <a:gdLst>
                  <a:gd name="connsiteX0" fmla="*/ 3531 w 4508"/>
                  <a:gd name="connsiteY0" fmla="*/ -2233 h 35039"/>
                  <a:gd name="connsiteX1" fmla="*/ -977 w 4508"/>
                  <a:gd name="connsiteY1" fmla="*/ -2233 h 35039"/>
                  <a:gd name="connsiteX2" fmla="*/ -977 w 4508"/>
                  <a:gd name="connsiteY2" fmla="*/ 32806 h 35039"/>
                  <a:gd name="connsiteX3" fmla="*/ 3531 w 4508"/>
                  <a:gd name="connsiteY3" fmla="*/ 32806 h 35039"/>
                  <a:gd name="connsiteX4" fmla="*/ 3531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531" y="-2233"/>
                    </a:moveTo>
                    <a:lnTo>
                      <a:pt x="-977" y="-2233"/>
                    </a:lnTo>
                    <a:lnTo>
                      <a:pt x="-977" y="32806"/>
                    </a:lnTo>
                    <a:lnTo>
                      <a:pt x="3531" y="32806"/>
                    </a:lnTo>
                    <a:lnTo>
                      <a:pt x="3531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6" name="Полилиния: фигура 625">
                <a:extLst>
                  <a:ext uri="{FF2B5EF4-FFF2-40B4-BE49-F238E27FC236}">
                    <a16:creationId xmlns:a16="http://schemas.microsoft.com/office/drawing/2014/main" id="{9F3FDB7C-547B-15B5-FB67-27364682CBFD}"/>
                  </a:ext>
                </a:extLst>
              </p:cNvPr>
              <p:cNvSpPr/>
              <p:nvPr/>
            </p:nvSpPr>
            <p:spPr>
              <a:xfrm flipV="1">
                <a:off x="4705299" y="3094431"/>
                <a:ext cx="4508" cy="35039"/>
              </a:xfrm>
              <a:custGeom>
                <a:avLst/>
                <a:gdLst>
                  <a:gd name="connsiteX0" fmla="*/ 3506 w 4508"/>
                  <a:gd name="connsiteY0" fmla="*/ -2233 h 35039"/>
                  <a:gd name="connsiteX1" fmla="*/ -1003 w 4508"/>
                  <a:gd name="connsiteY1" fmla="*/ -2233 h 35039"/>
                  <a:gd name="connsiteX2" fmla="*/ -1003 w 4508"/>
                  <a:gd name="connsiteY2" fmla="*/ 32806 h 35039"/>
                  <a:gd name="connsiteX3" fmla="*/ 3506 w 4508"/>
                  <a:gd name="connsiteY3" fmla="*/ 32806 h 35039"/>
                  <a:gd name="connsiteX4" fmla="*/ 3506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506" y="-2233"/>
                    </a:moveTo>
                    <a:lnTo>
                      <a:pt x="-1003" y="-2233"/>
                    </a:lnTo>
                    <a:lnTo>
                      <a:pt x="-1003" y="32806"/>
                    </a:lnTo>
                    <a:lnTo>
                      <a:pt x="3506" y="32806"/>
                    </a:lnTo>
                    <a:lnTo>
                      <a:pt x="3506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7" name="Полилиния: фигура 626">
                <a:extLst>
                  <a:ext uri="{FF2B5EF4-FFF2-40B4-BE49-F238E27FC236}">
                    <a16:creationId xmlns:a16="http://schemas.microsoft.com/office/drawing/2014/main" id="{AAA1075C-ED10-EEA4-408D-7D309CB9EA6A}"/>
                  </a:ext>
                </a:extLst>
              </p:cNvPr>
              <p:cNvSpPr/>
              <p:nvPr/>
            </p:nvSpPr>
            <p:spPr>
              <a:xfrm flipV="1">
                <a:off x="4742345" y="3094431"/>
                <a:ext cx="4508" cy="35039"/>
              </a:xfrm>
              <a:custGeom>
                <a:avLst/>
                <a:gdLst>
                  <a:gd name="connsiteX0" fmla="*/ 3481 w 4508"/>
                  <a:gd name="connsiteY0" fmla="*/ -2233 h 35039"/>
                  <a:gd name="connsiteX1" fmla="*/ -1028 w 4508"/>
                  <a:gd name="connsiteY1" fmla="*/ -2233 h 35039"/>
                  <a:gd name="connsiteX2" fmla="*/ -1028 w 4508"/>
                  <a:gd name="connsiteY2" fmla="*/ 32806 h 35039"/>
                  <a:gd name="connsiteX3" fmla="*/ 3481 w 4508"/>
                  <a:gd name="connsiteY3" fmla="*/ 32806 h 35039"/>
                  <a:gd name="connsiteX4" fmla="*/ 3481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481" y="-2233"/>
                    </a:moveTo>
                    <a:lnTo>
                      <a:pt x="-1028" y="-2233"/>
                    </a:lnTo>
                    <a:lnTo>
                      <a:pt x="-1028" y="32806"/>
                    </a:lnTo>
                    <a:lnTo>
                      <a:pt x="3481" y="32806"/>
                    </a:lnTo>
                    <a:lnTo>
                      <a:pt x="3481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8" name="Полилиния: фигура 627">
                <a:extLst>
                  <a:ext uri="{FF2B5EF4-FFF2-40B4-BE49-F238E27FC236}">
                    <a16:creationId xmlns:a16="http://schemas.microsoft.com/office/drawing/2014/main" id="{A1140774-C538-AA8E-C04D-C6716CCA8158}"/>
                  </a:ext>
                </a:extLst>
              </p:cNvPr>
              <p:cNvSpPr/>
              <p:nvPr/>
            </p:nvSpPr>
            <p:spPr>
              <a:xfrm flipV="1">
                <a:off x="4779403" y="3094431"/>
                <a:ext cx="4495" cy="35039"/>
              </a:xfrm>
              <a:custGeom>
                <a:avLst/>
                <a:gdLst>
                  <a:gd name="connsiteX0" fmla="*/ 3443 w 4495"/>
                  <a:gd name="connsiteY0" fmla="*/ -2233 h 35039"/>
                  <a:gd name="connsiteX1" fmla="*/ -1053 w 4495"/>
                  <a:gd name="connsiteY1" fmla="*/ -2233 h 35039"/>
                  <a:gd name="connsiteX2" fmla="*/ -1053 w 4495"/>
                  <a:gd name="connsiteY2" fmla="*/ 32806 h 35039"/>
                  <a:gd name="connsiteX3" fmla="*/ 3443 w 4495"/>
                  <a:gd name="connsiteY3" fmla="*/ 32806 h 35039"/>
                  <a:gd name="connsiteX4" fmla="*/ 3443 w 4495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35039">
                    <a:moveTo>
                      <a:pt x="3443" y="-2233"/>
                    </a:moveTo>
                    <a:lnTo>
                      <a:pt x="-1053" y="-2233"/>
                    </a:lnTo>
                    <a:lnTo>
                      <a:pt x="-1053" y="32806"/>
                    </a:lnTo>
                    <a:lnTo>
                      <a:pt x="3443" y="32806"/>
                    </a:lnTo>
                    <a:lnTo>
                      <a:pt x="3443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9" name="Полилиния: фигура 628">
                <a:extLst>
                  <a:ext uri="{FF2B5EF4-FFF2-40B4-BE49-F238E27FC236}">
                    <a16:creationId xmlns:a16="http://schemas.microsoft.com/office/drawing/2014/main" id="{FDBC7CC9-5C73-B9C3-AB15-41AA318D6F2A}"/>
                  </a:ext>
                </a:extLst>
              </p:cNvPr>
              <p:cNvSpPr/>
              <p:nvPr/>
            </p:nvSpPr>
            <p:spPr>
              <a:xfrm flipV="1">
                <a:off x="4816436" y="3094431"/>
                <a:ext cx="4508" cy="35039"/>
              </a:xfrm>
              <a:custGeom>
                <a:avLst/>
                <a:gdLst>
                  <a:gd name="connsiteX0" fmla="*/ 3430 w 4508"/>
                  <a:gd name="connsiteY0" fmla="*/ -2233 h 35039"/>
                  <a:gd name="connsiteX1" fmla="*/ -1078 w 4508"/>
                  <a:gd name="connsiteY1" fmla="*/ -2233 h 35039"/>
                  <a:gd name="connsiteX2" fmla="*/ -1078 w 4508"/>
                  <a:gd name="connsiteY2" fmla="*/ 32806 h 35039"/>
                  <a:gd name="connsiteX3" fmla="*/ 3430 w 4508"/>
                  <a:gd name="connsiteY3" fmla="*/ 32806 h 35039"/>
                  <a:gd name="connsiteX4" fmla="*/ 3430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430" y="-2233"/>
                    </a:moveTo>
                    <a:lnTo>
                      <a:pt x="-1078" y="-2233"/>
                    </a:lnTo>
                    <a:lnTo>
                      <a:pt x="-1078" y="32806"/>
                    </a:lnTo>
                    <a:lnTo>
                      <a:pt x="3430" y="32806"/>
                    </a:lnTo>
                    <a:lnTo>
                      <a:pt x="3430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0" name="Полилиния: фигура 629">
                <a:extLst>
                  <a:ext uri="{FF2B5EF4-FFF2-40B4-BE49-F238E27FC236}">
                    <a16:creationId xmlns:a16="http://schemas.microsoft.com/office/drawing/2014/main" id="{685418F5-039F-6245-D7ED-A98C25F164A8}"/>
                  </a:ext>
                </a:extLst>
              </p:cNvPr>
              <p:cNvSpPr/>
              <p:nvPr/>
            </p:nvSpPr>
            <p:spPr>
              <a:xfrm flipV="1">
                <a:off x="4853482" y="3094431"/>
                <a:ext cx="4508" cy="35039"/>
              </a:xfrm>
              <a:custGeom>
                <a:avLst/>
                <a:gdLst>
                  <a:gd name="connsiteX0" fmla="*/ 3405 w 4508"/>
                  <a:gd name="connsiteY0" fmla="*/ -2233 h 35039"/>
                  <a:gd name="connsiteX1" fmla="*/ -1104 w 4508"/>
                  <a:gd name="connsiteY1" fmla="*/ -2233 h 35039"/>
                  <a:gd name="connsiteX2" fmla="*/ -1104 w 4508"/>
                  <a:gd name="connsiteY2" fmla="*/ 32806 h 35039"/>
                  <a:gd name="connsiteX3" fmla="*/ 3405 w 4508"/>
                  <a:gd name="connsiteY3" fmla="*/ 32806 h 35039"/>
                  <a:gd name="connsiteX4" fmla="*/ 3405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405" y="-2233"/>
                    </a:moveTo>
                    <a:lnTo>
                      <a:pt x="-1104" y="-2233"/>
                    </a:lnTo>
                    <a:lnTo>
                      <a:pt x="-1104" y="32806"/>
                    </a:lnTo>
                    <a:lnTo>
                      <a:pt x="3405" y="32806"/>
                    </a:lnTo>
                    <a:lnTo>
                      <a:pt x="3405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1" name="Полилиния: фигура 630">
                <a:extLst>
                  <a:ext uri="{FF2B5EF4-FFF2-40B4-BE49-F238E27FC236}">
                    <a16:creationId xmlns:a16="http://schemas.microsoft.com/office/drawing/2014/main" id="{4B3B3ADA-C16D-CF61-9EED-C764D7C7CE42}"/>
                  </a:ext>
                </a:extLst>
              </p:cNvPr>
              <p:cNvSpPr/>
              <p:nvPr/>
            </p:nvSpPr>
            <p:spPr>
              <a:xfrm flipV="1">
                <a:off x="4890541" y="3094431"/>
                <a:ext cx="4508" cy="35039"/>
              </a:xfrm>
              <a:custGeom>
                <a:avLst/>
                <a:gdLst>
                  <a:gd name="connsiteX0" fmla="*/ 3380 w 4508"/>
                  <a:gd name="connsiteY0" fmla="*/ -2233 h 35039"/>
                  <a:gd name="connsiteX1" fmla="*/ -1129 w 4508"/>
                  <a:gd name="connsiteY1" fmla="*/ -2233 h 35039"/>
                  <a:gd name="connsiteX2" fmla="*/ -1129 w 4508"/>
                  <a:gd name="connsiteY2" fmla="*/ 32806 h 35039"/>
                  <a:gd name="connsiteX3" fmla="*/ 3380 w 4508"/>
                  <a:gd name="connsiteY3" fmla="*/ 32806 h 35039"/>
                  <a:gd name="connsiteX4" fmla="*/ 3380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380" y="-2233"/>
                    </a:moveTo>
                    <a:lnTo>
                      <a:pt x="-1129" y="-2233"/>
                    </a:lnTo>
                    <a:lnTo>
                      <a:pt x="-1129" y="32806"/>
                    </a:lnTo>
                    <a:lnTo>
                      <a:pt x="3380" y="32806"/>
                    </a:lnTo>
                    <a:lnTo>
                      <a:pt x="3380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2" name="Полилиния: фигура 631">
                <a:extLst>
                  <a:ext uri="{FF2B5EF4-FFF2-40B4-BE49-F238E27FC236}">
                    <a16:creationId xmlns:a16="http://schemas.microsoft.com/office/drawing/2014/main" id="{6F7142E8-536A-D46A-D2A0-257CCB10000D}"/>
                  </a:ext>
                </a:extLst>
              </p:cNvPr>
              <p:cNvSpPr/>
              <p:nvPr/>
            </p:nvSpPr>
            <p:spPr>
              <a:xfrm flipV="1">
                <a:off x="4927587" y="3094431"/>
                <a:ext cx="4508" cy="35039"/>
              </a:xfrm>
              <a:custGeom>
                <a:avLst/>
                <a:gdLst>
                  <a:gd name="connsiteX0" fmla="*/ 3354 w 4508"/>
                  <a:gd name="connsiteY0" fmla="*/ -2233 h 35039"/>
                  <a:gd name="connsiteX1" fmla="*/ -1154 w 4508"/>
                  <a:gd name="connsiteY1" fmla="*/ -2233 h 35039"/>
                  <a:gd name="connsiteX2" fmla="*/ -1154 w 4508"/>
                  <a:gd name="connsiteY2" fmla="*/ 32806 h 35039"/>
                  <a:gd name="connsiteX3" fmla="*/ 3354 w 4508"/>
                  <a:gd name="connsiteY3" fmla="*/ 32806 h 35039"/>
                  <a:gd name="connsiteX4" fmla="*/ 3354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354" y="-2233"/>
                    </a:moveTo>
                    <a:lnTo>
                      <a:pt x="-1154" y="-2233"/>
                    </a:lnTo>
                    <a:lnTo>
                      <a:pt x="-1154" y="32806"/>
                    </a:lnTo>
                    <a:lnTo>
                      <a:pt x="3354" y="32806"/>
                    </a:lnTo>
                    <a:lnTo>
                      <a:pt x="3354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3" name="Полилиния: фигура 632">
                <a:extLst>
                  <a:ext uri="{FF2B5EF4-FFF2-40B4-BE49-F238E27FC236}">
                    <a16:creationId xmlns:a16="http://schemas.microsoft.com/office/drawing/2014/main" id="{C5F6EC90-3F5A-F357-BB76-8E09E7588C98}"/>
                  </a:ext>
                </a:extLst>
              </p:cNvPr>
              <p:cNvSpPr/>
              <p:nvPr/>
            </p:nvSpPr>
            <p:spPr>
              <a:xfrm flipV="1">
                <a:off x="4964633" y="3094431"/>
                <a:ext cx="4508" cy="35039"/>
              </a:xfrm>
              <a:custGeom>
                <a:avLst/>
                <a:gdLst>
                  <a:gd name="connsiteX0" fmla="*/ 3329 w 4508"/>
                  <a:gd name="connsiteY0" fmla="*/ -2233 h 35039"/>
                  <a:gd name="connsiteX1" fmla="*/ -1179 w 4508"/>
                  <a:gd name="connsiteY1" fmla="*/ -2233 h 35039"/>
                  <a:gd name="connsiteX2" fmla="*/ -1179 w 4508"/>
                  <a:gd name="connsiteY2" fmla="*/ 32806 h 35039"/>
                  <a:gd name="connsiteX3" fmla="*/ 3329 w 4508"/>
                  <a:gd name="connsiteY3" fmla="*/ 32806 h 35039"/>
                  <a:gd name="connsiteX4" fmla="*/ 3329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329" y="-2233"/>
                    </a:moveTo>
                    <a:lnTo>
                      <a:pt x="-1179" y="-2233"/>
                    </a:lnTo>
                    <a:lnTo>
                      <a:pt x="-1179" y="32806"/>
                    </a:lnTo>
                    <a:lnTo>
                      <a:pt x="3329" y="32806"/>
                    </a:lnTo>
                    <a:lnTo>
                      <a:pt x="3329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4" name="Полилиния: фигура 633">
                <a:extLst>
                  <a:ext uri="{FF2B5EF4-FFF2-40B4-BE49-F238E27FC236}">
                    <a16:creationId xmlns:a16="http://schemas.microsoft.com/office/drawing/2014/main" id="{4E78F8F5-9B17-8F04-3074-56BE2447D401}"/>
                  </a:ext>
                </a:extLst>
              </p:cNvPr>
              <p:cNvSpPr/>
              <p:nvPr/>
            </p:nvSpPr>
            <p:spPr>
              <a:xfrm flipV="1">
                <a:off x="5001679" y="3094431"/>
                <a:ext cx="4508" cy="35039"/>
              </a:xfrm>
              <a:custGeom>
                <a:avLst/>
                <a:gdLst>
                  <a:gd name="connsiteX0" fmla="*/ 3304 w 4508"/>
                  <a:gd name="connsiteY0" fmla="*/ -2233 h 35039"/>
                  <a:gd name="connsiteX1" fmla="*/ -1205 w 4508"/>
                  <a:gd name="connsiteY1" fmla="*/ -2233 h 35039"/>
                  <a:gd name="connsiteX2" fmla="*/ -1205 w 4508"/>
                  <a:gd name="connsiteY2" fmla="*/ 32806 h 35039"/>
                  <a:gd name="connsiteX3" fmla="*/ 3304 w 4508"/>
                  <a:gd name="connsiteY3" fmla="*/ 32806 h 35039"/>
                  <a:gd name="connsiteX4" fmla="*/ 3304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304" y="-2233"/>
                    </a:moveTo>
                    <a:lnTo>
                      <a:pt x="-1205" y="-2233"/>
                    </a:lnTo>
                    <a:lnTo>
                      <a:pt x="-1205" y="32806"/>
                    </a:lnTo>
                    <a:lnTo>
                      <a:pt x="3304" y="32806"/>
                    </a:lnTo>
                    <a:lnTo>
                      <a:pt x="3304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5" name="Полилиния: фигура 634">
                <a:extLst>
                  <a:ext uri="{FF2B5EF4-FFF2-40B4-BE49-F238E27FC236}">
                    <a16:creationId xmlns:a16="http://schemas.microsoft.com/office/drawing/2014/main" id="{E19BBFEC-2E44-06F4-F7CF-27B9ABFCE0BE}"/>
                  </a:ext>
                </a:extLst>
              </p:cNvPr>
              <p:cNvSpPr/>
              <p:nvPr/>
            </p:nvSpPr>
            <p:spPr>
              <a:xfrm flipV="1">
                <a:off x="5038724" y="3094431"/>
                <a:ext cx="4508" cy="35039"/>
              </a:xfrm>
              <a:custGeom>
                <a:avLst/>
                <a:gdLst>
                  <a:gd name="connsiteX0" fmla="*/ 3279 w 4508"/>
                  <a:gd name="connsiteY0" fmla="*/ -2233 h 35039"/>
                  <a:gd name="connsiteX1" fmla="*/ -1230 w 4508"/>
                  <a:gd name="connsiteY1" fmla="*/ -2233 h 35039"/>
                  <a:gd name="connsiteX2" fmla="*/ -1230 w 4508"/>
                  <a:gd name="connsiteY2" fmla="*/ 32806 h 35039"/>
                  <a:gd name="connsiteX3" fmla="*/ 3279 w 4508"/>
                  <a:gd name="connsiteY3" fmla="*/ 32806 h 35039"/>
                  <a:gd name="connsiteX4" fmla="*/ 3279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279" y="-2233"/>
                    </a:moveTo>
                    <a:lnTo>
                      <a:pt x="-1230" y="-2233"/>
                    </a:lnTo>
                    <a:lnTo>
                      <a:pt x="-1230" y="32806"/>
                    </a:lnTo>
                    <a:lnTo>
                      <a:pt x="3279" y="32806"/>
                    </a:lnTo>
                    <a:lnTo>
                      <a:pt x="3279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6" name="Полилиния: фигура 635">
                <a:extLst>
                  <a:ext uri="{FF2B5EF4-FFF2-40B4-BE49-F238E27FC236}">
                    <a16:creationId xmlns:a16="http://schemas.microsoft.com/office/drawing/2014/main" id="{F2D25135-A172-94A5-44B8-905A86A5D529}"/>
                  </a:ext>
                </a:extLst>
              </p:cNvPr>
              <p:cNvSpPr/>
              <p:nvPr/>
            </p:nvSpPr>
            <p:spPr>
              <a:xfrm flipV="1">
                <a:off x="5075783" y="3094431"/>
                <a:ext cx="4495" cy="35039"/>
              </a:xfrm>
              <a:custGeom>
                <a:avLst/>
                <a:gdLst>
                  <a:gd name="connsiteX0" fmla="*/ 3240 w 4495"/>
                  <a:gd name="connsiteY0" fmla="*/ -2233 h 35039"/>
                  <a:gd name="connsiteX1" fmla="*/ -1255 w 4495"/>
                  <a:gd name="connsiteY1" fmla="*/ -2233 h 35039"/>
                  <a:gd name="connsiteX2" fmla="*/ -1255 w 4495"/>
                  <a:gd name="connsiteY2" fmla="*/ 32806 h 35039"/>
                  <a:gd name="connsiteX3" fmla="*/ 3240 w 4495"/>
                  <a:gd name="connsiteY3" fmla="*/ 32806 h 35039"/>
                  <a:gd name="connsiteX4" fmla="*/ 3240 w 4495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35039">
                    <a:moveTo>
                      <a:pt x="3240" y="-2233"/>
                    </a:moveTo>
                    <a:lnTo>
                      <a:pt x="-1255" y="-2233"/>
                    </a:lnTo>
                    <a:lnTo>
                      <a:pt x="-1255" y="32806"/>
                    </a:lnTo>
                    <a:lnTo>
                      <a:pt x="3240" y="32806"/>
                    </a:lnTo>
                    <a:lnTo>
                      <a:pt x="3240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7" name="Полилиния: фигура 636">
                <a:extLst>
                  <a:ext uri="{FF2B5EF4-FFF2-40B4-BE49-F238E27FC236}">
                    <a16:creationId xmlns:a16="http://schemas.microsoft.com/office/drawing/2014/main" id="{1B3392EF-C522-EB6F-2B04-F43AC52F4DF8}"/>
                  </a:ext>
                </a:extLst>
              </p:cNvPr>
              <p:cNvSpPr/>
              <p:nvPr/>
            </p:nvSpPr>
            <p:spPr>
              <a:xfrm flipV="1">
                <a:off x="5112816" y="3094431"/>
                <a:ext cx="4521" cy="35039"/>
              </a:xfrm>
              <a:custGeom>
                <a:avLst/>
                <a:gdLst>
                  <a:gd name="connsiteX0" fmla="*/ 3241 w 4521"/>
                  <a:gd name="connsiteY0" fmla="*/ -2233 h 35039"/>
                  <a:gd name="connsiteX1" fmla="*/ -1281 w 4521"/>
                  <a:gd name="connsiteY1" fmla="*/ -2233 h 35039"/>
                  <a:gd name="connsiteX2" fmla="*/ -1281 w 4521"/>
                  <a:gd name="connsiteY2" fmla="*/ 32806 h 35039"/>
                  <a:gd name="connsiteX3" fmla="*/ 3241 w 4521"/>
                  <a:gd name="connsiteY3" fmla="*/ 32806 h 35039"/>
                  <a:gd name="connsiteX4" fmla="*/ 3241 w 4521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1" h="35039">
                    <a:moveTo>
                      <a:pt x="3241" y="-2233"/>
                    </a:moveTo>
                    <a:lnTo>
                      <a:pt x="-1281" y="-2233"/>
                    </a:lnTo>
                    <a:lnTo>
                      <a:pt x="-1281" y="32806"/>
                    </a:lnTo>
                    <a:lnTo>
                      <a:pt x="3241" y="32806"/>
                    </a:lnTo>
                    <a:lnTo>
                      <a:pt x="3241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8" name="Полилиния: фигура 637">
                <a:extLst>
                  <a:ext uri="{FF2B5EF4-FFF2-40B4-BE49-F238E27FC236}">
                    <a16:creationId xmlns:a16="http://schemas.microsoft.com/office/drawing/2014/main" id="{B5E1EF50-3EFC-E952-D78C-3C039600D25D}"/>
                  </a:ext>
                </a:extLst>
              </p:cNvPr>
              <p:cNvSpPr/>
              <p:nvPr/>
            </p:nvSpPr>
            <p:spPr>
              <a:xfrm flipV="1">
                <a:off x="5149875" y="3094431"/>
                <a:ext cx="4508" cy="35039"/>
              </a:xfrm>
              <a:custGeom>
                <a:avLst/>
                <a:gdLst>
                  <a:gd name="connsiteX0" fmla="*/ 3203 w 4508"/>
                  <a:gd name="connsiteY0" fmla="*/ -2233 h 35039"/>
                  <a:gd name="connsiteX1" fmla="*/ -1306 w 4508"/>
                  <a:gd name="connsiteY1" fmla="*/ -2233 h 35039"/>
                  <a:gd name="connsiteX2" fmla="*/ -1306 w 4508"/>
                  <a:gd name="connsiteY2" fmla="*/ 32806 h 35039"/>
                  <a:gd name="connsiteX3" fmla="*/ 3203 w 4508"/>
                  <a:gd name="connsiteY3" fmla="*/ 32806 h 35039"/>
                  <a:gd name="connsiteX4" fmla="*/ 3203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203" y="-2233"/>
                    </a:moveTo>
                    <a:lnTo>
                      <a:pt x="-1306" y="-2233"/>
                    </a:lnTo>
                    <a:lnTo>
                      <a:pt x="-1306" y="32806"/>
                    </a:lnTo>
                    <a:lnTo>
                      <a:pt x="3203" y="32806"/>
                    </a:lnTo>
                    <a:lnTo>
                      <a:pt x="3203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39" name="Полилиния: фигура 638">
                <a:extLst>
                  <a:ext uri="{FF2B5EF4-FFF2-40B4-BE49-F238E27FC236}">
                    <a16:creationId xmlns:a16="http://schemas.microsoft.com/office/drawing/2014/main" id="{24AE68CF-5A16-E6BA-5CB2-18E7599E7713}"/>
                  </a:ext>
                </a:extLst>
              </p:cNvPr>
              <p:cNvSpPr/>
              <p:nvPr/>
            </p:nvSpPr>
            <p:spPr>
              <a:xfrm flipV="1">
                <a:off x="5186921" y="3094431"/>
                <a:ext cx="4508" cy="35039"/>
              </a:xfrm>
              <a:custGeom>
                <a:avLst/>
                <a:gdLst>
                  <a:gd name="connsiteX0" fmla="*/ 3177 w 4508"/>
                  <a:gd name="connsiteY0" fmla="*/ -2233 h 35039"/>
                  <a:gd name="connsiteX1" fmla="*/ -1331 w 4508"/>
                  <a:gd name="connsiteY1" fmla="*/ -2233 h 35039"/>
                  <a:gd name="connsiteX2" fmla="*/ -1331 w 4508"/>
                  <a:gd name="connsiteY2" fmla="*/ 32806 h 35039"/>
                  <a:gd name="connsiteX3" fmla="*/ 3177 w 4508"/>
                  <a:gd name="connsiteY3" fmla="*/ 32806 h 35039"/>
                  <a:gd name="connsiteX4" fmla="*/ 3177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177" y="-2233"/>
                    </a:moveTo>
                    <a:lnTo>
                      <a:pt x="-1331" y="-2233"/>
                    </a:lnTo>
                    <a:lnTo>
                      <a:pt x="-1331" y="32806"/>
                    </a:lnTo>
                    <a:lnTo>
                      <a:pt x="3177" y="32806"/>
                    </a:lnTo>
                    <a:lnTo>
                      <a:pt x="3177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0" name="Полилиния: фигура 639">
                <a:extLst>
                  <a:ext uri="{FF2B5EF4-FFF2-40B4-BE49-F238E27FC236}">
                    <a16:creationId xmlns:a16="http://schemas.microsoft.com/office/drawing/2014/main" id="{4CDC50F3-EDEE-F7AB-F032-CA3986A5A014}"/>
                  </a:ext>
                </a:extLst>
              </p:cNvPr>
              <p:cNvSpPr/>
              <p:nvPr/>
            </p:nvSpPr>
            <p:spPr>
              <a:xfrm flipV="1">
                <a:off x="5223967" y="3094431"/>
                <a:ext cx="4508" cy="35039"/>
              </a:xfrm>
              <a:custGeom>
                <a:avLst/>
                <a:gdLst>
                  <a:gd name="connsiteX0" fmla="*/ 3152 w 4508"/>
                  <a:gd name="connsiteY0" fmla="*/ -2233 h 35039"/>
                  <a:gd name="connsiteX1" fmla="*/ -1356 w 4508"/>
                  <a:gd name="connsiteY1" fmla="*/ -2233 h 35039"/>
                  <a:gd name="connsiteX2" fmla="*/ -1356 w 4508"/>
                  <a:gd name="connsiteY2" fmla="*/ 32806 h 35039"/>
                  <a:gd name="connsiteX3" fmla="*/ 3152 w 4508"/>
                  <a:gd name="connsiteY3" fmla="*/ 32806 h 35039"/>
                  <a:gd name="connsiteX4" fmla="*/ 3152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152" y="-2233"/>
                    </a:moveTo>
                    <a:lnTo>
                      <a:pt x="-1356" y="-2233"/>
                    </a:lnTo>
                    <a:lnTo>
                      <a:pt x="-1356" y="32806"/>
                    </a:lnTo>
                    <a:lnTo>
                      <a:pt x="3152" y="32806"/>
                    </a:lnTo>
                    <a:lnTo>
                      <a:pt x="3152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1" name="Полилиния: фигура 640">
                <a:extLst>
                  <a:ext uri="{FF2B5EF4-FFF2-40B4-BE49-F238E27FC236}">
                    <a16:creationId xmlns:a16="http://schemas.microsoft.com/office/drawing/2014/main" id="{B7975E9A-0BAF-EB38-B4DC-0FB9853C18AD}"/>
                  </a:ext>
                </a:extLst>
              </p:cNvPr>
              <p:cNvSpPr/>
              <p:nvPr/>
            </p:nvSpPr>
            <p:spPr>
              <a:xfrm flipV="1">
                <a:off x="5261013" y="3094431"/>
                <a:ext cx="4508" cy="35039"/>
              </a:xfrm>
              <a:custGeom>
                <a:avLst/>
                <a:gdLst>
                  <a:gd name="connsiteX0" fmla="*/ 3127 w 4508"/>
                  <a:gd name="connsiteY0" fmla="*/ -2233 h 35039"/>
                  <a:gd name="connsiteX1" fmla="*/ -1382 w 4508"/>
                  <a:gd name="connsiteY1" fmla="*/ -2233 h 35039"/>
                  <a:gd name="connsiteX2" fmla="*/ -1382 w 4508"/>
                  <a:gd name="connsiteY2" fmla="*/ 32806 h 35039"/>
                  <a:gd name="connsiteX3" fmla="*/ 3127 w 4508"/>
                  <a:gd name="connsiteY3" fmla="*/ 32806 h 35039"/>
                  <a:gd name="connsiteX4" fmla="*/ 3127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127" y="-2233"/>
                    </a:moveTo>
                    <a:lnTo>
                      <a:pt x="-1382" y="-2233"/>
                    </a:lnTo>
                    <a:lnTo>
                      <a:pt x="-1382" y="32806"/>
                    </a:lnTo>
                    <a:lnTo>
                      <a:pt x="3127" y="32806"/>
                    </a:lnTo>
                    <a:lnTo>
                      <a:pt x="3127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2" name="Полилиния: фигура 641">
                <a:extLst>
                  <a:ext uri="{FF2B5EF4-FFF2-40B4-BE49-F238E27FC236}">
                    <a16:creationId xmlns:a16="http://schemas.microsoft.com/office/drawing/2014/main" id="{28864333-1290-208A-5EBF-12196BF1B715}"/>
                  </a:ext>
                </a:extLst>
              </p:cNvPr>
              <p:cNvSpPr/>
              <p:nvPr/>
            </p:nvSpPr>
            <p:spPr>
              <a:xfrm flipV="1">
                <a:off x="5298071" y="3094431"/>
                <a:ext cx="4495" cy="35039"/>
              </a:xfrm>
              <a:custGeom>
                <a:avLst/>
                <a:gdLst>
                  <a:gd name="connsiteX0" fmla="*/ 3089 w 4495"/>
                  <a:gd name="connsiteY0" fmla="*/ -2233 h 35039"/>
                  <a:gd name="connsiteX1" fmla="*/ -1407 w 4495"/>
                  <a:gd name="connsiteY1" fmla="*/ -2233 h 35039"/>
                  <a:gd name="connsiteX2" fmla="*/ -1407 w 4495"/>
                  <a:gd name="connsiteY2" fmla="*/ 32806 h 35039"/>
                  <a:gd name="connsiteX3" fmla="*/ 3089 w 4495"/>
                  <a:gd name="connsiteY3" fmla="*/ 32806 h 35039"/>
                  <a:gd name="connsiteX4" fmla="*/ 3089 w 4495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35039">
                    <a:moveTo>
                      <a:pt x="3089" y="-2233"/>
                    </a:moveTo>
                    <a:lnTo>
                      <a:pt x="-1407" y="-2233"/>
                    </a:lnTo>
                    <a:lnTo>
                      <a:pt x="-1407" y="32806"/>
                    </a:lnTo>
                    <a:lnTo>
                      <a:pt x="3089" y="32806"/>
                    </a:lnTo>
                    <a:lnTo>
                      <a:pt x="3089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3" name="Полилиния: фигура 642">
                <a:extLst>
                  <a:ext uri="{FF2B5EF4-FFF2-40B4-BE49-F238E27FC236}">
                    <a16:creationId xmlns:a16="http://schemas.microsoft.com/office/drawing/2014/main" id="{55673764-F563-C7C2-40B3-95E5A2AB377D}"/>
                  </a:ext>
                </a:extLst>
              </p:cNvPr>
              <p:cNvSpPr/>
              <p:nvPr/>
            </p:nvSpPr>
            <p:spPr>
              <a:xfrm flipV="1">
                <a:off x="5335104" y="3094431"/>
                <a:ext cx="4508" cy="35039"/>
              </a:xfrm>
              <a:custGeom>
                <a:avLst/>
                <a:gdLst>
                  <a:gd name="connsiteX0" fmla="*/ 3076 w 4508"/>
                  <a:gd name="connsiteY0" fmla="*/ -2233 h 35039"/>
                  <a:gd name="connsiteX1" fmla="*/ -1432 w 4508"/>
                  <a:gd name="connsiteY1" fmla="*/ -2233 h 35039"/>
                  <a:gd name="connsiteX2" fmla="*/ -1432 w 4508"/>
                  <a:gd name="connsiteY2" fmla="*/ 32806 h 35039"/>
                  <a:gd name="connsiteX3" fmla="*/ 3076 w 4508"/>
                  <a:gd name="connsiteY3" fmla="*/ 32806 h 35039"/>
                  <a:gd name="connsiteX4" fmla="*/ 3076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076" y="-2233"/>
                    </a:moveTo>
                    <a:lnTo>
                      <a:pt x="-1432" y="-2233"/>
                    </a:lnTo>
                    <a:lnTo>
                      <a:pt x="-1432" y="32806"/>
                    </a:lnTo>
                    <a:lnTo>
                      <a:pt x="3076" y="32806"/>
                    </a:lnTo>
                    <a:lnTo>
                      <a:pt x="3076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4" name="Полилиния: фигура 643">
                <a:extLst>
                  <a:ext uri="{FF2B5EF4-FFF2-40B4-BE49-F238E27FC236}">
                    <a16:creationId xmlns:a16="http://schemas.microsoft.com/office/drawing/2014/main" id="{4865D56A-FD99-E460-A435-5EED20FB87A8}"/>
                  </a:ext>
                </a:extLst>
              </p:cNvPr>
              <p:cNvSpPr/>
              <p:nvPr/>
            </p:nvSpPr>
            <p:spPr>
              <a:xfrm flipV="1">
                <a:off x="5372150" y="3094431"/>
                <a:ext cx="4508" cy="35039"/>
              </a:xfrm>
              <a:custGeom>
                <a:avLst/>
                <a:gdLst>
                  <a:gd name="connsiteX0" fmla="*/ 3051 w 4508"/>
                  <a:gd name="connsiteY0" fmla="*/ -2233 h 35039"/>
                  <a:gd name="connsiteX1" fmla="*/ -1458 w 4508"/>
                  <a:gd name="connsiteY1" fmla="*/ -2233 h 35039"/>
                  <a:gd name="connsiteX2" fmla="*/ -1458 w 4508"/>
                  <a:gd name="connsiteY2" fmla="*/ 32806 h 35039"/>
                  <a:gd name="connsiteX3" fmla="*/ 3051 w 4508"/>
                  <a:gd name="connsiteY3" fmla="*/ 32806 h 35039"/>
                  <a:gd name="connsiteX4" fmla="*/ 3051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051" y="-2233"/>
                    </a:moveTo>
                    <a:lnTo>
                      <a:pt x="-1458" y="-2233"/>
                    </a:lnTo>
                    <a:lnTo>
                      <a:pt x="-1458" y="32806"/>
                    </a:lnTo>
                    <a:lnTo>
                      <a:pt x="3051" y="32806"/>
                    </a:lnTo>
                    <a:lnTo>
                      <a:pt x="3051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5" name="Полилиния: фигура 644">
                <a:extLst>
                  <a:ext uri="{FF2B5EF4-FFF2-40B4-BE49-F238E27FC236}">
                    <a16:creationId xmlns:a16="http://schemas.microsoft.com/office/drawing/2014/main" id="{899DD64D-9ACB-DDA4-A59C-3E15E152D8C0}"/>
                  </a:ext>
                </a:extLst>
              </p:cNvPr>
              <p:cNvSpPr/>
              <p:nvPr/>
            </p:nvSpPr>
            <p:spPr>
              <a:xfrm flipV="1">
                <a:off x="4668253" y="3094431"/>
                <a:ext cx="523112" cy="4025"/>
              </a:xfrm>
              <a:custGeom>
                <a:avLst/>
                <a:gdLst>
                  <a:gd name="connsiteX0" fmla="*/ 521959 w 523112"/>
                  <a:gd name="connsiteY0" fmla="*/ 1779 h 4025"/>
                  <a:gd name="connsiteX1" fmla="*/ -1154 w 523112"/>
                  <a:gd name="connsiteY1" fmla="*/ 1779 h 4025"/>
                  <a:gd name="connsiteX2" fmla="*/ -1154 w 523112"/>
                  <a:gd name="connsiteY2" fmla="*/ -2247 h 4025"/>
                  <a:gd name="connsiteX3" fmla="*/ 521959 w 523112"/>
                  <a:gd name="connsiteY3" fmla="*/ -2247 h 4025"/>
                  <a:gd name="connsiteX4" fmla="*/ 521959 w 523112"/>
                  <a:gd name="connsiteY4" fmla="*/ 1779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112" h="4025">
                    <a:moveTo>
                      <a:pt x="521959" y="1779"/>
                    </a:moveTo>
                    <a:lnTo>
                      <a:pt x="-1154" y="1779"/>
                    </a:lnTo>
                    <a:lnTo>
                      <a:pt x="-1154" y="-2247"/>
                    </a:lnTo>
                    <a:lnTo>
                      <a:pt x="521959" y="-2247"/>
                    </a:lnTo>
                    <a:lnTo>
                      <a:pt x="521959" y="177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6" name="Полилиния: фигура 645">
                <a:extLst>
                  <a:ext uri="{FF2B5EF4-FFF2-40B4-BE49-F238E27FC236}">
                    <a16:creationId xmlns:a16="http://schemas.microsoft.com/office/drawing/2014/main" id="{E8A60722-1B10-D598-3B8B-908A2345679B}"/>
                  </a:ext>
                </a:extLst>
              </p:cNvPr>
              <p:cNvSpPr/>
              <p:nvPr/>
            </p:nvSpPr>
            <p:spPr>
              <a:xfrm flipV="1">
                <a:off x="5223967" y="3094431"/>
                <a:ext cx="152704" cy="4025"/>
              </a:xfrm>
              <a:custGeom>
                <a:avLst/>
                <a:gdLst>
                  <a:gd name="connsiteX0" fmla="*/ -1407 w 152704"/>
                  <a:gd name="connsiteY0" fmla="*/ 1779 h 4025"/>
                  <a:gd name="connsiteX1" fmla="*/ -1407 w 152704"/>
                  <a:gd name="connsiteY1" fmla="*/ -2247 h 4025"/>
                  <a:gd name="connsiteX2" fmla="*/ 151298 w 152704"/>
                  <a:gd name="connsiteY2" fmla="*/ -2247 h 4025"/>
                  <a:gd name="connsiteX3" fmla="*/ 151298 w 152704"/>
                  <a:gd name="connsiteY3" fmla="*/ 1779 h 4025"/>
                  <a:gd name="connsiteX4" fmla="*/ -1407 w 152704"/>
                  <a:gd name="connsiteY4" fmla="*/ 1779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4" h="4025">
                    <a:moveTo>
                      <a:pt x="-1407" y="1779"/>
                    </a:moveTo>
                    <a:lnTo>
                      <a:pt x="-1407" y="-2247"/>
                    </a:lnTo>
                    <a:lnTo>
                      <a:pt x="151298" y="-2247"/>
                    </a:lnTo>
                    <a:lnTo>
                      <a:pt x="151298" y="1779"/>
                    </a:lnTo>
                    <a:lnTo>
                      <a:pt x="-1407" y="177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7" name="Полилиния: фигура 646">
                <a:extLst>
                  <a:ext uri="{FF2B5EF4-FFF2-40B4-BE49-F238E27FC236}">
                    <a16:creationId xmlns:a16="http://schemas.microsoft.com/office/drawing/2014/main" id="{724AA3D9-6BDB-E1BF-158C-9B8D9584406E}"/>
                  </a:ext>
                </a:extLst>
              </p:cNvPr>
              <p:cNvSpPr/>
              <p:nvPr/>
            </p:nvSpPr>
            <p:spPr>
              <a:xfrm flipV="1">
                <a:off x="5223916" y="3109938"/>
                <a:ext cx="152755" cy="4025"/>
              </a:xfrm>
              <a:custGeom>
                <a:avLst/>
                <a:gdLst>
                  <a:gd name="connsiteX0" fmla="*/ -1407 w 152755"/>
                  <a:gd name="connsiteY0" fmla="*/ 1793 h 4025"/>
                  <a:gd name="connsiteX1" fmla="*/ -1407 w 152755"/>
                  <a:gd name="connsiteY1" fmla="*/ -2233 h 4025"/>
                  <a:gd name="connsiteX2" fmla="*/ 151349 w 152755"/>
                  <a:gd name="connsiteY2" fmla="*/ -2233 h 4025"/>
                  <a:gd name="connsiteX3" fmla="*/ 151349 w 152755"/>
                  <a:gd name="connsiteY3" fmla="*/ 1793 h 4025"/>
                  <a:gd name="connsiteX4" fmla="*/ -1407 w 152755"/>
                  <a:gd name="connsiteY4" fmla="*/ 1793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55" h="4025">
                    <a:moveTo>
                      <a:pt x="-1407" y="1793"/>
                    </a:moveTo>
                    <a:lnTo>
                      <a:pt x="-1407" y="-2233"/>
                    </a:lnTo>
                    <a:lnTo>
                      <a:pt x="151349" y="-2233"/>
                    </a:lnTo>
                    <a:lnTo>
                      <a:pt x="151349" y="1793"/>
                    </a:lnTo>
                    <a:lnTo>
                      <a:pt x="-1407" y="179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8" name="Полилиния: фигура 647">
                <a:extLst>
                  <a:ext uri="{FF2B5EF4-FFF2-40B4-BE49-F238E27FC236}">
                    <a16:creationId xmlns:a16="http://schemas.microsoft.com/office/drawing/2014/main" id="{2BEF112C-F874-493F-166C-71D7C4A501C6}"/>
                  </a:ext>
                </a:extLst>
              </p:cNvPr>
              <p:cNvSpPr/>
              <p:nvPr/>
            </p:nvSpPr>
            <p:spPr>
              <a:xfrm flipV="1">
                <a:off x="4668253" y="3109938"/>
                <a:ext cx="523163" cy="4025"/>
              </a:xfrm>
              <a:custGeom>
                <a:avLst/>
                <a:gdLst>
                  <a:gd name="connsiteX0" fmla="*/ 522010 w 523163"/>
                  <a:gd name="connsiteY0" fmla="*/ 1793 h 4025"/>
                  <a:gd name="connsiteX1" fmla="*/ -1154 w 523163"/>
                  <a:gd name="connsiteY1" fmla="*/ 1793 h 4025"/>
                  <a:gd name="connsiteX2" fmla="*/ -1154 w 523163"/>
                  <a:gd name="connsiteY2" fmla="*/ -2233 h 4025"/>
                  <a:gd name="connsiteX3" fmla="*/ 522010 w 523163"/>
                  <a:gd name="connsiteY3" fmla="*/ -2233 h 4025"/>
                  <a:gd name="connsiteX4" fmla="*/ 522010 w 523163"/>
                  <a:gd name="connsiteY4" fmla="*/ 1793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163" h="4025">
                    <a:moveTo>
                      <a:pt x="522010" y="1793"/>
                    </a:moveTo>
                    <a:lnTo>
                      <a:pt x="-1154" y="1793"/>
                    </a:lnTo>
                    <a:lnTo>
                      <a:pt x="-1154" y="-2233"/>
                    </a:lnTo>
                    <a:lnTo>
                      <a:pt x="522010" y="-2233"/>
                    </a:lnTo>
                    <a:lnTo>
                      <a:pt x="522010" y="179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49" name="Полилиния: фигура 648">
                <a:extLst>
                  <a:ext uri="{FF2B5EF4-FFF2-40B4-BE49-F238E27FC236}">
                    <a16:creationId xmlns:a16="http://schemas.microsoft.com/office/drawing/2014/main" id="{9328B1EE-EFE1-0706-146C-7F8A31399E26}"/>
                  </a:ext>
                </a:extLst>
              </p:cNvPr>
              <p:cNvSpPr/>
              <p:nvPr/>
            </p:nvSpPr>
            <p:spPr>
              <a:xfrm flipV="1">
                <a:off x="4668253" y="3129470"/>
                <a:ext cx="708405" cy="544829"/>
              </a:xfrm>
              <a:custGeom>
                <a:avLst/>
                <a:gdLst>
                  <a:gd name="connsiteX0" fmla="*/ 707189 w 708405"/>
                  <a:gd name="connsiteY0" fmla="*/ -1974 h 544829"/>
                  <a:gd name="connsiteX1" fmla="*/ -1217 w 708405"/>
                  <a:gd name="connsiteY1" fmla="*/ -1974 h 544829"/>
                  <a:gd name="connsiteX2" fmla="*/ -1217 w 708405"/>
                  <a:gd name="connsiteY2" fmla="*/ 542856 h 544829"/>
                  <a:gd name="connsiteX3" fmla="*/ 707189 w 708405"/>
                  <a:gd name="connsiteY3" fmla="*/ 542856 h 544829"/>
                  <a:gd name="connsiteX4" fmla="*/ 707189 w 708405"/>
                  <a:gd name="connsiteY4" fmla="*/ -1974 h 544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405" h="544829">
                    <a:moveTo>
                      <a:pt x="707189" y="-1974"/>
                    </a:moveTo>
                    <a:lnTo>
                      <a:pt x="-1217" y="-1974"/>
                    </a:lnTo>
                    <a:lnTo>
                      <a:pt x="-1217" y="542856"/>
                    </a:lnTo>
                    <a:lnTo>
                      <a:pt x="707189" y="542856"/>
                    </a:lnTo>
                    <a:lnTo>
                      <a:pt x="707189" y="-1974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0" name="Полилиния: фигура 649">
                <a:extLst>
                  <a:ext uri="{FF2B5EF4-FFF2-40B4-BE49-F238E27FC236}">
                    <a16:creationId xmlns:a16="http://schemas.microsoft.com/office/drawing/2014/main" id="{D6F129D5-4A8B-6FD6-7B7B-56A585583124}"/>
                  </a:ext>
                </a:extLst>
              </p:cNvPr>
              <p:cNvSpPr/>
              <p:nvPr/>
            </p:nvSpPr>
            <p:spPr>
              <a:xfrm flipV="1">
                <a:off x="5022456" y="3129470"/>
                <a:ext cx="354203" cy="544829"/>
              </a:xfrm>
              <a:custGeom>
                <a:avLst/>
                <a:gdLst>
                  <a:gd name="connsiteX0" fmla="*/ 352865 w 354203"/>
                  <a:gd name="connsiteY0" fmla="*/ -1974 h 544829"/>
                  <a:gd name="connsiteX1" fmla="*/ -1338 w 354203"/>
                  <a:gd name="connsiteY1" fmla="*/ -1974 h 544829"/>
                  <a:gd name="connsiteX2" fmla="*/ -1338 w 354203"/>
                  <a:gd name="connsiteY2" fmla="*/ 542856 h 544829"/>
                  <a:gd name="connsiteX3" fmla="*/ 352865 w 354203"/>
                  <a:gd name="connsiteY3" fmla="*/ 542856 h 544829"/>
                  <a:gd name="connsiteX4" fmla="*/ 352865 w 354203"/>
                  <a:gd name="connsiteY4" fmla="*/ -1974 h 544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03" h="544829">
                    <a:moveTo>
                      <a:pt x="352865" y="-1974"/>
                    </a:moveTo>
                    <a:lnTo>
                      <a:pt x="-1338" y="-1974"/>
                    </a:lnTo>
                    <a:lnTo>
                      <a:pt x="-1338" y="542856"/>
                    </a:lnTo>
                    <a:lnTo>
                      <a:pt x="352865" y="542856"/>
                    </a:lnTo>
                    <a:lnTo>
                      <a:pt x="352865" y="-1974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1" name="Полилиния: фигура 650">
                <a:extLst>
                  <a:ext uri="{FF2B5EF4-FFF2-40B4-BE49-F238E27FC236}">
                    <a16:creationId xmlns:a16="http://schemas.microsoft.com/office/drawing/2014/main" id="{196D2419-276D-BA84-9431-7A0FD6B8E3DB}"/>
                  </a:ext>
                </a:extLst>
              </p:cNvPr>
              <p:cNvSpPr/>
              <p:nvPr/>
            </p:nvSpPr>
            <p:spPr>
              <a:xfrm flipV="1">
                <a:off x="4668253" y="3588664"/>
                <a:ext cx="708405" cy="85636"/>
              </a:xfrm>
              <a:custGeom>
                <a:avLst/>
                <a:gdLst>
                  <a:gd name="connsiteX0" fmla="*/ 707189 w 708405"/>
                  <a:gd name="connsiteY0" fmla="*/ -1769 h 85636"/>
                  <a:gd name="connsiteX1" fmla="*/ -1217 w 708405"/>
                  <a:gd name="connsiteY1" fmla="*/ -1769 h 85636"/>
                  <a:gd name="connsiteX2" fmla="*/ -1217 w 708405"/>
                  <a:gd name="connsiteY2" fmla="*/ 83867 h 85636"/>
                  <a:gd name="connsiteX3" fmla="*/ 707189 w 708405"/>
                  <a:gd name="connsiteY3" fmla="*/ 83867 h 85636"/>
                  <a:gd name="connsiteX4" fmla="*/ 707189 w 708405"/>
                  <a:gd name="connsiteY4" fmla="*/ -1769 h 8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405" h="85636">
                    <a:moveTo>
                      <a:pt x="707189" y="-1769"/>
                    </a:moveTo>
                    <a:lnTo>
                      <a:pt x="-1217" y="-1769"/>
                    </a:lnTo>
                    <a:lnTo>
                      <a:pt x="-1217" y="83867"/>
                    </a:lnTo>
                    <a:lnTo>
                      <a:pt x="707189" y="83867"/>
                    </a:lnTo>
                    <a:lnTo>
                      <a:pt x="707189" y="-1769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2" name="Полилиния: фигура 651">
                <a:extLst>
                  <a:ext uri="{FF2B5EF4-FFF2-40B4-BE49-F238E27FC236}">
                    <a16:creationId xmlns:a16="http://schemas.microsoft.com/office/drawing/2014/main" id="{3E42AAEC-0BA4-B998-94FC-3FA8CF717A3F}"/>
                  </a:ext>
                </a:extLst>
              </p:cNvPr>
              <p:cNvSpPr/>
              <p:nvPr/>
            </p:nvSpPr>
            <p:spPr>
              <a:xfrm flipV="1">
                <a:off x="5022456" y="3588664"/>
                <a:ext cx="354215" cy="85636"/>
              </a:xfrm>
              <a:custGeom>
                <a:avLst/>
                <a:gdLst>
                  <a:gd name="connsiteX0" fmla="*/ 352877 w 354215"/>
                  <a:gd name="connsiteY0" fmla="*/ -1769 h 85636"/>
                  <a:gd name="connsiteX1" fmla="*/ -1338 w 354215"/>
                  <a:gd name="connsiteY1" fmla="*/ -1769 h 85636"/>
                  <a:gd name="connsiteX2" fmla="*/ -1338 w 354215"/>
                  <a:gd name="connsiteY2" fmla="*/ 83867 h 85636"/>
                  <a:gd name="connsiteX3" fmla="*/ 352877 w 354215"/>
                  <a:gd name="connsiteY3" fmla="*/ 83867 h 85636"/>
                  <a:gd name="connsiteX4" fmla="*/ 352877 w 354215"/>
                  <a:gd name="connsiteY4" fmla="*/ -1769 h 8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15" h="85636">
                    <a:moveTo>
                      <a:pt x="352877" y="-1769"/>
                    </a:moveTo>
                    <a:lnTo>
                      <a:pt x="-1338" y="-1769"/>
                    </a:lnTo>
                    <a:lnTo>
                      <a:pt x="-1338" y="83867"/>
                    </a:lnTo>
                    <a:lnTo>
                      <a:pt x="352877" y="83867"/>
                    </a:lnTo>
                    <a:lnTo>
                      <a:pt x="352877" y="-1769"/>
                    </a:lnTo>
                  </a:path>
                </a:pathLst>
              </a:custGeom>
              <a:solidFill>
                <a:srgbClr val="262626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3" name="Полилиния: фигура 652">
                <a:extLst>
                  <a:ext uri="{FF2B5EF4-FFF2-40B4-BE49-F238E27FC236}">
                    <a16:creationId xmlns:a16="http://schemas.microsoft.com/office/drawing/2014/main" id="{0F7CCEF3-43F4-3037-2284-8962037F2074}"/>
                  </a:ext>
                </a:extLst>
              </p:cNvPr>
              <p:cNvSpPr/>
              <p:nvPr/>
            </p:nvSpPr>
            <p:spPr>
              <a:xfrm flipV="1">
                <a:off x="4668253" y="3146691"/>
                <a:ext cx="708405" cy="22821"/>
              </a:xfrm>
              <a:custGeom>
                <a:avLst/>
                <a:gdLst>
                  <a:gd name="connsiteX0" fmla="*/ 707189 w 708405"/>
                  <a:gd name="connsiteY0" fmla="*/ -2192 h 22821"/>
                  <a:gd name="connsiteX1" fmla="*/ -1217 w 708405"/>
                  <a:gd name="connsiteY1" fmla="*/ -2192 h 22821"/>
                  <a:gd name="connsiteX2" fmla="*/ -1217 w 708405"/>
                  <a:gd name="connsiteY2" fmla="*/ 20630 h 22821"/>
                  <a:gd name="connsiteX3" fmla="*/ 707189 w 708405"/>
                  <a:gd name="connsiteY3" fmla="*/ 20630 h 22821"/>
                  <a:gd name="connsiteX4" fmla="*/ 707189 w 708405"/>
                  <a:gd name="connsiteY4" fmla="*/ -2192 h 22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405" h="22821">
                    <a:moveTo>
                      <a:pt x="707189" y="-2192"/>
                    </a:moveTo>
                    <a:lnTo>
                      <a:pt x="-1217" y="-2192"/>
                    </a:lnTo>
                    <a:lnTo>
                      <a:pt x="-1217" y="20630"/>
                    </a:lnTo>
                    <a:lnTo>
                      <a:pt x="707189" y="20630"/>
                    </a:lnTo>
                    <a:lnTo>
                      <a:pt x="707189" y="-2192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4" name="Полилиния: фигура 653">
                <a:extLst>
                  <a:ext uri="{FF2B5EF4-FFF2-40B4-BE49-F238E27FC236}">
                    <a16:creationId xmlns:a16="http://schemas.microsoft.com/office/drawing/2014/main" id="{8957192F-6D0F-FBDE-4109-87795E1B9832}"/>
                  </a:ext>
                </a:extLst>
              </p:cNvPr>
              <p:cNvSpPr/>
              <p:nvPr/>
            </p:nvSpPr>
            <p:spPr>
              <a:xfrm flipV="1">
                <a:off x="4668253" y="3158096"/>
                <a:ext cx="708405" cy="11417"/>
              </a:xfrm>
              <a:custGeom>
                <a:avLst/>
                <a:gdLst>
                  <a:gd name="connsiteX0" fmla="*/ 707189 w 708405"/>
                  <a:gd name="connsiteY0" fmla="*/ -2187 h 11417"/>
                  <a:gd name="connsiteX1" fmla="*/ -1217 w 708405"/>
                  <a:gd name="connsiteY1" fmla="*/ -2187 h 11417"/>
                  <a:gd name="connsiteX2" fmla="*/ -1217 w 708405"/>
                  <a:gd name="connsiteY2" fmla="*/ 9231 h 11417"/>
                  <a:gd name="connsiteX3" fmla="*/ 707189 w 708405"/>
                  <a:gd name="connsiteY3" fmla="*/ 9231 h 11417"/>
                  <a:gd name="connsiteX4" fmla="*/ 707189 w 708405"/>
                  <a:gd name="connsiteY4" fmla="*/ -2187 h 11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405" h="11417">
                    <a:moveTo>
                      <a:pt x="707189" y="-2187"/>
                    </a:moveTo>
                    <a:lnTo>
                      <a:pt x="-1217" y="-2187"/>
                    </a:lnTo>
                    <a:lnTo>
                      <a:pt x="-1217" y="9231"/>
                    </a:lnTo>
                    <a:lnTo>
                      <a:pt x="707189" y="9231"/>
                    </a:lnTo>
                    <a:lnTo>
                      <a:pt x="707189" y="-2187"/>
                    </a:lnTo>
                  </a:path>
                </a:pathLst>
              </a:custGeom>
              <a:solidFill>
                <a:srgbClr val="105B6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5" name="Полилиния: фигура 654">
                <a:extLst>
                  <a:ext uri="{FF2B5EF4-FFF2-40B4-BE49-F238E27FC236}">
                    <a16:creationId xmlns:a16="http://schemas.microsoft.com/office/drawing/2014/main" id="{6D81BC92-F63E-1F8E-1689-3D73DCFF173D}"/>
                  </a:ext>
                </a:extLst>
              </p:cNvPr>
              <p:cNvSpPr/>
              <p:nvPr/>
            </p:nvSpPr>
            <p:spPr>
              <a:xfrm flipV="1">
                <a:off x="5022456" y="3158096"/>
                <a:ext cx="354215" cy="11417"/>
              </a:xfrm>
              <a:custGeom>
                <a:avLst/>
                <a:gdLst>
                  <a:gd name="connsiteX0" fmla="*/ 352877 w 354215"/>
                  <a:gd name="connsiteY0" fmla="*/ -2187 h 11417"/>
                  <a:gd name="connsiteX1" fmla="*/ -1338 w 354215"/>
                  <a:gd name="connsiteY1" fmla="*/ -2187 h 11417"/>
                  <a:gd name="connsiteX2" fmla="*/ -1338 w 354215"/>
                  <a:gd name="connsiteY2" fmla="*/ 9231 h 11417"/>
                  <a:gd name="connsiteX3" fmla="*/ 352877 w 354215"/>
                  <a:gd name="connsiteY3" fmla="*/ 9231 h 11417"/>
                  <a:gd name="connsiteX4" fmla="*/ 352877 w 354215"/>
                  <a:gd name="connsiteY4" fmla="*/ -2187 h 11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15" h="11417">
                    <a:moveTo>
                      <a:pt x="352877" y="-2187"/>
                    </a:moveTo>
                    <a:lnTo>
                      <a:pt x="-1338" y="-2187"/>
                    </a:lnTo>
                    <a:lnTo>
                      <a:pt x="-1338" y="9231"/>
                    </a:lnTo>
                    <a:lnTo>
                      <a:pt x="352877" y="9231"/>
                    </a:lnTo>
                    <a:lnTo>
                      <a:pt x="352877" y="-2187"/>
                    </a:lnTo>
                  </a:path>
                </a:pathLst>
              </a:custGeom>
              <a:solidFill>
                <a:srgbClr val="0D494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6" name="Полилиния: фигура 655">
                <a:extLst>
                  <a:ext uri="{FF2B5EF4-FFF2-40B4-BE49-F238E27FC236}">
                    <a16:creationId xmlns:a16="http://schemas.microsoft.com/office/drawing/2014/main" id="{3EDC6FCB-05A3-78A6-0E33-95B9ABC0C328}"/>
                  </a:ext>
                </a:extLst>
              </p:cNvPr>
              <p:cNvSpPr/>
              <p:nvPr/>
            </p:nvSpPr>
            <p:spPr>
              <a:xfrm flipV="1">
                <a:off x="4668253" y="3169513"/>
                <a:ext cx="708405" cy="9588"/>
              </a:xfrm>
              <a:custGeom>
                <a:avLst/>
                <a:gdLst>
                  <a:gd name="connsiteX0" fmla="*/ 707189 w 708405"/>
                  <a:gd name="connsiteY0" fmla="*/ -2177 h 9588"/>
                  <a:gd name="connsiteX1" fmla="*/ -1217 w 708405"/>
                  <a:gd name="connsiteY1" fmla="*/ -2177 h 9588"/>
                  <a:gd name="connsiteX2" fmla="*/ -1217 w 708405"/>
                  <a:gd name="connsiteY2" fmla="*/ 7411 h 9588"/>
                  <a:gd name="connsiteX3" fmla="*/ 707189 w 708405"/>
                  <a:gd name="connsiteY3" fmla="*/ 7411 h 9588"/>
                  <a:gd name="connsiteX4" fmla="*/ 707189 w 708405"/>
                  <a:gd name="connsiteY4" fmla="*/ -2177 h 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405" h="9588">
                    <a:moveTo>
                      <a:pt x="707189" y="-2177"/>
                    </a:moveTo>
                    <a:lnTo>
                      <a:pt x="-1217" y="-2177"/>
                    </a:lnTo>
                    <a:lnTo>
                      <a:pt x="-1217" y="7411"/>
                    </a:lnTo>
                    <a:lnTo>
                      <a:pt x="707189" y="7411"/>
                    </a:lnTo>
                    <a:lnTo>
                      <a:pt x="707189" y="-2177"/>
                    </a:lnTo>
                  </a:path>
                </a:pathLst>
              </a:custGeom>
              <a:solidFill>
                <a:srgbClr val="D7D7D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7" name="Полилиния: фигура 656">
                <a:extLst>
                  <a:ext uri="{FF2B5EF4-FFF2-40B4-BE49-F238E27FC236}">
                    <a16:creationId xmlns:a16="http://schemas.microsoft.com/office/drawing/2014/main" id="{2329768E-EC1B-0410-E7FE-A5570503A1AC}"/>
                  </a:ext>
                </a:extLst>
              </p:cNvPr>
              <p:cNvSpPr/>
              <p:nvPr/>
            </p:nvSpPr>
            <p:spPr>
              <a:xfrm flipV="1">
                <a:off x="4693627" y="3169513"/>
                <a:ext cx="15036" cy="28791"/>
              </a:xfrm>
              <a:custGeom>
                <a:avLst/>
                <a:gdLst>
                  <a:gd name="connsiteX0" fmla="*/ 14039 w 15036"/>
                  <a:gd name="connsiteY0" fmla="*/ -2169 h 28791"/>
                  <a:gd name="connsiteX1" fmla="*/ -998 w 15036"/>
                  <a:gd name="connsiteY1" fmla="*/ -2169 h 28791"/>
                  <a:gd name="connsiteX2" fmla="*/ -998 w 15036"/>
                  <a:gd name="connsiteY2" fmla="*/ 26622 h 28791"/>
                  <a:gd name="connsiteX3" fmla="*/ 14039 w 15036"/>
                  <a:gd name="connsiteY3" fmla="*/ 26622 h 28791"/>
                  <a:gd name="connsiteX4" fmla="*/ 14039 w 15036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36" h="28791">
                    <a:moveTo>
                      <a:pt x="14039" y="-2169"/>
                    </a:moveTo>
                    <a:lnTo>
                      <a:pt x="-998" y="-2169"/>
                    </a:lnTo>
                    <a:lnTo>
                      <a:pt x="-998" y="26622"/>
                    </a:lnTo>
                    <a:lnTo>
                      <a:pt x="14039" y="26622"/>
                    </a:lnTo>
                    <a:lnTo>
                      <a:pt x="14039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8" name="Полилиния: фигура 657">
                <a:extLst>
                  <a:ext uri="{FF2B5EF4-FFF2-40B4-BE49-F238E27FC236}">
                    <a16:creationId xmlns:a16="http://schemas.microsoft.com/office/drawing/2014/main" id="{3F95C131-ACCE-3373-3946-EAE115B14528}"/>
                  </a:ext>
                </a:extLst>
              </p:cNvPr>
              <p:cNvSpPr/>
              <p:nvPr/>
            </p:nvSpPr>
            <p:spPr>
              <a:xfrm flipV="1">
                <a:off x="4785436" y="3169513"/>
                <a:ext cx="15036" cy="28791"/>
              </a:xfrm>
              <a:custGeom>
                <a:avLst/>
                <a:gdLst>
                  <a:gd name="connsiteX0" fmla="*/ 13976 w 15036"/>
                  <a:gd name="connsiteY0" fmla="*/ -2169 h 28791"/>
                  <a:gd name="connsiteX1" fmla="*/ -1061 w 15036"/>
                  <a:gd name="connsiteY1" fmla="*/ -2169 h 28791"/>
                  <a:gd name="connsiteX2" fmla="*/ -1061 w 15036"/>
                  <a:gd name="connsiteY2" fmla="*/ 26622 h 28791"/>
                  <a:gd name="connsiteX3" fmla="*/ 13976 w 15036"/>
                  <a:gd name="connsiteY3" fmla="*/ 26622 h 28791"/>
                  <a:gd name="connsiteX4" fmla="*/ 13976 w 15036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36" h="28791">
                    <a:moveTo>
                      <a:pt x="13976" y="-2169"/>
                    </a:moveTo>
                    <a:lnTo>
                      <a:pt x="-1061" y="-2169"/>
                    </a:lnTo>
                    <a:lnTo>
                      <a:pt x="-1061" y="26622"/>
                    </a:lnTo>
                    <a:lnTo>
                      <a:pt x="13976" y="26622"/>
                    </a:lnTo>
                    <a:lnTo>
                      <a:pt x="13976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59" name="Полилиния: фигура 658">
                <a:extLst>
                  <a:ext uri="{FF2B5EF4-FFF2-40B4-BE49-F238E27FC236}">
                    <a16:creationId xmlns:a16="http://schemas.microsoft.com/office/drawing/2014/main" id="{4842A0F8-43AA-3053-3771-142A289E23B3}"/>
                  </a:ext>
                </a:extLst>
              </p:cNvPr>
              <p:cNvSpPr/>
              <p:nvPr/>
            </p:nvSpPr>
            <p:spPr>
              <a:xfrm flipV="1">
                <a:off x="4877231" y="3169513"/>
                <a:ext cx="15049" cy="28791"/>
              </a:xfrm>
              <a:custGeom>
                <a:avLst/>
                <a:gdLst>
                  <a:gd name="connsiteX0" fmla="*/ 13926 w 15049"/>
                  <a:gd name="connsiteY0" fmla="*/ -2169 h 28791"/>
                  <a:gd name="connsiteX1" fmla="*/ -1123 w 15049"/>
                  <a:gd name="connsiteY1" fmla="*/ -2169 h 28791"/>
                  <a:gd name="connsiteX2" fmla="*/ -1123 w 15049"/>
                  <a:gd name="connsiteY2" fmla="*/ 26622 h 28791"/>
                  <a:gd name="connsiteX3" fmla="*/ 13926 w 15049"/>
                  <a:gd name="connsiteY3" fmla="*/ 26622 h 28791"/>
                  <a:gd name="connsiteX4" fmla="*/ 13926 w 15049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9" h="28791">
                    <a:moveTo>
                      <a:pt x="13926" y="-2169"/>
                    </a:moveTo>
                    <a:lnTo>
                      <a:pt x="-1123" y="-2169"/>
                    </a:lnTo>
                    <a:lnTo>
                      <a:pt x="-1123" y="26622"/>
                    </a:lnTo>
                    <a:lnTo>
                      <a:pt x="13926" y="26622"/>
                    </a:lnTo>
                    <a:lnTo>
                      <a:pt x="13926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0" name="Полилиния: фигура 659">
                <a:extLst>
                  <a:ext uri="{FF2B5EF4-FFF2-40B4-BE49-F238E27FC236}">
                    <a16:creationId xmlns:a16="http://schemas.microsoft.com/office/drawing/2014/main" id="{1B374E87-6360-1CF4-63D0-C8DDF508D94F}"/>
                  </a:ext>
                </a:extLst>
              </p:cNvPr>
              <p:cNvSpPr/>
              <p:nvPr/>
            </p:nvSpPr>
            <p:spPr>
              <a:xfrm flipV="1">
                <a:off x="4969027" y="3169513"/>
                <a:ext cx="15062" cy="28791"/>
              </a:xfrm>
              <a:custGeom>
                <a:avLst/>
                <a:gdLst>
                  <a:gd name="connsiteX0" fmla="*/ 13876 w 15062"/>
                  <a:gd name="connsiteY0" fmla="*/ -2169 h 28791"/>
                  <a:gd name="connsiteX1" fmla="*/ -1186 w 15062"/>
                  <a:gd name="connsiteY1" fmla="*/ -2169 h 28791"/>
                  <a:gd name="connsiteX2" fmla="*/ -1186 w 15062"/>
                  <a:gd name="connsiteY2" fmla="*/ 26622 h 28791"/>
                  <a:gd name="connsiteX3" fmla="*/ 13876 w 15062"/>
                  <a:gd name="connsiteY3" fmla="*/ 26622 h 28791"/>
                  <a:gd name="connsiteX4" fmla="*/ 13876 w 15062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62" h="28791">
                    <a:moveTo>
                      <a:pt x="13876" y="-2169"/>
                    </a:moveTo>
                    <a:lnTo>
                      <a:pt x="-1186" y="-2169"/>
                    </a:lnTo>
                    <a:lnTo>
                      <a:pt x="-1186" y="26622"/>
                    </a:lnTo>
                    <a:lnTo>
                      <a:pt x="13876" y="26622"/>
                    </a:lnTo>
                    <a:lnTo>
                      <a:pt x="13876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1" name="Полилиния: фигура 660">
                <a:extLst>
                  <a:ext uri="{FF2B5EF4-FFF2-40B4-BE49-F238E27FC236}">
                    <a16:creationId xmlns:a16="http://schemas.microsoft.com/office/drawing/2014/main" id="{A14F6789-EFEC-CB68-57A9-095ACCA8FC1E}"/>
                  </a:ext>
                </a:extLst>
              </p:cNvPr>
              <p:cNvSpPr/>
              <p:nvPr/>
            </p:nvSpPr>
            <p:spPr>
              <a:xfrm flipV="1">
                <a:off x="5060835" y="3169513"/>
                <a:ext cx="15049" cy="28791"/>
              </a:xfrm>
              <a:custGeom>
                <a:avLst/>
                <a:gdLst>
                  <a:gd name="connsiteX0" fmla="*/ 13801 w 15049"/>
                  <a:gd name="connsiteY0" fmla="*/ -2169 h 28791"/>
                  <a:gd name="connsiteX1" fmla="*/ -1249 w 15049"/>
                  <a:gd name="connsiteY1" fmla="*/ -2169 h 28791"/>
                  <a:gd name="connsiteX2" fmla="*/ -1249 w 15049"/>
                  <a:gd name="connsiteY2" fmla="*/ 26622 h 28791"/>
                  <a:gd name="connsiteX3" fmla="*/ 13801 w 15049"/>
                  <a:gd name="connsiteY3" fmla="*/ 26622 h 28791"/>
                  <a:gd name="connsiteX4" fmla="*/ 13801 w 15049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9" h="28791">
                    <a:moveTo>
                      <a:pt x="13801" y="-2169"/>
                    </a:moveTo>
                    <a:lnTo>
                      <a:pt x="-1249" y="-2169"/>
                    </a:lnTo>
                    <a:lnTo>
                      <a:pt x="-1249" y="26622"/>
                    </a:lnTo>
                    <a:lnTo>
                      <a:pt x="13801" y="26622"/>
                    </a:lnTo>
                    <a:lnTo>
                      <a:pt x="13801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2" name="Полилиния: фигура 661">
                <a:extLst>
                  <a:ext uri="{FF2B5EF4-FFF2-40B4-BE49-F238E27FC236}">
                    <a16:creationId xmlns:a16="http://schemas.microsoft.com/office/drawing/2014/main" id="{862325C7-C7FE-69BF-8EC4-7C381529A1DB}"/>
                  </a:ext>
                </a:extLst>
              </p:cNvPr>
              <p:cNvSpPr/>
              <p:nvPr/>
            </p:nvSpPr>
            <p:spPr>
              <a:xfrm flipV="1">
                <a:off x="5152643" y="3169513"/>
                <a:ext cx="15036" cy="28791"/>
              </a:xfrm>
              <a:custGeom>
                <a:avLst/>
                <a:gdLst>
                  <a:gd name="connsiteX0" fmla="*/ 13726 w 15036"/>
                  <a:gd name="connsiteY0" fmla="*/ -2169 h 28791"/>
                  <a:gd name="connsiteX1" fmla="*/ -1311 w 15036"/>
                  <a:gd name="connsiteY1" fmla="*/ -2169 h 28791"/>
                  <a:gd name="connsiteX2" fmla="*/ -1311 w 15036"/>
                  <a:gd name="connsiteY2" fmla="*/ 26622 h 28791"/>
                  <a:gd name="connsiteX3" fmla="*/ 13726 w 15036"/>
                  <a:gd name="connsiteY3" fmla="*/ 26622 h 28791"/>
                  <a:gd name="connsiteX4" fmla="*/ 13726 w 15036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36" h="28791">
                    <a:moveTo>
                      <a:pt x="13726" y="-2169"/>
                    </a:moveTo>
                    <a:lnTo>
                      <a:pt x="-1311" y="-2169"/>
                    </a:lnTo>
                    <a:lnTo>
                      <a:pt x="-1311" y="26622"/>
                    </a:lnTo>
                    <a:lnTo>
                      <a:pt x="13726" y="26622"/>
                    </a:lnTo>
                    <a:lnTo>
                      <a:pt x="13726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3" name="Полилиния: фигура 662">
                <a:extLst>
                  <a:ext uri="{FF2B5EF4-FFF2-40B4-BE49-F238E27FC236}">
                    <a16:creationId xmlns:a16="http://schemas.microsoft.com/office/drawing/2014/main" id="{B3CCD8BE-C463-9016-C449-6D4D0AE4B909}"/>
                  </a:ext>
                </a:extLst>
              </p:cNvPr>
              <p:cNvSpPr/>
              <p:nvPr/>
            </p:nvSpPr>
            <p:spPr>
              <a:xfrm flipV="1">
                <a:off x="5244439" y="3169513"/>
                <a:ext cx="15049" cy="28791"/>
              </a:xfrm>
              <a:custGeom>
                <a:avLst/>
                <a:gdLst>
                  <a:gd name="connsiteX0" fmla="*/ 13675 w 15049"/>
                  <a:gd name="connsiteY0" fmla="*/ -2169 h 28791"/>
                  <a:gd name="connsiteX1" fmla="*/ -1374 w 15049"/>
                  <a:gd name="connsiteY1" fmla="*/ -2169 h 28791"/>
                  <a:gd name="connsiteX2" fmla="*/ -1374 w 15049"/>
                  <a:gd name="connsiteY2" fmla="*/ 26622 h 28791"/>
                  <a:gd name="connsiteX3" fmla="*/ 13675 w 15049"/>
                  <a:gd name="connsiteY3" fmla="*/ 26622 h 28791"/>
                  <a:gd name="connsiteX4" fmla="*/ 13675 w 15049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9" h="28791">
                    <a:moveTo>
                      <a:pt x="13675" y="-2169"/>
                    </a:moveTo>
                    <a:lnTo>
                      <a:pt x="-1374" y="-2169"/>
                    </a:lnTo>
                    <a:lnTo>
                      <a:pt x="-1374" y="26622"/>
                    </a:lnTo>
                    <a:lnTo>
                      <a:pt x="13675" y="26622"/>
                    </a:lnTo>
                    <a:lnTo>
                      <a:pt x="13675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4" name="Полилиния: фигура 663">
                <a:extLst>
                  <a:ext uri="{FF2B5EF4-FFF2-40B4-BE49-F238E27FC236}">
                    <a16:creationId xmlns:a16="http://schemas.microsoft.com/office/drawing/2014/main" id="{DA43997A-9B52-8AFA-00EE-9602284578E5}"/>
                  </a:ext>
                </a:extLst>
              </p:cNvPr>
              <p:cNvSpPr/>
              <p:nvPr/>
            </p:nvSpPr>
            <p:spPr>
              <a:xfrm flipV="1">
                <a:off x="5336235" y="3169513"/>
                <a:ext cx="15049" cy="28791"/>
              </a:xfrm>
              <a:custGeom>
                <a:avLst/>
                <a:gdLst>
                  <a:gd name="connsiteX0" fmla="*/ 13613 w 15049"/>
                  <a:gd name="connsiteY0" fmla="*/ -2169 h 28791"/>
                  <a:gd name="connsiteX1" fmla="*/ -1437 w 15049"/>
                  <a:gd name="connsiteY1" fmla="*/ -2169 h 28791"/>
                  <a:gd name="connsiteX2" fmla="*/ -1437 w 15049"/>
                  <a:gd name="connsiteY2" fmla="*/ 26622 h 28791"/>
                  <a:gd name="connsiteX3" fmla="*/ 13613 w 15049"/>
                  <a:gd name="connsiteY3" fmla="*/ 26622 h 28791"/>
                  <a:gd name="connsiteX4" fmla="*/ 13613 w 15049"/>
                  <a:gd name="connsiteY4" fmla="*/ -2169 h 2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9" h="28791">
                    <a:moveTo>
                      <a:pt x="13613" y="-2169"/>
                    </a:moveTo>
                    <a:lnTo>
                      <a:pt x="-1437" y="-2169"/>
                    </a:lnTo>
                    <a:lnTo>
                      <a:pt x="-1437" y="26622"/>
                    </a:lnTo>
                    <a:lnTo>
                      <a:pt x="13613" y="26622"/>
                    </a:lnTo>
                    <a:lnTo>
                      <a:pt x="13613" y="-216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5" name="Полилиния: фигура 664">
                <a:extLst>
                  <a:ext uri="{FF2B5EF4-FFF2-40B4-BE49-F238E27FC236}">
                    <a16:creationId xmlns:a16="http://schemas.microsoft.com/office/drawing/2014/main" id="{EEC3DE9D-4F82-D452-1F9A-18DA35102188}"/>
                  </a:ext>
                </a:extLst>
              </p:cNvPr>
              <p:cNvSpPr/>
              <p:nvPr/>
            </p:nvSpPr>
            <p:spPr>
              <a:xfrm flipV="1">
                <a:off x="4723066" y="3169513"/>
                <a:ext cx="5384" cy="504786"/>
              </a:xfrm>
              <a:custGeom>
                <a:avLst/>
                <a:gdLst>
                  <a:gd name="connsiteX0" fmla="*/ 4370 w 5384"/>
                  <a:gd name="connsiteY0" fmla="*/ -1956 h 504786"/>
                  <a:gd name="connsiteX1" fmla="*/ -1015 w 5384"/>
                  <a:gd name="connsiteY1" fmla="*/ -1956 h 504786"/>
                  <a:gd name="connsiteX2" fmla="*/ -1015 w 5384"/>
                  <a:gd name="connsiteY2" fmla="*/ 502831 h 504786"/>
                  <a:gd name="connsiteX3" fmla="*/ 4370 w 5384"/>
                  <a:gd name="connsiteY3" fmla="*/ 502831 h 504786"/>
                  <a:gd name="connsiteX4" fmla="*/ 4370 w 5384"/>
                  <a:gd name="connsiteY4" fmla="*/ -1956 h 50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4" h="504786">
                    <a:moveTo>
                      <a:pt x="4370" y="-1956"/>
                    </a:moveTo>
                    <a:lnTo>
                      <a:pt x="-1015" y="-1956"/>
                    </a:lnTo>
                    <a:lnTo>
                      <a:pt x="-1015" y="502831"/>
                    </a:lnTo>
                    <a:lnTo>
                      <a:pt x="4370" y="502831"/>
                    </a:lnTo>
                    <a:lnTo>
                      <a:pt x="4370" y="-1956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6" name="Полилиния: фигура 665">
                <a:extLst>
                  <a:ext uri="{FF2B5EF4-FFF2-40B4-BE49-F238E27FC236}">
                    <a16:creationId xmlns:a16="http://schemas.microsoft.com/office/drawing/2014/main" id="{CC26D892-9AF9-CEF8-A5BE-C7D6DF580DFB}"/>
                  </a:ext>
                </a:extLst>
              </p:cNvPr>
              <p:cNvSpPr/>
              <p:nvPr/>
            </p:nvSpPr>
            <p:spPr>
              <a:xfrm flipV="1">
                <a:off x="4755324" y="3169513"/>
                <a:ext cx="5384" cy="504786"/>
              </a:xfrm>
              <a:custGeom>
                <a:avLst/>
                <a:gdLst>
                  <a:gd name="connsiteX0" fmla="*/ 4348 w 5384"/>
                  <a:gd name="connsiteY0" fmla="*/ -1956 h 504786"/>
                  <a:gd name="connsiteX1" fmla="*/ -1037 w 5384"/>
                  <a:gd name="connsiteY1" fmla="*/ -1956 h 504786"/>
                  <a:gd name="connsiteX2" fmla="*/ -1037 w 5384"/>
                  <a:gd name="connsiteY2" fmla="*/ 502831 h 504786"/>
                  <a:gd name="connsiteX3" fmla="*/ 4348 w 5384"/>
                  <a:gd name="connsiteY3" fmla="*/ 502831 h 504786"/>
                  <a:gd name="connsiteX4" fmla="*/ 4348 w 5384"/>
                  <a:gd name="connsiteY4" fmla="*/ -1956 h 50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4" h="504786">
                    <a:moveTo>
                      <a:pt x="4348" y="-1956"/>
                    </a:moveTo>
                    <a:lnTo>
                      <a:pt x="-1037" y="-1956"/>
                    </a:lnTo>
                    <a:lnTo>
                      <a:pt x="-1037" y="502831"/>
                    </a:lnTo>
                    <a:lnTo>
                      <a:pt x="4348" y="502831"/>
                    </a:lnTo>
                    <a:lnTo>
                      <a:pt x="4348" y="-1956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7" name="Полилиния: фигура 666">
                <a:extLst>
                  <a:ext uri="{FF2B5EF4-FFF2-40B4-BE49-F238E27FC236}">
                    <a16:creationId xmlns:a16="http://schemas.microsoft.com/office/drawing/2014/main" id="{F288457A-A48A-C4B1-98D7-8135133C7D47}"/>
                  </a:ext>
                </a:extLst>
              </p:cNvPr>
              <p:cNvSpPr/>
              <p:nvPr/>
            </p:nvSpPr>
            <p:spPr>
              <a:xfrm flipV="1">
                <a:off x="5038724" y="3094431"/>
                <a:ext cx="4508" cy="35039"/>
              </a:xfrm>
              <a:custGeom>
                <a:avLst/>
                <a:gdLst>
                  <a:gd name="connsiteX0" fmla="*/ 3279 w 4508"/>
                  <a:gd name="connsiteY0" fmla="*/ -2233 h 35039"/>
                  <a:gd name="connsiteX1" fmla="*/ -1230 w 4508"/>
                  <a:gd name="connsiteY1" fmla="*/ -2233 h 35039"/>
                  <a:gd name="connsiteX2" fmla="*/ -1230 w 4508"/>
                  <a:gd name="connsiteY2" fmla="*/ 32806 h 35039"/>
                  <a:gd name="connsiteX3" fmla="*/ 3279 w 4508"/>
                  <a:gd name="connsiteY3" fmla="*/ 32806 h 35039"/>
                  <a:gd name="connsiteX4" fmla="*/ 3279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279" y="-2233"/>
                    </a:moveTo>
                    <a:lnTo>
                      <a:pt x="-1230" y="-2233"/>
                    </a:lnTo>
                    <a:lnTo>
                      <a:pt x="-1230" y="32806"/>
                    </a:lnTo>
                    <a:lnTo>
                      <a:pt x="3279" y="32806"/>
                    </a:lnTo>
                    <a:lnTo>
                      <a:pt x="3279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8" name="Полилиния: фигура 667">
                <a:extLst>
                  <a:ext uri="{FF2B5EF4-FFF2-40B4-BE49-F238E27FC236}">
                    <a16:creationId xmlns:a16="http://schemas.microsoft.com/office/drawing/2014/main" id="{3F1EDF03-4871-5BB8-0CE6-FA7D44511C8D}"/>
                  </a:ext>
                </a:extLst>
              </p:cNvPr>
              <p:cNvSpPr/>
              <p:nvPr/>
            </p:nvSpPr>
            <p:spPr>
              <a:xfrm flipV="1">
                <a:off x="5075783" y="3094431"/>
                <a:ext cx="4495" cy="35039"/>
              </a:xfrm>
              <a:custGeom>
                <a:avLst/>
                <a:gdLst>
                  <a:gd name="connsiteX0" fmla="*/ 3240 w 4495"/>
                  <a:gd name="connsiteY0" fmla="*/ -2233 h 35039"/>
                  <a:gd name="connsiteX1" fmla="*/ -1255 w 4495"/>
                  <a:gd name="connsiteY1" fmla="*/ -2233 h 35039"/>
                  <a:gd name="connsiteX2" fmla="*/ -1255 w 4495"/>
                  <a:gd name="connsiteY2" fmla="*/ 32806 h 35039"/>
                  <a:gd name="connsiteX3" fmla="*/ 3240 w 4495"/>
                  <a:gd name="connsiteY3" fmla="*/ 32806 h 35039"/>
                  <a:gd name="connsiteX4" fmla="*/ 3240 w 4495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35039">
                    <a:moveTo>
                      <a:pt x="3240" y="-2233"/>
                    </a:moveTo>
                    <a:lnTo>
                      <a:pt x="-1255" y="-2233"/>
                    </a:lnTo>
                    <a:lnTo>
                      <a:pt x="-1255" y="32806"/>
                    </a:lnTo>
                    <a:lnTo>
                      <a:pt x="3240" y="32806"/>
                    </a:lnTo>
                    <a:lnTo>
                      <a:pt x="3240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69" name="Полилиния: фигура 668">
                <a:extLst>
                  <a:ext uri="{FF2B5EF4-FFF2-40B4-BE49-F238E27FC236}">
                    <a16:creationId xmlns:a16="http://schemas.microsoft.com/office/drawing/2014/main" id="{C43F8122-562B-C2E3-50A3-73961DE7B258}"/>
                  </a:ext>
                </a:extLst>
              </p:cNvPr>
              <p:cNvSpPr/>
              <p:nvPr/>
            </p:nvSpPr>
            <p:spPr>
              <a:xfrm flipV="1">
                <a:off x="5112816" y="3094431"/>
                <a:ext cx="4521" cy="35039"/>
              </a:xfrm>
              <a:custGeom>
                <a:avLst/>
                <a:gdLst>
                  <a:gd name="connsiteX0" fmla="*/ 3241 w 4521"/>
                  <a:gd name="connsiteY0" fmla="*/ -2233 h 35039"/>
                  <a:gd name="connsiteX1" fmla="*/ -1281 w 4521"/>
                  <a:gd name="connsiteY1" fmla="*/ -2233 h 35039"/>
                  <a:gd name="connsiteX2" fmla="*/ -1281 w 4521"/>
                  <a:gd name="connsiteY2" fmla="*/ 32806 h 35039"/>
                  <a:gd name="connsiteX3" fmla="*/ 3241 w 4521"/>
                  <a:gd name="connsiteY3" fmla="*/ 32806 h 35039"/>
                  <a:gd name="connsiteX4" fmla="*/ 3241 w 4521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1" h="35039">
                    <a:moveTo>
                      <a:pt x="3241" y="-2233"/>
                    </a:moveTo>
                    <a:lnTo>
                      <a:pt x="-1281" y="-2233"/>
                    </a:lnTo>
                    <a:lnTo>
                      <a:pt x="-1281" y="32806"/>
                    </a:lnTo>
                    <a:lnTo>
                      <a:pt x="3241" y="32806"/>
                    </a:lnTo>
                    <a:lnTo>
                      <a:pt x="3241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0" name="Полилиния: фигура 669">
                <a:extLst>
                  <a:ext uri="{FF2B5EF4-FFF2-40B4-BE49-F238E27FC236}">
                    <a16:creationId xmlns:a16="http://schemas.microsoft.com/office/drawing/2014/main" id="{7C22B16D-01C2-DAD1-847B-421D20D07C85}"/>
                  </a:ext>
                </a:extLst>
              </p:cNvPr>
              <p:cNvSpPr/>
              <p:nvPr/>
            </p:nvSpPr>
            <p:spPr>
              <a:xfrm flipV="1">
                <a:off x="5149875" y="3094431"/>
                <a:ext cx="4508" cy="35039"/>
              </a:xfrm>
              <a:custGeom>
                <a:avLst/>
                <a:gdLst>
                  <a:gd name="connsiteX0" fmla="*/ 3203 w 4508"/>
                  <a:gd name="connsiteY0" fmla="*/ -2233 h 35039"/>
                  <a:gd name="connsiteX1" fmla="*/ -1306 w 4508"/>
                  <a:gd name="connsiteY1" fmla="*/ -2233 h 35039"/>
                  <a:gd name="connsiteX2" fmla="*/ -1306 w 4508"/>
                  <a:gd name="connsiteY2" fmla="*/ 32806 h 35039"/>
                  <a:gd name="connsiteX3" fmla="*/ 3203 w 4508"/>
                  <a:gd name="connsiteY3" fmla="*/ 32806 h 35039"/>
                  <a:gd name="connsiteX4" fmla="*/ 3203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203" y="-2233"/>
                    </a:moveTo>
                    <a:lnTo>
                      <a:pt x="-1306" y="-2233"/>
                    </a:lnTo>
                    <a:lnTo>
                      <a:pt x="-1306" y="32806"/>
                    </a:lnTo>
                    <a:lnTo>
                      <a:pt x="3203" y="32806"/>
                    </a:lnTo>
                    <a:lnTo>
                      <a:pt x="3203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1" name="Полилиния: фигура 670">
                <a:extLst>
                  <a:ext uri="{FF2B5EF4-FFF2-40B4-BE49-F238E27FC236}">
                    <a16:creationId xmlns:a16="http://schemas.microsoft.com/office/drawing/2014/main" id="{B195DCD5-89D1-C0BA-9CC9-956C60B09609}"/>
                  </a:ext>
                </a:extLst>
              </p:cNvPr>
              <p:cNvSpPr/>
              <p:nvPr/>
            </p:nvSpPr>
            <p:spPr>
              <a:xfrm flipV="1">
                <a:off x="5186921" y="3094431"/>
                <a:ext cx="4508" cy="35039"/>
              </a:xfrm>
              <a:custGeom>
                <a:avLst/>
                <a:gdLst>
                  <a:gd name="connsiteX0" fmla="*/ 3177 w 4508"/>
                  <a:gd name="connsiteY0" fmla="*/ -2233 h 35039"/>
                  <a:gd name="connsiteX1" fmla="*/ -1331 w 4508"/>
                  <a:gd name="connsiteY1" fmla="*/ -2233 h 35039"/>
                  <a:gd name="connsiteX2" fmla="*/ -1331 w 4508"/>
                  <a:gd name="connsiteY2" fmla="*/ 32806 h 35039"/>
                  <a:gd name="connsiteX3" fmla="*/ 3177 w 4508"/>
                  <a:gd name="connsiteY3" fmla="*/ 32806 h 35039"/>
                  <a:gd name="connsiteX4" fmla="*/ 3177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177" y="-2233"/>
                    </a:moveTo>
                    <a:lnTo>
                      <a:pt x="-1331" y="-2233"/>
                    </a:lnTo>
                    <a:lnTo>
                      <a:pt x="-1331" y="32806"/>
                    </a:lnTo>
                    <a:lnTo>
                      <a:pt x="3177" y="32806"/>
                    </a:lnTo>
                    <a:lnTo>
                      <a:pt x="3177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2" name="Полилиния: фигура 671">
                <a:extLst>
                  <a:ext uri="{FF2B5EF4-FFF2-40B4-BE49-F238E27FC236}">
                    <a16:creationId xmlns:a16="http://schemas.microsoft.com/office/drawing/2014/main" id="{7F9EA327-59A9-5A29-E9F0-A3201523DFCA}"/>
                  </a:ext>
                </a:extLst>
              </p:cNvPr>
              <p:cNvSpPr/>
              <p:nvPr/>
            </p:nvSpPr>
            <p:spPr>
              <a:xfrm flipV="1">
                <a:off x="5223967" y="3094431"/>
                <a:ext cx="4508" cy="35039"/>
              </a:xfrm>
              <a:custGeom>
                <a:avLst/>
                <a:gdLst>
                  <a:gd name="connsiteX0" fmla="*/ 3152 w 4508"/>
                  <a:gd name="connsiteY0" fmla="*/ -2233 h 35039"/>
                  <a:gd name="connsiteX1" fmla="*/ -1356 w 4508"/>
                  <a:gd name="connsiteY1" fmla="*/ -2233 h 35039"/>
                  <a:gd name="connsiteX2" fmla="*/ -1356 w 4508"/>
                  <a:gd name="connsiteY2" fmla="*/ 32806 h 35039"/>
                  <a:gd name="connsiteX3" fmla="*/ 3152 w 4508"/>
                  <a:gd name="connsiteY3" fmla="*/ 32806 h 35039"/>
                  <a:gd name="connsiteX4" fmla="*/ 3152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152" y="-2233"/>
                    </a:moveTo>
                    <a:lnTo>
                      <a:pt x="-1356" y="-2233"/>
                    </a:lnTo>
                    <a:lnTo>
                      <a:pt x="-1356" y="32806"/>
                    </a:lnTo>
                    <a:lnTo>
                      <a:pt x="3152" y="32806"/>
                    </a:lnTo>
                    <a:lnTo>
                      <a:pt x="3152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3" name="Полилиния: фигура 672">
                <a:extLst>
                  <a:ext uri="{FF2B5EF4-FFF2-40B4-BE49-F238E27FC236}">
                    <a16:creationId xmlns:a16="http://schemas.microsoft.com/office/drawing/2014/main" id="{AF4264BC-DD9D-1246-F2CB-0828AC37231D}"/>
                  </a:ext>
                </a:extLst>
              </p:cNvPr>
              <p:cNvSpPr/>
              <p:nvPr/>
            </p:nvSpPr>
            <p:spPr>
              <a:xfrm flipV="1">
                <a:off x="5261013" y="3094431"/>
                <a:ext cx="4508" cy="35039"/>
              </a:xfrm>
              <a:custGeom>
                <a:avLst/>
                <a:gdLst>
                  <a:gd name="connsiteX0" fmla="*/ 3127 w 4508"/>
                  <a:gd name="connsiteY0" fmla="*/ -2233 h 35039"/>
                  <a:gd name="connsiteX1" fmla="*/ -1382 w 4508"/>
                  <a:gd name="connsiteY1" fmla="*/ -2233 h 35039"/>
                  <a:gd name="connsiteX2" fmla="*/ -1382 w 4508"/>
                  <a:gd name="connsiteY2" fmla="*/ 32806 h 35039"/>
                  <a:gd name="connsiteX3" fmla="*/ 3127 w 4508"/>
                  <a:gd name="connsiteY3" fmla="*/ 32806 h 35039"/>
                  <a:gd name="connsiteX4" fmla="*/ 3127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127" y="-2233"/>
                    </a:moveTo>
                    <a:lnTo>
                      <a:pt x="-1382" y="-2233"/>
                    </a:lnTo>
                    <a:lnTo>
                      <a:pt x="-1382" y="32806"/>
                    </a:lnTo>
                    <a:lnTo>
                      <a:pt x="3127" y="32806"/>
                    </a:lnTo>
                    <a:lnTo>
                      <a:pt x="3127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4" name="Полилиния: фигура 673">
                <a:extLst>
                  <a:ext uri="{FF2B5EF4-FFF2-40B4-BE49-F238E27FC236}">
                    <a16:creationId xmlns:a16="http://schemas.microsoft.com/office/drawing/2014/main" id="{96D18583-F505-6280-3131-4B510CA4DE3B}"/>
                  </a:ext>
                </a:extLst>
              </p:cNvPr>
              <p:cNvSpPr/>
              <p:nvPr/>
            </p:nvSpPr>
            <p:spPr>
              <a:xfrm flipV="1">
                <a:off x="5298071" y="3094431"/>
                <a:ext cx="4495" cy="35039"/>
              </a:xfrm>
              <a:custGeom>
                <a:avLst/>
                <a:gdLst>
                  <a:gd name="connsiteX0" fmla="*/ 3089 w 4495"/>
                  <a:gd name="connsiteY0" fmla="*/ -2233 h 35039"/>
                  <a:gd name="connsiteX1" fmla="*/ -1407 w 4495"/>
                  <a:gd name="connsiteY1" fmla="*/ -2233 h 35039"/>
                  <a:gd name="connsiteX2" fmla="*/ -1407 w 4495"/>
                  <a:gd name="connsiteY2" fmla="*/ 32806 h 35039"/>
                  <a:gd name="connsiteX3" fmla="*/ 3089 w 4495"/>
                  <a:gd name="connsiteY3" fmla="*/ 32806 h 35039"/>
                  <a:gd name="connsiteX4" fmla="*/ 3089 w 4495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35039">
                    <a:moveTo>
                      <a:pt x="3089" y="-2233"/>
                    </a:moveTo>
                    <a:lnTo>
                      <a:pt x="-1407" y="-2233"/>
                    </a:lnTo>
                    <a:lnTo>
                      <a:pt x="-1407" y="32806"/>
                    </a:lnTo>
                    <a:lnTo>
                      <a:pt x="3089" y="32806"/>
                    </a:lnTo>
                    <a:lnTo>
                      <a:pt x="3089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5" name="Полилиния: фигура 674">
                <a:extLst>
                  <a:ext uri="{FF2B5EF4-FFF2-40B4-BE49-F238E27FC236}">
                    <a16:creationId xmlns:a16="http://schemas.microsoft.com/office/drawing/2014/main" id="{DF1DC3A4-157B-705F-1BC6-7873931F31DB}"/>
                  </a:ext>
                </a:extLst>
              </p:cNvPr>
              <p:cNvSpPr/>
              <p:nvPr/>
            </p:nvSpPr>
            <p:spPr>
              <a:xfrm flipV="1">
                <a:off x="5335104" y="3094431"/>
                <a:ext cx="4508" cy="35039"/>
              </a:xfrm>
              <a:custGeom>
                <a:avLst/>
                <a:gdLst>
                  <a:gd name="connsiteX0" fmla="*/ 3076 w 4508"/>
                  <a:gd name="connsiteY0" fmla="*/ -2233 h 35039"/>
                  <a:gd name="connsiteX1" fmla="*/ -1432 w 4508"/>
                  <a:gd name="connsiteY1" fmla="*/ -2233 h 35039"/>
                  <a:gd name="connsiteX2" fmla="*/ -1432 w 4508"/>
                  <a:gd name="connsiteY2" fmla="*/ 32806 h 35039"/>
                  <a:gd name="connsiteX3" fmla="*/ 3076 w 4508"/>
                  <a:gd name="connsiteY3" fmla="*/ 32806 h 35039"/>
                  <a:gd name="connsiteX4" fmla="*/ 3076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076" y="-2233"/>
                    </a:moveTo>
                    <a:lnTo>
                      <a:pt x="-1432" y="-2233"/>
                    </a:lnTo>
                    <a:lnTo>
                      <a:pt x="-1432" y="32806"/>
                    </a:lnTo>
                    <a:lnTo>
                      <a:pt x="3076" y="32806"/>
                    </a:lnTo>
                    <a:lnTo>
                      <a:pt x="3076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6" name="Полилиния: фигура 675">
                <a:extLst>
                  <a:ext uri="{FF2B5EF4-FFF2-40B4-BE49-F238E27FC236}">
                    <a16:creationId xmlns:a16="http://schemas.microsoft.com/office/drawing/2014/main" id="{91ACFAFC-FA1A-5483-2B29-7388D90A396D}"/>
                  </a:ext>
                </a:extLst>
              </p:cNvPr>
              <p:cNvSpPr/>
              <p:nvPr/>
            </p:nvSpPr>
            <p:spPr>
              <a:xfrm flipV="1">
                <a:off x="5372150" y="3094431"/>
                <a:ext cx="4508" cy="35039"/>
              </a:xfrm>
              <a:custGeom>
                <a:avLst/>
                <a:gdLst>
                  <a:gd name="connsiteX0" fmla="*/ 3051 w 4508"/>
                  <a:gd name="connsiteY0" fmla="*/ -2233 h 35039"/>
                  <a:gd name="connsiteX1" fmla="*/ -1458 w 4508"/>
                  <a:gd name="connsiteY1" fmla="*/ -2233 h 35039"/>
                  <a:gd name="connsiteX2" fmla="*/ -1458 w 4508"/>
                  <a:gd name="connsiteY2" fmla="*/ 32806 h 35039"/>
                  <a:gd name="connsiteX3" fmla="*/ 3051 w 4508"/>
                  <a:gd name="connsiteY3" fmla="*/ 32806 h 35039"/>
                  <a:gd name="connsiteX4" fmla="*/ 3051 w 4508"/>
                  <a:gd name="connsiteY4" fmla="*/ -2233 h 3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5039">
                    <a:moveTo>
                      <a:pt x="3051" y="-2233"/>
                    </a:moveTo>
                    <a:lnTo>
                      <a:pt x="-1458" y="-2233"/>
                    </a:lnTo>
                    <a:lnTo>
                      <a:pt x="-1458" y="32806"/>
                    </a:lnTo>
                    <a:lnTo>
                      <a:pt x="3051" y="32806"/>
                    </a:lnTo>
                    <a:lnTo>
                      <a:pt x="3051" y="-223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7" name="Полилиния: фигура 676">
                <a:extLst>
                  <a:ext uri="{FF2B5EF4-FFF2-40B4-BE49-F238E27FC236}">
                    <a16:creationId xmlns:a16="http://schemas.microsoft.com/office/drawing/2014/main" id="{AB27D25A-B391-F55C-9A29-192E35EBD888}"/>
                  </a:ext>
                </a:extLst>
              </p:cNvPr>
              <p:cNvSpPr/>
              <p:nvPr/>
            </p:nvSpPr>
            <p:spPr>
              <a:xfrm flipV="1">
                <a:off x="5023091" y="3094431"/>
                <a:ext cx="168274" cy="4025"/>
              </a:xfrm>
              <a:custGeom>
                <a:avLst/>
                <a:gdLst>
                  <a:gd name="connsiteX0" fmla="*/ -1275 w 168274"/>
                  <a:gd name="connsiteY0" fmla="*/ 1779 h 4025"/>
                  <a:gd name="connsiteX1" fmla="*/ -1275 w 168274"/>
                  <a:gd name="connsiteY1" fmla="*/ -2247 h 4025"/>
                  <a:gd name="connsiteX2" fmla="*/ 167000 w 168274"/>
                  <a:gd name="connsiteY2" fmla="*/ -2247 h 4025"/>
                  <a:gd name="connsiteX3" fmla="*/ 167000 w 168274"/>
                  <a:gd name="connsiteY3" fmla="*/ 1779 h 4025"/>
                  <a:gd name="connsiteX4" fmla="*/ -1275 w 168274"/>
                  <a:gd name="connsiteY4" fmla="*/ 1779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274" h="4025">
                    <a:moveTo>
                      <a:pt x="-1275" y="1779"/>
                    </a:moveTo>
                    <a:lnTo>
                      <a:pt x="-1275" y="-2247"/>
                    </a:lnTo>
                    <a:lnTo>
                      <a:pt x="167000" y="-2247"/>
                    </a:lnTo>
                    <a:lnTo>
                      <a:pt x="167000" y="1779"/>
                    </a:lnTo>
                    <a:lnTo>
                      <a:pt x="-1275" y="177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8" name="Полилиния: фигура 677">
                <a:extLst>
                  <a:ext uri="{FF2B5EF4-FFF2-40B4-BE49-F238E27FC236}">
                    <a16:creationId xmlns:a16="http://schemas.microsoft.com/office/drawing/2014/main" id="{B42F7DA7-FD7B-CE3D-5157-60A36BD3EA1C}"/>
                  </a:ext>
                </a:extLst>
              </p:cNvPr>
              <p:cNvSpPr/>
              <p:nvPr/>
            </p:nvSpPr>
            <p:spPr>
              <a:xfrm flipV="1">
                <a:off x="5223967" y="3094431"/>
                <a:ext cx="152704" cy="4025"/>
              </a:xfrm>
              <a:custGeom>
                <a:avLst/>
                <a:gdLst>
                  <a:gd name="connsiteX0" fmla="*/ -1407 w 152704"/>
                  <a:gd name="connsiteY0" fmla="*/ 1779 h 4025"/>
                  <a:gd name="connsiteX1" fmla="*/ -1407 w 152704"/>
                  <a:gd name="connsiteY1" fmla="*/ -2247 h 4025"/>
                  <a:gd name="connsiteX2" fmla="*/ 151298 w 152704"/>
                  <a:gd name="connsiteY2" fmla="*/ -2247 h 4025"/>
                  <a:gd name="connsiteX3" fmla="*/ 151298 w 152704"/>
                  <a:gd name="connsiteY3" fmla="*/ 1779 h 4025"/>
                  <a:gd name="connsiteX4" fmla="*/ -1407 w 152704"/>
                  <a:gd name="connsiteY4" fmla="*/ 1779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4" h="4025">
                    <a:moveTo>
                      <a:pt x="-1407" y="1779"/>
                    </a:moveTo>
                    <a:lnTo>
                      <a:pt x="-1407" y="-2247"/>
                    </a:lnTo>
                    <a:lnTo>
                      <a:pt x="151298" y="-2247"/>
                    </a:lnTo>
                    <a:lnTo>
                      <a:pt x="151298" y="1779"/>
                    </a:lnTo>
                    <a:lnTo>
                      <a:pt x="-1407" y="177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79" name="Полилиния: фигура 678">
                <a:extLst>
                  <a:ext uri="{FF2B5EF4-FFF2-40B4-BE49-F238E27FC236}">
                    <a16:creationId xmlns:a16="http://schemas.microsoft.com/office/drawing/2014/main" id="{C1616A84-0FEB-F332-491C-C3B20F405242}"/>
                  </a:ext>
                </a:extLst>
              </p:cNvPr>
              <p:cNvSpPr/>
              <p:nvPr/>
            </p:nvSpPr>
            <p:spPr>
              <a:xfrm flipV="1">
                <a:off x="5223916" y="3109938"/>
                <a:ext cx="152755" cy="4025"/>
              </a:xfrm>
              <a:custGeom>
                <a:avLst/>
                <a:gdLst>
                  <a:gd name="connsiteX0" fmla="*/ -1407 w 152755"/>
                  <a:gd name="connsiteY0" fmla="*/ 1793 h 4025"/>
                  <a:gd name="connsiteX1" fmla="*/ -1407 w 152755"/>
                  <a:gd name="connsiteY1" fmla="*/ -2233 h 4025"/>
                  <a:gd name="connsiteX2" fmla="*/ 151349 w 152755"/>
                  <a:gd name="connsiteY2" fmla="*/ -2233 h 4025"/>
                  <a:gd name="connsiteX3" fmla="*/ 151349 w 152755"/>
                  <a:gd name="connsiteY3" fmla="*/ 1793 h 4025"/>
                  <a:gd name="connsiteX4" fmla="*/ -1407 w 152755"/>
                  <a:gd name="connsiteY4" fmla="*/ 1793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55" h="4025">
                    <a:moveTo>
                      <a:pt x="-1407" y="1793"/>
                    </a:moveTo>
                    <a:lnTo>
                      <a:pt x="-1407" y="-2233"/>
                    </a:lnTo>
                    <a:lnTo>
                      <a:pt x="151349" y="-2233"/>
                    </a:lnTo>
                    <a:lnTo>
                      <a:pt x="151349" y="1793"/>
                    </a:lnTo>
                    <a:lnTo>
                      <a:pt x="-1407" y="179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0" name="Полилиния: фигура 679">
                <a:extLst>
                  <a:ext uri="{FF2B5EF4-FFF2-40B4-BE49-F238E27FC236}">
                    <a16:creationId xmlns:a16="http://schemas.microsoft.com/office/drawing/2014/main" id="{702E7FFC-6F4F-F0A7-A2BD-CBD407734AB3}"/>
                  </a:ext>
                </a:extLst>
              </p:cNvPr>
              <p:cNvSpPr/>
              <p:nvPr/>
            </p:nvSpPr>
            <p:spPr>
              <a:xfrm flipV="1">
                <a:off x="5023091" y="3109938"/>
                <a:ext cx="168325" cy="4025"/>
              </a:xfrm>
              <a:custGeom>
                <a:avLst/>
                <a:gdLst>
                  <a:gd name="connsiteX0" fmla="*/ -1275 w 168325"/>
                  <a:gd name="connsiteY0" fmla="*/ 1793 h 4025"/>
                  <a:gd name="connsiteX1" fmla="*/ -1275 w 168325"/>
                  <a:gd name="connsiteY1" fmla="*/ -2233 h 4025"/>
                  <a:gd name="connsiteX2" fmla="*/ 167051 w 168325"/>
                  <a:gd name="connsiteY2" fmla="*/ -2233 h 4025"/>
                  <a:gd name="connsiteX3" fmla="*/ 167051 w 168325"/>
                  <a:gd name="connsiteY3" fmla="*/ 1793 h 4025"/>
                  <a:gd name="connsiteX4" fmla="*/ -1275 w 168325"/>
                  <a:gd name="connsiteY4" fmla="*/ 1793 h 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5" h="4025">
                    <a:moveTo>
                      <a:pt x="-1275" y="1793"/>
                    </a:moveTo>
                    <a:lnTo>
                      <a:pt x="-1275" y="-2233"/>
                    </a:lnTo>
                    <a:lnTo>
                      <a:pt x="167051" y="-2233"/>
                    </a:lnTo>
                    <a:lnTo>
                      <a:pt x="167051" y="1793"/>
                    </a:lnTo>
                    <a:lnTo>
                      <a:pt x="-1275" y="1793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1" name="Полилиния: фигура 680">
                <a:extLst>
                  <a:ext uri="{FF2B5EF4-FFF2-40B4-BE49-F238E27FC236}">
                    <a16:creationId xmlns:a16="http://schemas.microsoft.com/office/drawing/2014/main" id="{A720FF1B-2A32-7800-FF72-A55A844D415B}"/>
                  </a:ext>
                </a:extLst>
              </p:cNvPr>
              <p:cNvSpPr/>
              <p:nvPr/>
            </p:nvSpPr>
            <p:spPr>
              <a:xfrm flipV="1">
                <a:off x="5191429" y="3129762"/>
                <a:ext cx="3911" cy="544537"/>
              </a:xfrm>
              <a:custGeom>
                <a:avLst/>
                <a:gdLst>
                  <a:gd name="connsiteX0" fmla="*/ 2578 w 3911"/>
                  <a:gd name="connsiteY0" fmla="*/ -1974 h 544537"/>
                  <a:gd name="connsiteX1" fmla="*/ -1334 w 3911"/>
                  <a:gd name="connsiteY1" fmla="*/ -1974 h 544537"/>
                  <a:gd name="connsiteX2" fmla="*/ -1334 w 3911"/>
                  <a:gd name="connsiteY2" fmla="*/ 542564 h 544537"/>
                  <a:gd name="connsiteX3" fmla="*/ 2578 w 3911"/>
                  <a:gd name="connsiteY3" fmla="*/ 542564 h 544537"/>
                  <a:gd name="connsiteX4" fmla="*/ 2578 w 3911"/>
                  <a:gd name="connsiteY4" fmla="*/ -1974 h 544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1" h="544537">
                    <a:moveTo>
                      <a:pt x="2578" y="-1974"/>
                    </a:moveTo>
                    <a:lnTo>
                      <a:pt x="-1334" y="-1974"/>
                    </a:lnTo>
                    <a:lnTo>
                      <a:pt x="-1334" y="542564"/>
                    </a:lnTo>
                    <a:lnTo>
                      <a:pt x="2578" y="542564"/>
                    </a:lnTo>
                    <a:lnTo>
                      <a:pt x="2578" y="-1974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2" name="Полилиния: фигура 681">
                <a:extLst>
                  <a:ext uri="{FF2B5EF4-FFF2-40B4-BE49-F238E27FC236}">
                    <a16:creationId xmlns:a16="http://schemas.microsoft.com/office/drawing/2014/main" id="{E916D2D9-C4AB-1C84-5FBF-472F5D730DD8}"/>
                  </a:ext>
                </a:extLst>
              </p:cNvPr>
              <p:cNvSpPr/>
              <p:nvPr/>
            </p:nvSpPr>
            <p:spPr>
              <a:xfrm flipV="1">
                <a:off x="5220055" y="3129762"/>
                <a:ext cx="3911" cy="544537"/>
              </a:xfrm>
              <a:custGeom>
                <a:avLst/>
                <a:gdLst>
                  <a:gd name="connsiteX0" fmla="*/ 2558 w 3911"/>
                  <a:gd name="connsiteY0" fmla="*/ -1974 h 544537"/>
                  <a:gd name="connsiteX1" fmla="*/ -1354 w 3911"/>
                  <a:gd name="connsiteY1" fmla="*/ -1974 h 544537"/>
                  <a:gd name="connsiteX2" fmla="*/ -1354 w 3911"/>
                  <a:gd name="connsiteY2" fmla="*/ 542564 h 544537"/>
                  <a:gd name="connsiteX3" fmla="*/ 2558 w 3911"/>
                  <a:gd name="connsiteY3" fmla="*/ 542564 h 544537"/>
                  <a:gd name="connsiteX4" fmla="*/ 2558 w 3911"/>
                  <a:gd name="connsiteY4" fmla="*/ -1974 h 544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1" h="544537">
                    <a:moveTo>
                      <a:pt x="2558" y="-1974"/>
                    </a:moveTo>
                    <a:lnTo>
                      <a:pt x="-1354" y="-1974"/>
                    </a:lnTo>
                    <a:lnTo>
                      <a:pt x="-1354" y="542564"/>
                    </a:lnTo>
                    <a:lnTo>
                      <a:pt x="2558" y="542564"/>
                    </a:lnTo>
                    <a:lnTo>
                      <a:pt x="2558" y="-1974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3" name="Полилиния: фигура 682">
                <a:extLst>
                  <a:ext uri="{FF2B5EF4-FFF2-40B4-BE49-F238E27FC236}">
                    <a16:creationId xmlns:a16="http://schemas.microsoft.com/office/drawing/2014/main" id="{7FA7DB4E-9C47-2256-E8C0-B25D165AD083}"/>
                  </a:ext>
                </a:extLst>
              </p:cNvPr>
              <p:cNvSpPr/>
              <p:nvPr/>
            </p:nvSpPr>
            <p:spPr>
              <a:xfrm flipV="1">
                <a:off x="5195341" y="3662769"/>
                <a:ext cx="24714" cy="3086"/>
              </a:xfrm>
              <a:custGeom>
                <a:avLst/>
                <a:gdLst>
                  <a:gd name="connsiteX0" fmla="*/ 23370 w 24714"/>
                  <a:gd name="connsiteY0" fmla="*/ -1740 h 3086"/>
                  <a:gd name="connsiteX1" fmla="*/ -1344 w 24714"/>
                  <a:gd name="connsiteY1" fmla="*/ -1740 h 3086"/>
                  <a:gd name="connsiteX2" fmla="*/ -1344 w 24714"/>
                  <a:gd name="connsiteY2" fmla="*/ 1346 h 3086"/>
                  <a:gd name="connsiteX3" fmla="*/ 23370 w 24714"/>
                  <a:gd name="connsiteY3" fmla="*/ 1346 h 3086"/>
                  <a:gd name="connsiteX4" fmla="*/ 23370 w 24714"/>
                  <a:gd name="connsiteY4" fmla="*/ -1740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1740"/>
                    </a:moveTo>
                    <a:lnTo>
                      <a:pt x="-1344" y="-1740"/>
                    </a:lnTo>
                    <a:lnTo>
                      <a:pt x="-1344" y="1346"/>
                    </a:lnTo>
                    <a:lnTo>
                      <a:pt x="23370" y="1346"/>
                    </a:lnTo>
                    <a:lnTo>
                      <a:pt x="23370" y="-1740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4" name="Полилиния: фигура 683">
                <a:extLst>
                  <a:ext uri="{FF2B5EF4-FFF2-40B4-BE49-F238E27FC236}">
                    <a16:creationId xmlns:a16="http://schemas.microsoft.com/office/drawing/2014/main" id="{39901CC6-787F-9031-33AF-1510626C4349}"/>
                  </a:ext>
                </a:extLst>
              </p:cNvPr>
              <p:cNvSpPr/>
              <p:nvPr/>
            </p:nvSpPr>
            <p:spPr>
              <a:xfrm flipV="1">
                <a:off x="5195341" y="3645077"/>
                <a:ext cx="24714" cy="3060"/>
              </a:xfrm>
              <a:custGeom>
                <a:avLst/>
                <a:gdLst>
                  <a:gd name="connsiteX0" fmla="*/ 23370 w 24714"/>
                  <a:gd name="connsiteY0" fmla="*/ -1756 h 3060"/>
                  <a:gd name="connsiteX1" fmla="*/ -1344 w 24714"/>
                  <a:gd name="connsiteY1" fmla="*/ -1756 h 3060"/>
                  <a:gd name="connsiteX2" fmla="*/ -1344 w 24714"/>
                  <a:gd name="connsiteY2" fmla="*/ 1305 h 3060"/>
                  <a:gd name="connsiteX3" fmla="*/ 23370 w 24714"/>
                  <a:gd name="connsiteY3" fmla="*/ 1305 h 3060"/>
                  <a:gd name="connsiteX4" fmla="*/ 23370 w 24714"/>
                  <a:gd name="connsiteY4" fmla="*/ -1756 h 3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60">
                    <a:moveTo>
                      <a:pt x="23370" y="-1756"/>
                    </a:moveTo>
                    <a:lnTo>
                      <a:pt x="-1344" y="-1756"/>
                    </a:lnTo>
                    <a:lnTo>
                      <a:pt x="-1344" y="1305"/>
                    </a:lnTo>
                    <a:lnTo>
                      <a:pt x="23370" y="1305"/>
                    </a:lnTo>
                    <a:lnTo>
                      <a:pt x="23370" y="-1756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5" name="Полилиния: фигура 684">
                <a:extLst>
                  <a:ext uri="{FF2B5EF4-FFF2-40B4-BE49-F238E27FC236}">
                    <a16:creationId xmlns:a16="http://schemas.microsoft.com/office/drawing/2014/main" id="{D07CD1DB-0224-0A2F-0882-E4397539E417}"/>
                  </a:ext>
                </a:extLst>
              </p:cNvPr>
              <p:cNvSpPr/>
              <p:nvPr/>
            </p:nvSpPr>
            <p:spPr>
              <a:xfrm flipV="1">
                <a:off x="5195341" y="3627361"/>
                <a:ext cx="24714" cy="3073"/>
              </a:xfrm>
              <a:custGeom>
                <a:avLst/>
                <a:gdLst>
                  <a:gd name="connsiteX0" fmla="*/ 23370 w 24714"/>
                  <a:gd name="connsiteY0" fmla="*/ -1772 h 3073"/>
                  <a:gd name="connsiteX1" fmla="*/ -1344 w 24714"/>
                  <a:gd name="connsiteY1" fmla="*/ -1772 h 3073"/>
                  <a:gd name="connsiteX2" fmla="*/ -1344 w 24714"/>
                  <a:gd name="connsiteY2" fmla="*/ 1302 h 3073"/>
                  <a:gd name="connsiteX3" fmla="*/ 23370 w 24714"/>
                  <a:gd name="connsiteY3" fmla="*/ 1302 h 3073"/>
                  <a:gd name="connsiteX4" fmla="*/ 23370 w 24714"/>
                  <a:gd name="connsiteY4" fmla="*/ -1772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772"/>
                    </a:moveTo>
                    <a:lnTo>
                      <a:pt x="-1344" y="-1772"/>
                    </a:lnTo>
                    <a:lnTo>
                      <a:pt x="-1344" y="1302"/>
                    </a:lnTo>
                    <a:lnTo>
                      <a:pt x="23370" y="1302"/>
                    </a:lnTo>
                    <a:lnTo>
                      <a:pt x="23370" y="-1772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6" name="Полилиния: фигура 685">
                <a:extLst>
                  <a:ext uri="{FF2B5EF4-FFF2-40B4-BE49-F238E27FC236}">
                    <a16:creationId xmlns:a16="http://schemas.microsoft.com/office/drawing/2014/main" id="{462A94FE-4129-F8FF-46E4-998320EC45B6}"/>
                  </a:ext>
                </a:extLst>
              </p:cNvPr>
              <p:cNvSpPr/>
              <p:nvPr/>
            </p:nvSpPr>
            <p:spPr>
              <a:xfrm flipV="1">
                <a:off x="5195341" y="3609657"/>
                <a:ext cx="24714" cy="3060"/>
              </a:xfrm>
              <a:custGeom>
                <a:avLst/>
                <a:gdLst>
                  <a:gd name="connsiteX0" fmla="*/ 23370 w 24714"/>
                  <a:gd name="connsiteY0" fmla="*/ -1787 h 3060"/>
                  <a:gd name="connsiteX1" fmla="*/ -1344 w 24714"/>
                  <a:gd name="connsiteY1" fmla="*/ -1787 h 3060"/>
                  <a:gd name="connsiteX2" fmla="*/ -1344 w 24714"/>
                  <a:gd name="connsiteY2" fmla="*/ 1273 h 3060"/>
                  <a:gd name="connsiteX3" fmla="*/ 23370 w 24714"/>
                  <a:gd name="connsiteY3" fmla="*/ 1273 h 3060"/>
                  <a:gd name="connsiteX4" fmla="*/ 23370 w 24714"/>
                  <a:gd name="connsiteY4" fmla="*/ -1787 h 3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60">
                    <a:moveTo>
                      <a:pt x="23370" y="-1787"/>
                    </a:moveTo>
                    <a:lnTo>
                      <a:pt x="-1344" y="-1787"/>
                    </a:lnTo>
                    <a:lnTo>
                      <a:pt x="-1344" y="1273"/>
                    </a:lnTo>
                    <a:lnTo>
                      <a:pt x="23370" y="1273"/>
                    </a:lnTo>
                    <a:lnTo>
                      <a:pt x="23370" y="-1787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7" name="Полилиния: фигура 686">
                <a:extLst>
                  <a:ext uri="{FF2B5EF4-FFF2-40B4-BE49-F238E27FC236}">
                    <a16:creationId xmlns:a16="http://schemas.microsoft.com/office/drawing/2014/main" id="{4E4D29B3-1369-0BDE-46AE-785295AD837C}"/>
                  </a:ext>
                </a:extLst>
              </p:cNvPr>
              <p:cNvSpPr/>
              <p:nvPr/>
            </p:nvSpPr>
            <p:spPr>
              <a:xfrm flipV="1">
                <a:off x="5195341" y="3591953"/>
                <a:ext cx="24714" cy="3086"/>
              </a:xfrm>
              <a:custGeom>
                <a:avLst/>
                <a:gdLst>
                  <a:gd name="connsiteX0" fmla="*/ 23370 w 24714"/>
                  <a:gd name="connsiteY0" fmla="*/ -1803 h 3086"/>
                  <a:gd name="connsiteX1" fmla="*/ -1344 w 24714"/>
                  <a:gd name="connsiteY1" fmla="*/ -1803 h 3086"/>
                  <a:gd name="connsiteX2" fmla="*/ -1344 w 24714"/>
                  <a:gd name="connsiteY2" fmla="*/ 1283 h 3086"/>
                  <a:gd name="connsiteX3" fmla="*/ 23370 w 24714"/>
                  <a:gd name="connsiteY3" fmla="*/ 1283 h 3086"/>
                  <a:gd name="connsiteX4" fmla="*/ 23370 w 24714"/>
                  <a:gd name="connsiteY4" fmla="*/ -1803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1803"/>
                    </a:moveTo>
                    <a:lnTo>
                      <a:pt x="-1344" y="-1803"/>
                    </a:lnTo>
                    <a:lnTo>
                      <a:pt x="-1344" y="1283"/>
                    </a:lnTo>
                    <a:lnTo>
                      <a:pt x="23370" y="1283"/>
                    </a:lnTo>
                    <a:lnTo>
                      <a:pt x="23370" y="-1803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8" name="Полилиния: фигура 687">
                <a:extLst>
                  <a:ext uri="{FF2B5EF4-FFF2-40B4-BE49-F238E27FC236}">
                    <a16:creationId xmlns:a16="http://schemas.microsoft.com/office/drawing/2014/main" id="{61743615-DD75-70BB-5F8A-C4B645E4B974}"/>
                  </a:ext>
                </a:extLst>
              </p:cNvPr>
              <p:cNvSpPr/>
              <p:nvPr/>
            </p:nvSpPr>
            <p:spPr>
              <a:xfrm flipV="1">
                <a:off x="5195341" y="3574237"/>
                <a:ext cx="24714" cy="3086"/>
              </a:xfrm>
              <a:custGeom>
                <a:avLst/>
                <a:gdLst>
                  <a:gd name="connsiteX0" fmla="*/ 23370 w 24714"/>
                  <a:gd name="connsiteY0" fmla="*/ -1819 h 3086"/>
                  <a:gd name="connsiteX1" fmla="*/ -1344 w 24714"/>
                  <a:gd name="connsiteY1" fmla="*/ -1819 h 3086"/>
                  <a:gd name="connsiteX2" fmla="*/ -1344 w 24714"/>
                  <a:gd name="connsiteY2" fmla="*/ 1267 h 3086"/>
                  <a:gd name="connsiteX3" fmla="*/ 23370 w 24714"/>
                  <a:gd name="connsiteY3" fmla="*/ 1267 h 3086"/>
                  <a:gd name="connsiteX4" fmla="*/ 23370 w 24714"/>
                  <a:gd name="connsiteY4" fmla="*/ -1819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1819"/>
                    </a:moveTo>
                    <a:lnTo>
                      <a:pt x="-1344" y="-1819"/>
                    </a:lnTo>
                    <a:lnTo>
                      <a:pt x="-1344" y="1267"/>
                    </a:lnTo>
                    <a:lnTo>
                      <a:pt x="23370" y="1267"/>
                    </a:lnTo>
                    <a:lnTo>
                      <a:pt x="23370" y="-181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89" name="Полилиния: фигура 688">
                <a:extLst>
                  <a:ext uri="{FF2B5EF4-FFF2-40B4-BE49-F238E27FC236}">
                    <a16:creationId xmlns:a16="http://schemas.microsoft.com/office/drawing/2014/main" id="{E4904998-A48A-4F36-AF4F-8A32C49F0FFD}"/>
                  </a:ext>
                </a:extLst>
              </p:cNvPr>
              <p:cNvSpPr/>
              <p:nvPr/>
            </p:nvSpPr>
            <p:spPr>
              <a:xfrm flipV="1">
                <a:off x="5195341" y="3556546"/>
                <a:ext cx="24714" cy="3073"/>
              </a:xfrm>
              <a:custGeom>
                <a:avLst/>
                <a:gdLst>
                  <a:gd name="connsiteX0" fmla="*/ 23370 w 24714"/>
                  <a:gd name="connsiteY0" fmla="*/ -1835 h 3073"/>
                  <a:gd name="connsiteX1" fmla="*/ -1344 w 24714"/>
                  <a:gd name="connsiteY1" fmla="*/ -1835 h 3073"/>
                  <a:gd name="connsiteX2" fmla="*/ -1344 w 24714"/>
                  <a:gd name="connsiteY2" fmla="*/ 1239 h 3073"/>
                  <a:gd name="connsiteX3" fmla="*/ 23370 w 24714"/>
                  <a:gd name="connsiteY3" fmla="*/ 1239 h 3073"/>
                  <a:gd name="connsiteX4" fmla="*/ 23370 w 24714"/>
                  <a:gd name="connsiteY4" fmla="*/ -1835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835"/>
                    </a:moveTo>
                    <a:lnTo>
                      <a:pt x="-1344" y="-1835"/>
                    </a:lnTo>
                    <a:lnTo>
                      <a:pt x="-1344" y="1239"/>
                    </a:lnTo>
                    <a:lnTo>
                      <a:pt x="23370" y="1239"/>
                    </a:lnTo>
                    <a:lnTo>
                      <a:pt x="23370" y="-1835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0" name="Полилиния: фигура 689">
                <a:extLst>
                  <a:ext uri="{FF2B5EF4-FFF2-40B4-BE49-F238E27FC236}">
                    <a16:creationId xmlns:a16="http://schemas.microsoft.com/office/drawing/2014/main" id="{C90EA3E7-CF4C-5662-B4F7-C66F4384D4F1}"/>
                  </a:ext>
                </a:extLst>
              </p:cNvPr>
              <p:cNvSpPr/>
              <p:nvPr/>
            </p:nvSpPr>
            <p:spPr>
              <a:xfrm flipV="1">
                <a:off x="5195341" y="3538842"/>
                <a:ext cx="24714" cy="3073"/>
              </a:xfrm>
              <a:custGeom>
                <a:avLst/>
                <a:gdLst>
                  <a:gd name="connsiteX0" fmla="*/ 23370 w 24714"/>
                  <a:gd name="connsiteY0" fmla="*/ -1851 h 3073"/>
                  <a:gd name="connsiteX1" fmla="*/ -1344 w 24714"/>
                  <a:gd name="connsiteY1" fmla="*/ -1851 h 3073"/>
                  <a:gd name="connsiteX2" fmla="*/ -1344 w 24714"/>
                  <a:gd name="connsiteY2" fmla="*/ 1223 h 3073"/>
                  <a:gd name="connsiteX3" fmla="*/ 23370 w 24714"/>
                  <a:gd name="connsiteY3" fmla="*/ 1223 h 3073"/>
                  <a:gd name="connsiteX4" fmla="*/ 23370 w 24714"/>
                  <a:gd name="connsiteY4" fmla="*/ -1851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851"/>
                    </a:moveTo>
                    <a:lnTo>
                      <a:pt x="-1344" y="-1851"/>
                    </a:lnTo>
                    <a:lnTo>
                      <a:pt x="-1344" y="1223"/>
                    </a:lnTo>
                    <a:lnTo>
                      <a:pt x="23370" y="1223"/>
                    </a:lnTo>
                    <a:lnTo>
                      <a:pt x="23370" y="-1851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1" name="Полилиния: фигура 690">
                <a:extLst>
                  <a:ext uri="{FF2B5EF4-FFF2-40B4-BE49-F238E27FC236}">
                    <a16:creationId xmlns:a16="http://schemas.microsoft.com/office/drawing/2014/main" id="{06AC7E1B-D3A4-6C54-99AD-04460E7CB4FE}"/>
                  </a:ext>
                </a:extLst>
              </p:cNvPr>
              <p:cNvSpPr/>
              <p:nvPr/>
            </p:nvSpPr>
            <p:spPr>
              <a:xfrm flipV="1">
                <a:off x="5195341" y="3521138"/>
                <a:ext cx="24714" cy="3073"/>
              </a:xfrm>
              <a:custGeom>
                <a:avLst/>
                <a:gdLst>
                  <a:gd name="connsiteX0" fmla="*/ 23370 w 24714"/>
                  <a:gd name="connsiteY0" fmla="*/ -1866 h 3073"/>
                  <a:gd name="connsiteX1" fmla="*/ -1344 w 24714"/>
                  <a:gd name="connsiteY1" fmla="*/ -1866 h 3073"/>
                  <a:gd name="connsiteX2" fmla="*/ -1344 w 24714"/>
                  <a:gd name="connsiteY2" fmla="*/ 1207 h 3073"/>
                  <a:gd name="connsiteX3" fmla="*/ 23370 w 24714"/>
                  <a:gd name="connsiteY3" fmla="*/ 1207 h 3073"/>
                  <a:gd name="connsiteX4" fmla="*/ 23370 w 24714"/>
                  <a:gd name="connsiteY4" fmla="*/ -1866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866"/>
                    </a:moveTo>
                    <a:lnTo>
                      <a:pt x="-1344" y="-1866"/>
                    </a:lnTo>
                    <a:lnTo>
                      <a:pt x="-1344" y="1207"/>
                    </a:lnTo>
                    <a:lnTo>
                      <a:pt x="23370" y="1207"/>
                    </a:lnTo>
                    <a:lnTo>
                      <a:pt x="23370" y="-1866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2" name="Полилиния: фигура 691">
                <a:extLst>
                  <a:ext uri="{FF2B5EF4-FFF2-40B4-BE49-F238E27FC236}">
                    <a16:creationId xmlns:a16="http://schemas.microsoft.com/office/drawing/2014/main" id="{1ECA74F3-2A26-E8C4-2D41-731AE6BFB06B}"/>
                  </a:ext>
                </a:extLst>
              </p:cNvPr>
              <p:cNvSpPr/>
              <p:nvPr/>
            </p:nvSpPr>
            <p:spPr>
              <a:xfrm flipV="1">
                <a:off x="5195341" y="3503434"/>
                <a:ext cx="24714" cy="3073"/>
              </a:xfrm>
              <a:custGeom>
                <a:avLst/>
                <a:gdLst>
                  <a:gd name="connsiteX0" fmla="*/ 23370 w 24714"/>
                  <a:gd name="connsiteY0" fmla="*/ -1882 h 3073"/>
                  <a:gd name="connsiteX1" fmla="*/ -1344 w 24714"/>
                  <a:gd name="connsiteY1" fmla="*/ -1882 h 3073"/>
                  <a:gd name="connsiteX2" fmla="*/ -1344 w 24714"/>
                  <a:gd name="connsiteY2" fmla="*/ 1191 h 3073"/>
                  <a:gd name="connsiteX3" fmla="*/ 23370 w 24714"/>
                  <a:gd name="connsiteY3" fmla="*/ 1191 h 3073"/>
                  <a:gd name="connsiteX4" fmla="*/ 23370 w 24714"/>
                  <a:gd name="connsiteY4" fmla="*/ -1882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882"/>
                    </a:moveTo>
                    <a:lnTo>
                      <a:pt x="-1344" y="-1882"/>
                    </a:lnTo>
                    <a:lnTo>
                      <a:pt x="-1344" y="1191"/>
                    </a:lnTo>
                    <a:lnTo>
                      <a:pt x="23370" y="1191"/>
                    </a:lnTo>
                    <a:lnTo>
                      <a:pt x="23370" y="-1882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3" name="Полилиния: фигура 692">
                <a:extLst>
                  <a:ext uri="{FF2B5EF4-FFF2-40B4-BE49-F238E27FC236}">
                    <a16:creationId xmlns:a16="http://schemas.microsoft.com/office/drawing/2014/main" id="{BE338989-BA12-913C-8141-7DB562E73E76}"/>
                  </a:ext>
                </a:extLst>
              </p:cNvPr>
              <p:cNvSpPr/>
              <p:nvPr/>
            </p:nvSpPr>
            <p:spPr>
              <a:xfrm flipV="1">
                <a:off x="5195341" y="3485730"/>
                <a:ext cx="24714" cy="3073"/>
              </a:xfrm>
              <a:custGeom>
                <a:avLst/>
                <a:gdLst>
                  <a:gd name="connsiteX0" fmla="*/ 23370 w 24714"/>
                  <a:gd name="connsiteY0" fmla="*/ -1898 h 3073"/>
                  <a:gd name="connsiteX1" fmla="*/ -1344 w 24714"/>
                  <a:gd name="connsiteY1" fmla="*/ -1898 h 3073"/>
                  <a:gd name="connsiteX2" fmla="*/ -1344 w 24714"/>
                  <a:gd name="connsiteY2" fmla="*/ 1176 h 3073"/>
                  <a:gd name="connsiteX3" fmla="*/ 23370 w 24714"/>
                  <a:gd name="connsiteY3" fmla="*/ 1176 h 3073"/>
                  <a:gd name="connsiteX4" fmla="*/ 23370 w 24714"/>
                  <a:gd name="connsiteY4" fmla="*/ -1898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898"/>
                    </a:moveTo>
                    <a:lnTo>
                      <a:pt x="-1344" y="-1898"/>
                    </a:lnTo>
                    <a:lnTo>
                      <a:pt x="-1344" y="1176"/>
                    </a:lnTo>
                    <a:lnTo>
                      <a:pt x="23370" y="1176"/>
                    </a:lnTo>
                    <a:lnTo>
                      <a:pt x="23370" y="-1898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4" name="Полилиния: фигура 693">
                <a:extLst>
                  <a:ext uri="{FF2B5EF4-FFF2-40B4-BE49-F238E27FC236}">
                    <a16:creationId xmlns:a16="http://schemas.microsoft.com/office/drawing/2014/main" id="{34B02783-457E-921E-C05E-D378430ACE47}"/>
                  </a:ext>
                </a:extLst>
              </p:cNvPr>
              <p:cNvSpPr/>
              <p:nvPr/>
            </p:nvSpPr>
            <p:spPr>
              <a:xfrm flipV="1">
                <a:off x="5195341" y="3468027"/>
                <a:ext cx="24714" cy="3086"/>
              </a:xfrm>
              <a:custGeom>
                <a:avLst/>
                <a:gdLst>
                  <a:gd name="connsiteX0" fmla="*/ 23370 w 24714"/>
                  <a:gd name="connsiteY0" fmla="*/ -1914 h 3086"/>
                  <a:gd name="connsiteX1" fmla="*/ -1344 w 24714"/>
                  <a:gd name="connsiteY1" fmla="*/ -1914 h 3086"/>
                  <a:gd name="connsiteX2" fmla="*/ -1344 w 24714"/>
                  <a:gd name="connsiteY2" fmla="*/ 1172 h 3086"/>
                  <a:gd name="connsiteX3" fmla="*/ 23370 w 24714"/>
                  <a:gd name="connsiteY3" fmla="*/ 1172 h 3086"/>
                  <a:gd name="connsiteX4" fmla="*/ 23370 w 24714"/>
                  <a:gd name="connsiteY4" fmla="*/ -1914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1914"/>
                    </a:moveTo>
                    <a:lnTo>
                      <a:pt x="-1344" y="-1914"/>
                    </a:lnTo>
                    <a:lnTo>
                      <a:pt x="-1344" y="1172"/>
                    </a:lnTo>
                    <a:lnTo>
                      <a:pt x="23370" y="1172"/>
                    </a:lnTo>
                    <a:lnTo>
                      <a:pt x="23370" y="-1914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5" name="Полилиния: фигура 694">
                <a:extLst>
                  <a:ext uri="{FF2B5EF4-FFF2-40B4-BE49-F238E27FC236}">
                    <a16:creationId xmlns:a16="http://schemas.microsoft.com/office/drawing/2014/main" id="{DD2C6100-7FCD-2CD1-B9AD-73DE4AAE78FF}"/>
                  </a:ext>
                </a:extLst>
              </p:cNvPr>
              <p:cNvSpPr/>
              <p:nvPr/>
            </p:nvSpPr>
            <p:spPr>
              <a:xfrm flipV="1">
                <a:off x="5195341" y="3450310"/>
                <a:ext cx="24714" cy="3086"/>
              </a:xfrm>
              <a:custGeom>
                <a:avLst/>
                <a:gdLst>
                  <a:gd name="connsiteX0" fmla="*/ 23370 w 24714"/>
                  <a:gd name="connsiteY0" fmla="*/ -1930 h 3086"/>
                  <a:gd name="connsiteX1" fmla="*/ -1344 w 24714"/>
                  <a:gd name="connsiteY1" fmla="*/ -1930 h 3086"/>
                  <a:gd name="connsiteX2" fmla="*/ -1344 w 24714"/>
                  <a:gd name="connsiteY2" fmla="*/ 1156 h 3086"/>
                  <a:gd name="connsiteX3" fmla="*/ 23370 w 24714"/>
                  <a:gd name="connsiteY3" fmla="*/ 1156 h 3086"/>
                  <a:gd name="connsiteX4" fmla="*/ 23370 w 24714"/>
                  <a:gd name="connsiteY4" fmla="*/ -1930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1930"/>
                    </a:moveTo>
                    <a:lnTo>
                      <a:pt x="-1344" y="-1930"/>
                    </a:lnTo>
                    <a:lnTo>
                      <a:pt x="-1344" y="1156"/>
                    </a:lnTo>
                    <a:lnTo>
                      <a:pt x="23370" y="1156"/>
                    </a:lnTo>
                    <a:lnTo>
                      <a:pt x="23370" y="-1930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6" name="Полилиния: фигура 695">
                <a:extLst>
                  <a:ext uri="{FF2B5EF4-FFF2-40B4-BE49-F238E27FC236}">
                    <a16:creationId xmlns:a16="http://schemas.microsoft.com/office/drawing/2014/main" id="{B3B228D9-F0DB-8233-AAC9-6C7EA10BBF3F}"/>
                  </a:ext>
                </a:extLst>
              </p:cNvPr>
              <p:cNvSpPr/>
              <p:nvPr/>
            </p:nvSpPr>
            <p:spPr>
              <a:xfrm flipV="1">
                <a:off x="5195341" y="3432619"/>
                <a:ext cx="24714" cy="3073"/>
              </a:xfrm>
              <a:custGeom>
                <a:avLst/>
                <a:gdLst>
                  <a:gd name="connsiteX0" fmla="*/ 23370 w 24714"/>
                  <a:gd name="connsiteY0" fmla="*/ -1945 h 3073"/>
                  <a:gd name="connsiteX1" fmla="*/ -1344 w 24714"/>
                  <a:gd name="connsiteY1" fmla="*/ -1945 h 3073"/>
                  <a:gd name="connsiteX2" fmla="*/ -1344 w 24714"/>
                  <a:gd name="connsiteY2" fmla="*/ 1128 h 3073"/>
                  <a:gd name="connsiteX3" fmla="*/ 23370 w 24714"/>
                  <a:gd name="connsiteY3" fmla="*/ 1128 h 3073"/>
                  <a:gd name="connsiteX4" fmla="*/ 23370 w 24714"/>
                  <a:gd name="connsiteY4" fmla="*/ -1945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945"/>
                    </a:moveTo>
                    <a:lnTo>
                      <a:pt x="-1344" y="-1945"/>
                    </a:lnTo>
                    <a:lnTo>
                      <a:pt x="-1344" y="1128"/>
                    </a:lnTo>
                    <a:lnTo>
                      <a:pt x="23370" y="1128"/>
                    </a:lnTo>
                    <a:lnTo>
                      <a:pt x="23370" y="-1945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7" name="Полилиния: фигура 696">
                <a:extLst>
                  <a:ext uri="{FF2B5EF4-FFF2-40B4-BE49-F238E27FC236}">
                    <a16:creationId xmlns:a16="http://schemas.microsoft.com/office/drawing/2014/main" id="{2CF26A1E-FD57-94F9-1174-5504627D6143}"/>
                  </a:ext>
                </a:extLst>
              </p:cNvPr>
              <p:cNvSpPr/>
              <p:nvPr/>
            </p:nvSpPr>
            <p:spPr>
              <a:xfrm flipV="1">
                <a:off x="5195341" y="3414915"/>
                <a:ext cx="24714" cy="3073"/>
              </a:xfrm>
              <a:custGeom>
                <a:avLst/>
                <a:gdLst>
                  <a:gd name="connsiteX0" fmla="*/ 23370 w 24714"/>
                  <a:gd name="connsiteY0" fmla="*/ -1961 h 3073"/>
                  <a:gd name="connsiteX1" fmla="*/ -1344 w 24714"/>
                  <a:gd name="connsiteY1" fmla="*/ -1961 h 3073"/>
                  <a:gd name="connsiteX2" fmla="*/ -1344 w 24714"/>
                  <a:gd name="connsiteY2" fmla="*/ 1112 h 3073"/>
                  <a:gd name="connsiteX3" fmla="*/ 23370 w 24714"/>
                  <a:gd name="connsiteY3" fmla="*/ 1112 h 3073"/>
                  <a:gd name="connsiteX4" fmla="*/ 23370 w 24714"/>
                  <a:gd name="connsiteY4" fmla="*/ -1961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1961"/>
                    </a:moveTo>
                    <a:lnTo>
                      <a:pt x="-1344" y="-1961"/>
                    </a:lnTo>
                    <a:lnTo>
                      <a:pt x="-1344" y="1112"/>
                    </a:lnTo>
                    <a:lnTo>
                      <a:pt x="23370" y="1112"/>
                    </a:lnTo>
                    <a:lnTo>
                      <a:pt x="23370" y="-1961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8" name="Полилиния: фигура 697">
                <a:extLst>
                  <a:ext uri="{FF2B5EF4-FFF2-40B4-BE49-F238E27FC236}">
                    <a16:creationId xmlns:a16="http://schemas.microsoft.com/office/drawing/2014/main" id="{F075F450-0960-B873-ED68-6D8A5823658F}"/>
                  </a:ext>
                </a:extLst>
              </p:cNvPr>
              <p:cNvSpPr/>
              <p:nvPr/>
            </p:nvSpPr>
            <p:spPr>
              <a:xfrm flipV="1">
                <a:off x="5195341" y="3397211"/>
                <a:ext cx="24714" cy="3086"/>
              </a:xfrm>
              <a:custGeom>
                <a:avLst/>
                <a:gdLst>
                  <a:gd name="connsiteX0" fmla="*/ 23370 w 24714"/>
                  <a:gd name="connsiteY0" fmla="*/ -1977 h 3086"/>
                  <a:gd name="connsiteX1" fmla="*/ -1344 w 24714"/>
                  <a:gd name="connsiteY1" fmla="*/ -1977 h 3086"/>
                  <a:gd name="connsiteX2" fmla="*/ -1344 w 24714"/>
                  <a:gd name="connsiteY2" fmla="*/ 1109 h 3086"/>
                  <a:gd name="connsiteX3" fmla="*/ 23370 w 24714"/>
                  <a:gd name="connsiteY3" fmla="*/ 1109 h 3086"/>
                  <a:gd name="connsiteX4" fmla="*/ 23370 w 24714"/>
                  <a:gd name="connsiteY4" fmla="*/ -1977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1977"/>
                    </a:moveTo>
                    <a:lnTo>
                      <a:pt x="-1344" y="-1977"/>
                    </a:lnTo>
                    <a:lnTo>
                      <a:pt x="-1344" y="1109"/>
                    </a:lnTo>
                    <a:lnTo>
                      <a:pt x="23370" y="1109"/>
                    </a:lnTo>
                    <a:lnTo>
                      <a:pt x="23370" y="-1977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99" name="Полилиния: фигура 698">
                <a:extLst>
                  <a:ext uri="{FF2B5EF4-FFF2-40B4-BE49-F238E27FC236}">
                    <a16:creationId xmlns:a16="http://schemas.microsoft.com/office/drawing/2014/main" id="{2D4BBF9C-9A5E-6434-2087-D9D6F1349284}"/>
                  </a:ext>
                </a:extLst>
              </p:cNvPr>
              <p:cNvSpPr/>
              <p:nvPr/>
            </p:nvSpPr>
            <p:spPr>
              <a:xfrm flipV="1">
                <a:off x="5195341" y="3379495"/>
                <a:ext cx="24714" cy="3086"/>
              </a:xfrm>
              <a:custGeom>
                <a:avLst/>
                <a:gdLst>
                  <a:gd name="connsiteX0" fmla="*/ 23370 w 24714"/>
                  <a:gd name="connsiteY0" fmla="*/ -1993 h 3086"/>
                  <a:gd name="connsiteX1" fmla="*/ -1344 w 24714"/>
                  <a:gd name="connsiteY1" fmla="*/ -1993 h 3086"/>
                  <a:gd name="connsiteX2" fmla="*/ -1344 w 24714"/>
                  <a:gd name="connsiteY2" fmla="*/ 1093 h 3086"/>
                  <a:gd name="connsiteX3" fmla="*/ 23370 w 24714"/>
                  <a:gd name="connsiteY3" fmla="*/ 1093 h 3086"/>
                  <a:gd name="connsiteX4" fmla="*/ 23370 w 24714"/>
                  <a:gd name="connsiteY4" fmla="*/ -1993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1993"/>
                    </a:moveTo>
                    <a:lnTo>
                      <a:pt x="-1344" y="-1993"/>
                    </a:lnTo>
                    <a:lnTo>
                      <a:pt x="-1344" y="1093"/>
                    </a:lnTo>
                    <a:lnTo>
                      <a:pt x="23370" y="1093"/>
                    </a:lnTo>
                    <a:lnTo>
                      <a:pt x="23370" y="-1993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0" name="Полилиния: фигура 699">
                <a:extLst>
                  <a:ext uri="{FF2B5EF4-FFF2-40B4-BE49-F238E27FC236}">
                    <a16:creationId xmlns:a16="http://schemas.microsoft.com/office/drawing/2014/main" id="{86D74573-8B8E-9F12-62CE-03D0ADB9D95F}"/>
                  </a:ext>
                </a:extLst>
              </p:cNvPr>
              <p:cNvSpPr/>
              <p:nvPr/>
            </p:nvSpPr>
            <p:spPr>
              <a:xfrm flipV="1">
                <a:off x="5195341" y="3361791"/>
                <a:ext cx="24714" cy="3086"/>
              </a:xfrm>
              <a:custGeom>
                <a:avLst/>
                <a:gdLst>
                  <a:gd name="connsiteX0" fmla="*/ 23370 w 24714"/>
                  <a:gd name="connsiteY0" fmla="*/ -2009 h 3086"/>
                  <a:gd name="connsiteX1" fmla="*/ -1344 w 24714"/>
                  <a:gd name="connsiteY1" fmla="*/ -2009 h 3086"/>
                  <a:gd name="connsiteX2" fmla="*/ -1344 w 24714"/>
                  <a:gd name="connsiteY2" fmla="*/ 1077 h 3086"/>
                  <a:gd name="connsiteX3" fmla="*/ 23370 w 24714"/>
                  <a:gd name="connsiteY3" fmla="*/ 1077 h 3086"/>
                  <a:gd name="connsiteX4" fmla="*/ 23370 w 24714"/>
                  <a:gd name="connsiteY4" fmla="*/ -2009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2009"/>
                    </a:moveTo>
                    <a:lnTo>
                      <a:pt x="-1344" y="-2009"/>
                    </a:lnTo>
                    <a:lnTo>
                      <a:pt x="-1344" y="1077"/>
                    </a:lnTo>
                    <a:lnTo>
                      <a:pt x="23370" y="1077"/>
                    </a:lnTo>
                    <a:lnTo>
                      <a:pt x="23370" y="-200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1" name="Полилиния: фигура 700">
                <a:extLst>
                  <a:ext uri="{FF2B5EF4-FFF2-40B4-BE49-F238E27FC236}">
                    <a16:creationId xmlns:a16="http://schemas.microsoft.com/office/drawing/2014/main" id="{D57A2639-5C66-7A23-3B8D-9429B9AF41C9}"/>
                  </a:ext>
                </a:extLst>
              </p:cNvPr>
              <p:cNvSpPr/>
              <p:nvPr/>
            </p:nvSpPr>
            <p:spPr>
              <a:xfrm flipV="1">
                <a:off x="5195341" y="3344100"/>
                <a:ext cx="24714" cy="3060"/>
              </a:xfrm>
              <a:custGeom>
                <a:avLst/>
                <a:gdLst>
                  <a:gd name="connsiteX0" fmla="*/ 23370 w 24714"/>
                  <a:gd name="connsiteY0" fmla="*/ -2024 h 3060"/>
                  <a:gd name="connsiteX1" fmla="*/ -1344 w 24714"/>
                  <a:gd name="connsiteY1" fmla="*/ -2024 h 3060"/>
                  <a:gd name="connsiteX2" fmla="*/ -1344 w 24714"/>
                  <a:gd name="connsiteY2" fmla="*/ 1037 h 3060"/>
                  <a:gd name="connsiteX3" fmla="*/ 23370 w 24714"/>
                  <a:gd name="connsiteY3" fmla="*/ 1037 h 3060"/>
                  <a:gd name="connsiteX4" fmla="*/ 23370 w 24714"/>
                  <a:gd name="connsiteY4" fmla="*/ -2024 h 3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60">
                    <a:moveTo>
                      <a:pt x="23370" y="-2024"/>
                    </a:moveTo>
                    <a:lnTo>
                      <a:pt x="-1344" y="-2024"/>
                    </a:lnTo>
                    <a:lnTo>
                      <a:pt x="-1344" y="1037"/>
                    </a:lnTo>
                    <a:lnTo>
                      <a:pt x="23370" y="1037"/>
                    </a:lnTo>
                    <a:lnTo>
                      <a:pt x="23370" y="-2024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2" name="Полилиния: фигура 701">
                <a:extLst>
                  <a:ext uri="{FF2B5EF4-FFF2-40B4-BE49-F238E27FC236}">
                    <a16:creationId xmlns:a16="http://schemas.microsoft.com/office/drawing/2014/main" id="{67C54E97-1E1C-DD05-04A1-C4F2FF24EB73}"/>
                  </a:ext>
                </a:extLst>
              </p:cNvPr>
              <p:cNvSpPr/>
              <p:nvPr/>
            </p:nvSpPr>
            <p:spPr>
              <a:xfrm flipV="1">
                <a:off x="5195341" y="3326396"/>
                <a:ext cx="24714" cy="3060"/>
              </a:xfrm>
              <a:custGeom>
                <a:avLst/>
                <a:gdLst>
                  <a:gd name="connsiteX0" fmla="*/ 23370 w 24714"/>
                  <a:gd name="connsiteY0" fmla="*/ -2040 h 3060"/>
                  <a:gd name="connsiteX1" fmla="*/ -1344 w 24714"/>
                  <a:gd name="connsiteY1" fmla="*/ -2040 h 3060"/>
                  <a:gd name="connsiteX2" fmla="*/ -1344 w 24714"/>
                  <a:gd name="connsiteY2" fmla="*/ 1021 h 3060"/>
                  <a:gd name="connsiteX3" fmla="*/ 23370 w 24714"/>
                  <a:gd name="connsiteY3" fmla="*/ 1021 h 3060"/>
                  <a:gd name="connsiteX4" fmla="*/ 23370 w 24714"/>
                  <a:gd name="connsiteY4" fmla="*/ -2040 h 3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60">
                    <a:moveTo>
                      <a:pt x="23370" y="-2040"/>
                    </a:moveTo>
                    <a:lnTo>
                      <a:pt x="-1344" y="-2040"/>
                    </a:lnTo>
                    <a:lnTo>
                      <a:pt x="-1344" y="1021"/>
                    </a:lnTo>
                    <a:lnTo>
                      <a:pt x="23370" y="1021"/>
                    </a:lnTo>
                    <a:lnTo>
                      <a:pt x="23370" y="-2040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3" name="Полилиния: фигура 702">
                <a:extLst>
                  <a:ext uri="{FF2B5EF4-FFF2-40B4-BE49-F238E27FC236}">
                    <a16:creationId xmlns:a16="http://schemas.microsoft.com/office/drawing/2014/main" id="{EC2AE2BD-6B45-2973-B4FD-738DA305484E}"/>
                  </a:ext>
                </a:extLst>
              </p:cNvPr>
              <p:cNvSpPr/>
              <p:nvPr/>
            </p:nvSpPr>
            <p:spPr>
              <a:xfrm flipV="1">
                <a:off x="5195341" y="3308680"/>
                <a:ext cx="24714" cy="3073"/>
              </a:xfrm>
              <a:custGeom>
                <a:avLst/>
                <a:gdLst>
                  <a:gd name="connsiteX0" fmla="*/ 23370 w 24714"/>
                  <a:gd name="connsiteY0" fmla="*/ -2056 h 3073"/>
                  <a:gd name="connsiteX1" fmla="*/ -1344 w 24714"/>
                  <a:gd name="connsiteY1" fmla="*/ -2056 h 3073"/>
                  <a:gd name="connsiteX2" fmla="*/ -1344 w 24714"/>
                  <a:gd name="connsiteY2" fmla="*/ 1017 h 3073"/>
                  <a:gd name="connsiteX3" fmla="*/ 23370 w 24714"/>
                  <a:gd name="connsiteY3" fmla="*/ 1017 h 3073"/>
                  <a:gd name="connsiteX4" fmla="*/ 23370 w 24714"/>
                  <a:gd name="connsiteY4" fmla="*/ -2056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2056"/>
                    </a:moveTo>
                    <a:lnTo>
                      <a:pt x="-1344" y="-2056"/>
                    </a:lnTo>
                    <a:lnTo>
                      <a:pt x="-1344" y="1017"/>
                    </a:lnTo>
                    <a:lnTo>
                      <a:pt x="23370" y="1017"/>
                    </a:lnTo>
                    <a:lnTo>
                      <a:pt x="23370" y="-2056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4" name="Полилиния: фигура 703">
                <a:extLst>
                  <a:ext uri="{FF2B5EF4-FFF2-40B4-BE49-F238E27FC236}">
                    <a16:creationId xmlns:a16="http://schemas.microsoft.com/office/drawing/2014/main" id="{1A3227B3-05CE-68F4-4F18-33C2D5CDC7DF}"/>
                  </a:ext>
                </a:extLst>
              </p:cNvPr>
              <p:cNvSpPr/>
              <p:nvPr/>
            </p:nvSpPr>
            <p:spPr>
              <a:xfrm flipV="1">
                <a:off x="5195341" y="3290976"/>
                <a:ext cx="24714" cy="3086"/>
              </a:xfrm>
              <a:custGeom>
                <a:avLst/>
                <a:gdLst>
                  <a:gd name="connsiteX0" fmla="*/ 23370 w 24714"/>
                  <a:gd name="connsiteY0" fmla="*/ -2072 h 3086"/>
                  <a:gd name="connsiteX1" fmla="*/ -1344 w 24714"/>
                  <a:gd name="connsiteY1" fmla="*/ -2072 h 3086"/>
                  <a:gd name="connsiteX2" fmla="*/ -1344 w 24714"/>
                  <a:gd name="connsiteY2" fmla="*/ 1014 h 3086"/>
                  <a:gd name="connsiteX3" fmla="*/ 23370 w 24714"/>
                  <a:gd name="connsiteY3" fmla="*/ 1014 h 3086"/>
                  <a:gd name="connsiteX4" fmla="*/ 23370 w 24714"/>
                  <a:gd name="connsiteY4" fmla="*/ -2072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2072"/>
                    </a:moveTo>
                    <a:lnTo>
                      <a:pt x="-1344" y="-2072"/>
                    </a:lnTo>
                    <a:lnTo>
                      <a:pt x="-1344" y="1014"/>
                    </a:lnTo>
                    <a:lnTo>
                      <a:pt x="23370" y="1014"/>
                    </a:lnTo>
                    <a:lnTo>
                      <a:pt x="23370" y="-2072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5" name="Полилиния: фигура 704">
                <a:extLst>
                  <a:ext uri="{FF2B5EF4-FFF2-40B4-BE49-F238E27FC236}">
                    <a16:creationId xmlns:a16="http://schemas.microsoft.com/office/drawing/2014/main" id="{C87B47F8-F05B-5FF7-302B-D1172018840D}"/>
                  </a:ext>
                </a:extLst>
              </p:cNvPr>
              <p:cNvSpPr/>
              <p:nvPr/>
            </p:nvSpPr>
            <p:spPr>
              <a:xfrm flipV="1">
                <a:off x="5195341" y="3273260"/>
                <a:ext cx="24714" cy="3086"/>
              </a:xfrm>
              <a:custGeom>
                <a:avLst/>
                <a:gdLst>
                  <a:gd name="connsiteX0" fmla="*/ 23370 w 24714"/>
                  <a:gd name="connsiteY0" fmla="*/ -2088 h 3086"/>
                  <a:gd name="connsiteX1" fmla="*/ -1344 w 24714"/>
                  <a:gd name="connsiteY1" fmla="*/ -2088 h 3086"/>
                  <a:gd name="connsiteX2" fmla="*/ -1344 w 24714"/>
                  <a:gd name="connsiteY2" fmla="*/ 998 h 3086"/>
                  <a:gd name="connsiteX3" fmla="*/ 23370 w 24714"/>
                  <a:gd name="connsiteY3" fmla="*/ 998 h 3086"/>
                  <a:gd name="connsiteX4" fmla="*/ 23370 w 24714"/>
                  <a:gd name="connsiteY4" fmla="*/ -2088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2088"/>
                    </a:moveTo>
                    <a:lnTo>
                      <a:pt x="-1344" y="-2088"/>
                    </a:lnTo>
                    <a:lnTo>
                      <a:pt x="-1344" y="998"/>
                    </a:lnTo>
                    <a:lnTo>
                      <a:pt x="23370" y="998"/>
                    </a:lnTo>
                    <a:lnTo>
                      <a:pt x="23370" y="-2088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6" name="Полилиния: фигура 705">
                <a:extLst>
                  <a:ext uri="{FF2B5EF4-FFF2-40B4-BE49-F238E27FC236}">
                    <a16:creationId xmlns:a16="http://schemas.microsoft.com/office/drawing/2014/main" id="{2A3D1374-6C5F-31FF-2C3A-581673272534}"/>
                  </a:ext>
                </a:extLst>
              </p:cNvPr>
              <p:cNvSpPr/>
              <p:nvPr/>
            </p:nvSpPr>
            <p:spPr>
              <a:xfrm flipV="1">
                <a:off x="5195341" y="3255556"/>
                <a:ext cx="24714" cy="3086"/>
              </a:xfrm>
              <a:custGeom>
                <a:avLst/>
                <a:gdLst>
                  <a:gd name="connsiteX0" fmla="*/ 23370 w 24714"/>
                  <a:gd name="connsiteY0" fmla="*/ -2103 h 3086"/>
                  <a:gd name="connsiteX1" fmla="*/ -1344 w 24714"/>
                  <a:gd name="connsiteY1" fmla="*/ -2103 h 3086"/>
                  <a:gd name="connsiteX2" fmla="*/ -1344 w 24714"/>
                  <a:gd name="connsiteY2" fmla="*/ 983 h 3086"/>
                  <a:gd name="connsiteX3" fmla="*/ 23370 w 24714"/>
                  <a:gd name="connsiteY3" fmla="*/ 983 h 3086"/>
                  <a:gd name="connsiteX4" fmla="*/ 23370 w 24714"/>
                  <a:gd name="connsiteY4" fmla="*/ -2103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2103"/>
                    </a:moveTo>
                    <a:lnTo>
                      <a:pt x="-1344" y="-2103"/>
                    </a:lnTo>
                    <a:lnTo>
                      <a:pt x="-1344" y="983"/>
                    </a:lnTo>
                    <a:lnTo>
                      <a:pt x="23370" y="983"/>
                    </a:lnTo>
                    <a:lnTo>
                      <a:pt x="23370" y="-2103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7" name="Полилиния: фигура 706">
                <a:extLst>
                  <a:ext uri="{FF2B5EF4-FFF2-40B4-BE49-F238E27FC236}">
                    <a16:creationId xmlns:a16="http://schemas.microsoft.com/office/drawing/2014/main" id="{3752B090-FD41-0980-FA52-8106FEB3FB6B}"/>
                  </a:ext>
                </a:extLst>
              </p:cNvPr>
              <p:cNvSpPr/>
              <p:nvPr/>
            </p:nvSpPr>
            <p:spPr>
              <a:xfrm flipV="1">
                <a:off x="5195341" y="3237865"/>
                <a:ext cx="24714" cy="3073"/>
              </a:xfrm>
              <a:custGeom>
                <a:avLst/>
                <a:gdLst>
                  <a:gd name="connsiteX0" fmla="*/ 23370 w 24714"/>
                  <a:gd name="connsiteY0" fmla="*/ -2119 h 3073"/>
                  <a:gd name="connsiteX1" fmla="*/ -1344 w 24714"/>
                  <a:gd name="connsiteY1" fmla="*/ -2119 h 3073"/>
                  <a:gd name="connsiteX2" fmla="*/ -1344 w 24714"/>
                  <a:gd name="connsiteY2" fmla="*/ 954 h 3073"/>
                  <a:gd name="connsiteX3" fmla="*/ 23370 w 24714"/>
                  <a:gd name="connsiteY3" fmla="*/ 954 h 3073"/>
                  <a:gd name="connsiteX4" fmla="*/ 23370 w 24714"/>
                  <a:gd name="connsiteY4" fmla="*/ -2119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2119"/>
                    </a:moveTo>
                    <a:lnTo>
                      <a:pt x="-1344" y="-2119"/>
                    </a:lnTo>
                    <a:lnTo>
                      <a:pt x="-1344" y="954"/>
                    </a:lnTo>
                    <a:lnTo>
                      <a:pt x="23370" y="954"/>
                    </a:lnTo>
                    <a:lnTo>
                      <a:pt x="23370" y="-2119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8" name="Полилиния: фигура 707">
                <a:extLst>
                  <a:ext uri="{FF2B5EF4-FFF2-40B4-BE49-F238E27FC236}">
                    <a16:creationId xmlns:a16="http://schemas.microsoft.com/office/drawing/2014/main" id="{9D141982-0682-AF90-1971-5B6DC4A003F5}"/>
                  </a:ext>
                </a:extLst>
              </p:cNvPr>
              <p:cNvSpPr/>
              <p:nvPr/>
            </p:nvSpPr>
            <p:spPr>
              <a:xfrm flipV="1">
                <a:off x="5195341" y="3220161"/>
                <a:ext cx="24714" cy="3073"/>
              </a:xfrm>
              <a:custGeom>
                <a:avLst/>
                <a:gdLst>
                  <a:gd name="connsiteX0" fmla="*/ 23370 w 24714"/>
                  <a:gd name="connsiteY0" fmla="*/ -2135 h 3073"/>
                  <a:gd name="connsiteX1" fmla="*/ -1344 w 24714"/>
                  <a:gd name="connsiteY1" fmla="*/ -2135 h 3073"/>
                  <a:gd name="connsiteX2" fmla="*/ -1344 w 24714"/>
                  <a:gd name="connsiteY2" fmla="*/ 938 h 3073"/>
                  <a:gd name="connsiteX3" fmla="*/ 23370 w 24714"/>
                  <a:gd name="connsiteY3" fmla="*/ 938 h 3073"/>
                  <a:gd name="connsiteX4" fmla="*/ 23370 w 24714"/>
                  <a:gd name="connsiteY4" fmla="*/ -2135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2135"/>
                    </a:moveTo>
                    <a:lnTo>
                      <a:pt x="-1344" y="-2135"/>
                    </a:lnTo>
                    <a:lnTo>
                      <a:pt x="-1344" y="938"/>
                    </a:lnTo>
                    <a:lnTo>
                      <a:pt x="23370" y="938"/>
                    </a:lnTo>
                    <a:lnTo>
                      <a:pt x="23370" y="-2135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09" name="Полилиния: фигура 708">
                <a:extLst>
                  <a:ext uri="{FF2B5EF4-FFF2-40B4-BE49-F238E27FC236}">
                    <a16:creationId xmlns:a16="http://schemas.microsoft.com/office/drawing/2014/main" id="{A86BDAA3-8EA6-EBDF-DDD9-410CD3540F3D}"/>
                  </a:ext>
                </a:extLst>
              </p:cNvPr>
              <p:cNvSpPr/>
              <p:nvPr/>
            </p:nvSpPr>
            <p:spPr>
              <a:xfrm flipV="1">
                <a:off x="5195341" y="3202457"/>
                <a:ext cx="24714" cy="3086"/>
              </a:xfrm>
              <a:custGeom>
                <a:avLst/>
                <a:gdLst>
                  <a:gd name="connsiteX0" fmla="*/ 23370 w 24714"/>
                  <a:gd name="connsiteY0" fmla="*/ -2151 h 3086"/>
                  <a:gd name="connsiteX1" fmla="*/ -1344 w 24714"/>
                  <a:gd name="connsiteY1" fmla="*/ -2151 h 3086"/>
                  <a:gd name="connsiteX2" fmla="*/ -1344 w 24714"/>
                  <a:gd name="connsiteY2" fmla="*/ 935 h 3086"/>
                  <a:gd name="connsiteX3" fmla="*/ 23370 w 24714"/>
                  <a:gd name="connsiteY3" fmla="*/ 935 h 3086"/>
                  <a:gd name="connsiteX4" fmla="*/ 23370 w 24714"/>
                  <a:gd name="connsiteY4" fmla="*/ -2151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2151"/>
                    </a:moveTo>
                    <a:lnTo>
                      <a:pt x="-1344" y="-2151"/>
                    </a:lnTo>
                    <a:lnTo>
                      <a:pt x="-1344" y="935"/>
                    </a:lnTo>
                    <a:lnTo>
                      <a:pt x="23370" y="935"/>
                    </a:lnTo>
                    <a:lnTo>
                      <a:pt x="23370" y="-2151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10" name="Полилиния: фигура 709">
                <a:extLst>
                  <a:ext uri="{FF2B5EF4-FFF2-40B4-BE49-F238E27FC236}">
                    <a16:creationId xmlns:a16="http://schemas.microsoft.com/office/drawing/2014/main" id="{FC5262F9-CC86-2426-08AB-198995FC92A2}"/>
                  </a:ext>
                </a:extLst>
              </p:cNvPr>
              <p:cNvSpPr/>
              <p:nvPr/>
            </p:nvSpPr>
            <p:spPr>
              <a:xfrm flipV="1">
                <a:off x="5195341" y="3184753"/>
                <a:ext cx="24714" cy="3073"/>
              </a:xfrm>
              <a:custGeom>
                <a:avLst/>
                <a:gdLst>
                  <a:gd name="connsiteX0" fmla="*/ 23370 w 24714"/>
                  <a:gd name="connsiteY0" fmla="*/ -2167 h 3073"/>
                  <a:gd name="connsiteX1" fmla="*/ -1344 w 24714"/>
                  <a:gd name="connsiteY1" fmla="*/ -2167 h 3073"/>
                  <a:gd name="connsiteX2" fmla="*/ -1344 w 24714"/>
                  <a:gd name="connsiteY2" fmla="*/ 907 h 3073"/>
                  <a:gd name="connsiteX3" fmla="*/ 23370 w 24714"/>
                  <a:gd name="connsiteY3" fmla="*/ 907 h 3073"/>
                  <a:gd name="connsiteX4" fmla="*/ 23370 w 24714"/>
                  <a:gd name="connsiteY4" fmla="*/ -2167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2167"/>
                    </a:moveTo>
                    <a:lnTo>
                      <a:pt x="-1344" y="-2167"/>
                    </a:lnTo>
                    <a:lnTo>
                      <a:pt x="-1344" y="907"/>
                    </a:lnTo>
                    <a:lnTo>
                      <a:pt x="23370" y="907"/>
                    </a:lnTo>
                    <a:lnTo>
                      <a:pt x="23370" y="-2167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11" name="Полилиния: фигура 710">
                <a:extLst>
                  <a:ext uri="{FF2B5EF4-FFF2-40B4-BE49-F238E27FC236}">
                    <a16:creationId xmlns:a16="http://schemas.microsoft.com/office/drawing/2014/main" id="{FF4D9A53-9A58-D96E-25A9-957DC35B570F}"/>
                  </a:ext>
                </a:extLst>
              </p:cNvPr>
              <p:cNvSpPr/>
              <p:nvPr/>
            </p:nvSpPr>
            <p:spPr>
              <a:xfrm flipV="1">
                <a:off x="5195341" y="3167049"/>
                <a:ext cx="24714" cy="3086"/>
              </a:xfrm>
              <a:custGeom>
                <a:avLst/>
                <a:gdLst>
                  <a:gd name="connsiteX0" fmla="*/ 23370 w 24714"/>
                  <a:gd name="connsiteY0" fmla="*/ -2182 h 3086"/>
                  <a:gd name="connsiteX1" fmla="*/ -1344 w 24714"/>
                  <a:gd name="connsiteY1" fmla="*/ -2182 h 3086"/>
                  <a:gd name="connsiteX2" fmla="*/ -1344 w 24714"/>
                  <a:gd name="connsiteY2" fmla="*/ 904 h 3086"/>
                  <a:gd name="connsiteX3" fmla="*/ 23370 w 24714"/>
                  <a:gd name="connsiteY3" fmla="*/ 904 h 3086"/>
                  <a:gd name="connsiteX4" fmla="*/ 23370 w 24714"/>
                  <a:gd name="connsiteY4" fmla="*/ -2182 h 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86">
                    <a:moveTo>
                      <a:pt x="23370" y="-2182"/>
                    </a:moveTo>
                    <a:lnTo>
                      <a:pt x="-1344" y="-2182"/>
                    </a:lnTo>
                    <a:lnTo>
                      <a:pt x="-1344" y="904"/>
                    </a:lnTo>
                    <a:lnTo>
                      <a:pt x="23370" y="904"/>
                    </a:lnTo>
                    <a:lnTo>
                      <a:pt x="23370" y="-2182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12" name="Полилиния: фигура 711">
                <a:extLst>
                  <a:ext uri="{FF2B5EF4-FFF2-40B4-BE49-F238E27FC236}">
                    <a16:creationId xmlns:a16="http://schemas.microsoft.com/office/drawing/2014/main" id="{EE2DD6A6-F4A7-E4A5-7225-4A3A55A58161}"/>
                  </a:ext>
                </a:extLst>
              </p:cNvPr>
              <p:cNvSpPr/>
              <p:nvPr/>
            </p:nvSpPr>
            <p:spPr>
              <a:xfrm flipV="1">
                <a:off x="5195341" y="3149346"/>
                <a:ext cx="24714" cy="3073"/>
              </a:xfrm>
              <a:custGeom>
                <a:avLst/>
                <a:gdLst>
                  <a:gd name="connsiteX0" fmla="*/ 23370 w 24714"/>
                  <a:gd name="connsiteY0" fmla="*/ -2198 h 3073"/>
                  <a:gd name="connsiteX1" fmla="*/ -1344 w 24714"/>
                  <a:gd name="connsiteY1" fmla="*/ -2198 h 3073"/>
                  <a:gd name="connsiteX2" fmla="*/ -1344 w 24714"/>
                  <a:gd name="connsiteY2" fmla="*/ 875 h 3073"/>
                  <a:gd name="connsiteX3" fmla="*/ 23370 w 24714"/>
                  <a:gd name="connsiteY3" fmla="*/ 875 h 3073"/>
                  <a:gd name="connsiteX4" fmla="*/ 23370 w 24714"/>
                  <a:gd name="connsiteY4" fmla="*/ -2198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2198"/>
                    </a:moveTo>
                    <a:lnTo>
                      <a:pt x="-1344" y="-2198"/>
                    </a:lnTo>
                    <a:lnTo>
                      <a:pt x="-1344" y="875"/>
                    </a:lnTo>
                    <a:lnTo>
                      <a:pt x="23370" y="875"/>
                    </a:lnTo>
                    <a:lnTo>
                      <a:pt x="23370" y="-2198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713" name="Полилиния: фигура 712">
                <a:extLst>
                  <a:ext uri="{FF2B5EF4-FFF2-40B4-BE49-F238E27FC236}">
                    <a16:creationId xmlns:a16="http://schemas.microsoft.com/office/drawing/2014/main" id="{5D2A5742-4991-EC92-7185-983A5657166D}"/>
                  </a:ext>
                </a:extLst>
              </p:cNvPr>
              <p:cNvSpPr/>
              <p:nvPr/>
            </p:nvSpPr>
            <p:spPr>
              <a:xfrm flipV="1">
                <a:off x="5195341" y="3131642"/>
                <a:ext cx="24714" cy="3073"/>
              </a:xfrm>
              <a:custGeom>
                <a:avLst/>
                <a:gdLst>
                  <a:gd name="connsiteX0" fmla="*/ 23370 w 24714"/>
                  <a:gd name="connsiteY0" fmla="*/ -2214 h 3073"/>
                  <a:gd name="connsiteX1" fmla="*/ -1344 w 24714"/>
                  <a:gd name="connsiteY1" fmla="*/ -2214 h 3073"/>
                  <a:gd name="connsiteX2" fmla="*/ -1344 w 24714"/>
                  <a:gd name="connsiteY2" fmla="*/ 859 h 3073"/>
                  <a:gd name="connsiteX3" fmla="*/ 23370 w 24714"/>
                  <a:gd name="connsiteY3" fmla="*/ 859 h 3073"/>
                  <a:gd name="connsiteX4" fmla="*/ 23370 w 24714"/>
                  <a:gd name="connsiteY4" fmla="*/ -2214 h 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14" h="3073">
                    <a:moveTo>
                      <a:pt x="23370" y="-2214"/>
                    </a:moveTo>
                    <a:lnTo>
                      <a:pt x="-1344" y="-2214"/>
                    </a:lnTo>
                    <a:lnTo>
                      <a:pt x="-1344" y="859"/>
                    </a:lnTo>
                    <a:lnTo>
                      <a:pt x="23370" y="859"/>
                    </a:lnTo>
                    <a:lnTo>
                      <a:pt x="23370" y="-2214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C60EAA5-5194-B97E-5B12-BD4FC0AEA9D7}"/>
              </a:ext>
            </a:extLst>
          </p:cNvPr>
          <p:cNvGrpSpPr/>
          <p:nvPr/>
        </p:nvGrpSpPr>
        <p:grpSpPr>
          <a:xfrm>
            <a:off x="450277" y="2365666"/>
            <a:ext cx="1228113" cy="1260619"/>
            <a:chOff x="1523761" y="2537478"/>
            <a:chExt cx="1333014" cy="14002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2E2930-CE8C-53FD-9AD9-0E63F76F3800}"/>
                </a:ext>
              </a:extLst>
            </p:cNvPr>
            <p:cNvSpPr txBox="1"/>
            <p:nvPr/>
          </p:nvSpPr>
          <p:spPr>
            <a:xfrm>
              <a:off x="1523761" y="3288163"/>
              <a:ext cx="1333014" cy="649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latin typeface="Bebas Neue Cyrillic" panose="02000506000000020004" pitchFamily="2" charset="0"/>
                </a:defRPr>
              </a:lvl1pPr>
            </a:lstStyle>
            <a:p>
              <a:r>
                <a:rPr lang="ru-RU" dirty="0"/>
                <a:t>Собственная лаборатория</a:t>
              </a:r>
            </a:p>
          </p:txBody>
        </p:sp>
        <p:grpSp>
          <p:nvGrpSpPr>
            <p:cNvPr id="2418" name="Группа 2417">
              <a:extLst>
                <a:ext uri="{FF2B5EF4-FFF2-40B4-BE49-F238E27FC236}">
                  <a16:creationId xmlns:a16="http://schemas.microsoft.com/office/drawing/2014/main" id="{C914D580-4DE5-4C02-4B73-ADC56EA3748D}"/>
                </a:ext>
              </a:extLst>
            </p:cNvPr>
            <p:cNvGrpSpPr/>
            <p:nvPr/>
          </p:nvGrpSpPr>
          <p:grpSpPr>
            <a:xfrm>
              <a:off x="1597345" y="2537478"/>
              <a:ext cx="1121774" cy="697940"/>
              <a:chOff x="3505283" y="4383799"/>
              <a:chExt cx="1121774" cy="697940"/>
            </a:xfrm>
          </p:grpSpPr>
          <p:sp>
            <p:nvSpPr>
              <p:cNvPr id="1661" name="Полилиния: фигура 1660">
                <a:extLst>
                  <a:ext uri="{FF2B5EF4-FFF2-40B4-BE49-F238E27FC236}">
                    <a16:creationId xmlns:a16="http://schemas.microsoft.com/office/drawing/2014/main" id="{1648D396-C53B-6ED7-8740-4B081A4B87DF}"/>
                  </a:ext>
                </a:extLst>
              </p:cNvPr>
              <p:cNvSpPr/>
              <p:nvPr/>
            </p:nvSpPr>
            <p:spPr>
              <a:xfrm flipV="1">
                <a:off x="4041708" y="4723397"/>
                <a:ext cx="33601" cy="334162"/>
              </a:xfrm>
              <a:custGeom>
                <a:avLst/>
                <a:gdLst>
                  <a:gd name="connsiteX0" fmla="*/ -646 w 33601"/>
                  <a:gd name="connsiteY0" fmla="*/ 333116 h 334162"/>
                  <a:gd name="connsiteX1" fmla="*/ -646 w 33601"/>
                  <a:gd name="connsiteY1" fmla="*/ -1047 h 334162"/>
                  <a:gd name="connsiteX2" fmla="*/ -641 w 33601"/>
                  <a:gd name="connsiteY2" fmla="*/ -1047 h 334162"/>
                  <a:gd name="connsiteX3" fmla="*/ 352 w 33601"/>
                  <a:gd name="connsiteY3" fmla="*/ -971 h 334162"/>
                  <a:gd name="connsiteX4" fmla="*/ 32956 w 33601"/>
                  <a:gd name="connsiteY4" fmla="*/ 32545 h 334162"/>
                  <a:gd name="connsiteX5" fmla="*/ 32956 w 33601"/>
                  <a:gd name="connsiteY5" fmla="*/ 333116 h 334162"/>
                  <a:gd name="connsiteX6" fmla="*/ -646 w 33601"/>
                  <a:gd name="connsiteY6" fmla="*/ 333116 h 3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601" h="334162">
                    <a:moveTo>
                      <a:pt x="-646" y="333116"/>
                    </a:moveTo>
                    <a:lnTo>
                      <a:pt x="-646" y="-1047"/>
                    </a:lnTo>
                    <a:lnTo>
                      <a:pt x="-641" y="-1047"/>
                    </a:lnTo>
                    <a:cubicBezTo>
                      <a:pt x="-173" y="-1047"/>
                      <a:pt x="267" y="-1009"/>
                      <a:pt x="352" y="-971"/>
                    </a:cubicBezTo>
                    <a:cubicBezTo>
                      <a:pt x="18633" y="-425"/>
                      <a:pt x="32956" y="14295"/>
                      <a:pt x="32956" y="32545"/>
                    </a:cubicBezTo>
                    <a:lnTo>
                      <a:pt x="32956" y="333116"/>
                    </a:lnTo>
                    <a:lnTo>
                      <a:pt x="-646" y="333116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2" name="Полилиния: фигура 1661">
                <a:extLst>
                  <a:ext uri="{FF2B5EF4-FFF2-40B4-BE49-F238E27FC236}">
                    <a16:creationId xmlns:a16="http://schemas.microsoft.com/office/drawing/2014/main" id="{2C403CAF-4953-2F99-B46D-C9C870651B79}"/>
                  </a:ext>
                </a:extLst>
              </p:cNvPr>
              <p:cNvSpPr/>
              <p:nvPr/>
            </p:nvSpPr>
            <p:spPr>
              <a:xfrm flipV="1">
                <a:off x="4008118" y="4723397"/>
                <a:ext cx="33590" cy="334162"/>
              </a:xfrm>
              <a:custGeom>
                <a:avLst/>
                <a:gdLst>
                  <a:gd name="connsiteX0" fmla="*/ -623 w 33590"/>
                  <a:gd name="connsiteY0" fmla="*/ 333116 h 334162"/>
                  <a:gd name="connsiteX1" fmla="*/ -623 w 33590"/>
                  <a:gd name="connsiteY1" fmla="*/ 32545 h 334162"/>
                  <a:gd name="connsiteX2" fmla="*/ 32967 w 33590"/>
                  <a:gd name="connsiteY2" fmla="*/ -1047 h 334162"/>
                  <a:gd name="connsiteX3" fmla="*/ 32967 w 33590"/>
                  <a:gd name="connsiteY3" fmla="*/ 333116 h 334162"/>
                  <a:gd name="connsiteX4" fmla="*/ -623 w 33590"/>
                  <a:gd name="connsiteY4" fmla="*/ 333116 h 3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0" h="334162">
                    <a:moveTo>
                      <a:pt x="-623" y="333116"/>
                    </a:moveTo>
                    <a:lnTo>
                      <a:pt x="-623" y="32545"/>
                    </a:lnTo>
                    <a:cubicBezTo>
                      <a:pt x="-623" y="14028"/>
                      <a:pt x="14444" y="-1047"/>
                      <a:pt x="32967" y="-1047"/>
                    </a:cubicBezTo>
                    <a:lnTo>
                      <a:pt x="32967" y="333116"/>
                    </a:lnTo>
                    <a:lnTo>
                      <a:pt x="-623" y="33311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3" name="Полилиния: фигура 1662">
                <a:extLst>
                  <a:ext uri="{FF2B5EF4-FFF2-40B4-BE49-F238E27FC236}">
                    <a16:creationId xmlns:a16="http://schemas.microsoft.com/office/drawing/2014/main" id="{F775C096-F9EA-6FAB-A0A4-9F144616D10D}"/>
                  </a:ext>
                </a:extLst>
              </p:cNvPr>
              <p:cNvSpPr/>
              <p:nvPr/>
            </p:nvSpPr>
            <p:spPr>
              <a:xfrm flipV="1">
                <a:off x="4014260" y="4729544"/>
                <a:ext cx="28267" cy="321881"/>
              </a:xfrm>
              <a:custGeom>
                <a:avLst/>
                <a:gdLst>
                  <a:gd name="connsiteX0" fmla="*/ -625 w 28267"/>
                  <a:gd name="connsiteY0" fmla="*/ 320835 h 321881"/>
                  <a:gd name="connsiteX1" fmla="*/ -625 w 28267"/>
                  <a:gd name="connsiteY1" fmla="*/ 26411 h 321881"/>
                  <a:gd name="connsiteX2" fmla="*/ 26833 w 28267"/>
                  <a:gd name="connsiteY2" fmla="*/ -1047 h 321881"/>
                  <a:gd name="connsiteX3" fmla="*/ 27642 w 28267"/>
                  <a:gd name="connsiteY3" fmla="*/ -958 h 321881"/>
                  <a:gd name="connsiteX4" fmla="*/ 27642 w 28267"/>
                  <a:gd name="connsiteY4" fmla="*/ 320835 h 321881"/>
                  <a:gd name="connsiteX5" fmla="*/ -625 w 28267"/>
                  <a:gd name="connsiteY5" fmla="*/ 320835 h 32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67" h="321881">
                    <a:moveTo>
                      <a:pt x="-625" y="320835"/>
                    </a:moveTo>
                    <a:lnTo>
                      <a:pt x="-625" y="26411"/>
                    </a:lnTo>
                    <a:cubicBezTo>
                      <a:pt x="-625" y="11247"/>
                      <a:pt x="11674" y="-1047"/>
                      <a:pt x="26833" y="-1047"/>
                    </a:cubicBezTo>
                    <a:cubicBezTo>
                      <a:pt x="27112" y="-1047"/>
                      <a:pt x="27364" y="-971"/>
                      <a:pt x="27642" y="-958"/>
                    </a:cubicBezTo>
                    <a:lnTo>
                      <a:pt x="27642" y="320835"/>
                    </a:lnTo>
                    <a:lnTo>
                      <a:pt x="-625" y="320835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4" name="Полилиния: фигура 1663">
                <a:extLst>
                  <a:ext uri="{FF2B5EF4-FFF2-40B4-BE49-F238E27FC236}">
                    <a16:creationId xmlns:a16="http://schemas.microsoft.com/office/drawing/2014/main" id="{70A04808-827E-52EF-32D7-1EB3E709F223}"/>
                  </a:ext>
                </a:extLst>
              </p:cNvPr>
              <p:cNvSpPr/>
              <p:nvPr/>
            </p:nvSpPr>
            <p:spPr>
              <a:xfrm flipV="1">
                <a:off x="4042527" y="4729544"/>
                <a:ext cx="26640" cy="321792"/>
              </a:xfrm>
              <a:custGeom>
                <a:avLst/>
                <a:gdLst>
                  <a:gd name="connsiteX0" fmla="*/ -644 w 26640"/>
                  <a:gd name="connsiteY0" fmla="*/ 320746 h 321792"/>
                  <a:gd name="connsiteX1" fmla="*/ -644 w 26640"/>
                  <a:gd name="connsiteY1" fmla="*/ -1047 h 321792"/>
                  <a:gd name="connsiteX2" fmla="*/ 25997 w 26640"/>
                  <a:gd name="connsiteY2" fmla="*/ 26322 h 321792"/>
                  <a:gd name="connsiteX3" fmla="*/ 25997 w 26640"/>
                  <a:gd name="connsiteY3" fmla="*/ 320746 h 321792"/>
                  <a:gd name="connsiteX4" fmla="*/ -644 w 26640"/>
                  <a:gd name="connsiteY4" fmla="*/ 320746 h 32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0" h="321792">
                    <a:moveTo>
                      <a:pt x="-644" y="320746"/>
                    </a:moveTo>
                    <a:lnTo>
                      <a:pt x="-644" y="-1047"/>
                    </a:lnTo>
                    <a:cubicBezTo>
                      <a:pt x="14135" y="-615"/>
                      <a:pt x="25997" y="11437"/>
                      <a:pt x="25997" y="26322"/>
                    </a:cubicBezTo>
                    <a:lnTo>
                      <a:pt x="25997" y="320746"/>
                    </a:lnTo>
                    <a:lnTo>
                      <a:pt x="-644" y="32074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5" name="Полилиния: фигура 1664">
                <a:extLst>
                  <a:ext uri="{FF2B5EF4-FFF2-40B4-BE49-F238E27FC236}">
                    <a16:creationId xmlns:a16="http://schemas.microsoft.com/office/drawing/2014/main" id="{33150ED0-F7F4-DC46-C64E-7E824F628552}"/>
                  </a:ext>
                </a:extLst>
              </p:cNvPr>
              <p:cNvSpPr/>
              <p:nvPr/>
            </p:nvSpPr>
            <p:spPr>
              <a:xfrm flipV="1">
                <a:off x="4014260" y="4811357"/>
                <a:ext cx="28267" cy="240068"/>
              </a:xfrm>
              <a:custGeom>
                <a:avLst/>
                <a:gdLst>
                  <a:gd name="connsiteX0" fmla="*/ -625 w 28267"/>
                  <a:gd name="connsiteY0" fmla="*/ 239058 h 240068"/>
                  <a:gd name="connsiteX1" fmla="*/ -625 w 28267"/>
                  <a:gd name="connsiteY1" fmla="*/ 26447 h 240068"/>
                  <a:gd name="connsiteX2" fmla="*/ 26833 w 28267"/>
                  <a:gd name="connsiteY2" fmla="*/ -1010 h 240068"/>
                  <a:gd name="connsiteX3" fmla="*/ 27642 w 28267"/>
                  <a:gd name="connsiteY3" fmla="*/ -922 h 240068"/>
                  <a:gd name="connsiteX4" fmla="*/ 27642 w 28267"/>
                  <a:gd name="connsiteY4" fmla="*/ 239058 h 240068"/>
                  <a:gd name="connsiteX5" fmla="*/ -625 w 28267"/>
                  <a:gd name="connsiteY5" fmla="*/ 239058 h 240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67" h="240068">
                    <a:moveTo>
                      <a:pt x="-625" y="239058"/>
                    </a:moveTo>
                    <a:lnTo>
                      <a:pt x="-625" y="26447"/>
                    </a:lnTo>
                    <a:cubicBezTo>
                      <a:pt x="-625" y="11283"/>
                      <a:pt x="11674" y="-1010"/>
                      <a:pt x="26833" y="-1010"/>
                    </a:cubicBezTo>
                    <a:cubicBezTo>
                      <a:pt x="27112" y="-1010"/>
                      <a:pt x="27364" y="-934"/>
                      <a:pt x="27642" y="-922"/>
                    </a:cubicBezTo>
                    <a:lnTo>
                      <a:pt x="27642" y="239058"/>
                    </a:lnTo>
                    <a:lnTo>
                      <a:pt x="-625" y="239058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6" name="Полилиния: фигура 1665">
                <a:extLst>
                  <a:ext uri="{FF2B5EF4-FFF2-40B4-BE49-F238E27FC236}">
                    <a16:creationId xmlns:a16="http://schemas.microsoft.com/office/drawing/2014/main" id="{081DFBEC-C522-3121-22E9-EC5FE7EA2436}"/>
                  </a:ext>
                </a:extLst>
              </p:cNvPr>
              <p:cNvSpPr/>
              <p:nvPr/>
            </p:nvSpPr>
            <p:spPr>
              <a:xfrm flipV="1">
                <a:off x="4042527" y="4811357"/>
                <a:ext cx="26640" cy="239979"/>
              </a:xfrm>
              <a:custGeom>
                <a:avLst/>
                <a:gdLst>
                  <a:gd name="connsiteX0" fmla="*/ -644 w 26640"/>
                  <a:gd name="connsiteY0" fmla="*/ 238969 h 239979"/>
                  <a:gd name="connsiteX1" fmla="*/ -644 w 26640"/>
                  <a:gd name="connsiteY1" fmla="*/ -1010 h 239979"/>
                  <a:gd name="connsiteX2" fmla="*/ 25997 w 26640"/>
                  <a:gd name="connsiteY2" fmla="*/ 26358 h 239979"/>
                  <a:gd name="connsiteX3" fmla="*/ 25997 w 26640"/>
                  <a:gd name="connsiteY3" fmla="*/ 238969 h 239979"/>
                  <a:gd name="connsiteX4" fmla="*/ -644 w 26640"/>
                  <a:gd name="connsiteY4" fmla="*/ 238969 h 23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0" h="239979">
                    <a:moveTo>
                      <a:pt x="-644" y="238969"/>
                    </a:moveTo>
                    <a:lnTo>
                      <a:pt x="-644" y="-1010"/>
                    </a:lnTo>
                    <a:cubicBezTo>
                      <a:pt x="14135" y="-578"/>
                      <a:pt x="25997" y="11474"/>
                      <a:pt x="25997" y="26358"/>
                    </a:cubicBezTo>
                    <a:lnTo>
                      <a:pt x="25997" y="238969"/>
                    </a:lnTo>
                    <a:lnTo>
                      <a:pt x="-644" y="238969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7" name="Полилиния: фигура 1666">
                <a:extLst>
                  <a:ext uri="{FF2B5EF4-FFF2-40B4-BE49-F238E27FC236}">
                    <a16:creationId xmlns:a16="http://schemas.microsoft.com/office/drawing/2014/main" id="{DA21559A-E36E-31A0-1FC7-72D2C683DA94}"/>
                  </a:ext>
                </a:extLst>
              </p:cNvPr>
              <p:cNvSpPr/>
              <p:nvPr/>
            </p:nvSpPr>
            <p:spPr>
              <a:xfrm flipV="1">
                <a:off x="4002289" y="4714837"/>
                <a:ext cx="78840" cy="32931"/>
              </a:xfrm>
              <a:custGeom>
                <a:avLst/>
                <a:gdLst>
                  <a:gd name="connsiteX0" fmla="*/ 78206 w 78840"/>
                  <a:gd name="connsiteY0" fmla="*/ -1189 h 32931"/>
                  <a:gd name="connsiteX1" fmla="*/ -634 w 78840"/>
                  <a:gd name="connsiteY1" fmla="*/ -1189 h 32931"/>
                  <a:gd name="connsiteX2" fmla="*/ -634 w 78840"/>
                  <a:gd name="connsiteY2" fmla="*/ 31742 h 32931"/>
                  <a:gd name="connsiteX3" fmla="*/ 78206 w 78840"/>
                  <a:gd name="connsiteY3" fmla="*/ 31742 h 32931"/>
                  <a:gd name="connsiteX4" fmla="*/ 78206 w 78840"/>
                  <a:gd name="connsiteY4" fmla="*/ -1189 h 3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40" h="32931">
                    <a:moveTo>
                      <a:pt x="78206" y="-1189"/>
                    </a:moveTo>
                    <a:lnTo>
                      <a:pt x="-634" y="-1189"/>
                    </a:lnTo>
                    <a:lnTo>
                      <a:pt x="-634" y="31742"/>
                    </a:lnTo>
                    <a:lnTo>
                      <a:pt x="78206" y="31742"/>
                    </a:lnTo>
                    <a:lnTo>
                      <a:pt x="78206" y="-118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8" name="Полилиния: фигура 1667">
                <a:extLst>
                  <a:ext uri="{FF2B5EF4-FFF2-40B4-BE49-F238E27FC236}">
                    <a16:creationId xmlns:a16="http://schemas.microsoft.com/office/drawing/2014/main" id="{420032EF-F323-F798-CDED-FA1B983AC8DE}"/>
                  </a:ext>
                </a:extLst>
              </p:cNvPr>
              <p:cNvSpPr/>
              <p:nvPr/>
            </p:nvSpPr>
            <p:spPr>
              <a:xfrm flipV="1">
                <a:off x="4042527" y="4714837"/>
                <a:ext cx="38601" cy="32931"/>
              </a:xfrm>
              <a:custGeom>
                <a:avLst/>
                <a:gdLst>
                  <a:gd name="connsiteX0" fmla="*/ 37954 w 38601"/>
                  <a:gd name="connsiteY0" fmla="*/ -1189 h 32931"/>
                  <a:gd name="connsiteX1" fmla="*/ -648 w 38601"/>
                  <a:gd name="connsiteY1" fmla="*/ -1189 h 32931"/>
                  <a:gd name="connsiteX2" fmla="*/ -648 w 38601"/>
                  <a:gd name="connsiteY2" fmla="*/ 31742 h 32931"/>
                  <a:gd name="connsiteX3" fmla="*/ 37954 w 38601"/>
                  <a:gd name="connsiteY3" fmla="*/ 31742 h 32931"/>
                  <a:gd name="connsiteX4" fmla="*/ 37954 w 38601"/>
                  <a:gd name="connsiteY4" fmla="*/ -1189 h 3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1" h="32931">
                    <a:moveTo>
                      <a:pt x="37954" y="-1189"/>
                    </a:moveTo>
                    <a:lnTo>
                      <a:pt x="-648" y="-1189"/>
                    </a:lnTo>
                    <a:lnTo>
                      <a:pt x="-648" y="31742"/>
                    </a:lnTo>
                    <a:lnTo>
                      <a:pt x="37954" y="31742"/>
                    </a:lnTo>
                    <a:lnTo>
                      <a:pt x="37954" y="-1189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69" name="Полилиния: фигура 1668">
                <a:extLst>
                  <a:ext uri="{FF2B5EF4-FFF2-40B4-BE49-F238E27FC236}">
                    <a16:creationId xmlns:a16="http://schemas.microsoft.com/office/drawing/2014/main" id="{6DB2A22D-9995-9502-FDAB-F2AECDD559AF}"/>
                  </a:ext>
                </a:extLst>
              </p:cNvPr>
              <p:cNvSpPr/>
              <p:nvPr/>
            </p:nvSpPr>
            <p:spPr>
              <a:xfrm flipV="1">
                <a:off x="3942991" y="4723397"/>
                <a:ext cx="33600" cy="334162"/>
              </a:xfrm>
              <a:custGeom>
                <a:avLst/>
                <a:gdLst>
                  <a:gd name="connsiteX0" fmla="*/ -578 w 33600"/>
                  <a:gd name="connsiteY0" fmla="*/ 333116 h 334162"/>
                  <a:gd name="connsiteX1" fmla="*/ -578 w 33600"/>
                  <a:gd name="connsiteY1" fmla="*/ -1047 h 334162"/>
                  <a:gd name="connsiteX2" fmla="*/ -568 w 33600"/>
                  <a:gd name="connsiteY2" fmla="*/ -1047 h 334162"/>
                  <a:gd name="connsiteX3" fmla="*/ 414 w 33600"/>
                  <a:gd name="connsiteY3" fmla="*/ -971 h 334162"/>
                  <a:gd name="connsiteX4" fmla="*/ 33022 w 33600"/>
                  <a:gd name="connsiteY4" fmla="*/ 32545 h 334162"/>
                  <a:gd name="connsiteX5" fmla="*/ 33022 w 33600"/>
                  <a:gd name="connsiteY5" fmla="*/ 333116 h 334162"/>
                  <a:gd name="connsiteX6" fmla="*/ -578 w 33600"/>
                  <a:gd name="connsiteY6" fmla="*/ 333116 h 3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600" h="334162">
                    <a:moveTo>
                      <a:pt x="-578" y="333116"/>
                    </a:moveTo>
                    <a:lnTo>
                      <a:pt x="-578" y="-1047"/>
                    </a:lnTo>
                    <a:cubicBezTo>
                      <a:pt x="-578" y="-1047"/>
                      <a:pt x="-573" y="-1047"/>
                      <a:pt x="-568" y="-1047"/>
                    </a:cubicBezTo>
                    <a:cubicBezTo>
                      <a:pt x="-107" y="-1047"/>
                      <a:pt x="335" y="-1009"/>
                      <a:pt x="414" y="-971"/>
                    </a:cubicBezTo>
                    <a:cubicBezTo>
                      <a:pt x="18700" y="-425"/>
                      <a:pt x="33022" y="14295"/>
                      <a:pt x="33022" y="32545"/>
                    </a:cubicBezTo>
                    <a:lnTo>
                      <a:pt x="33022" y="333116"/>
                    </a:lnTo>
                    <a:lnTo>
                      <a:pt x="-578" y="333116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0" name="Полилиния: фигура 1669">
                <a:extLst>
                  <a:ext uri="{FF2B5EF4-FFF2-40B4-BE49-F238E27FC236}">
                    <a16:creationId xmlns:a16="http://schemas.microsoft.com/office/drawing/2014/main" id="{2ECD738F-FF65-39A7-95E3-1D9CD0892DF7}"/>
                  </a:ext>
                </a:extLst>
              </p:cNvPr>
              <p:cNvSpPr/>
              <p:nvPr/>
            </p:nvSpPr>
            <p:spPr>
              <a:xfrm flipV="1">
                <a:off x="3909401" y="4723397"/>
                <a:ext cx="33590" cy="334162"/>
              </a:xfrm>
              <a:custGeom>
                <a:avLst/>
                <a:gdLst>
                  <a:gd name="connsiteX0" fmla="*/ -555 w 33590"/>
                  <a:gd name="connsiteY0" fmla="*/ 333116 h 334162"/>
                  <a:gd name="connsiteX1" fmla="*/ -555 w 33590"/>
                  <a:gd name="connsiteY1" fmla="*/ 32545 h 334162"/>
                  <a:gd name="connsiteX2" fmla="*/ 33035 w 33590"/>
                  <a:gd name="connsiteY2" fmla="*/ -1047 h 334162"/>
                  <a:gd name="connsiteX3" fmla="*/ 33035 w 33590"/>
                  <a:gd name="connsiteY3" fmla="*/ 333116 h 334162"/>
                  <a:gd name="connsiteX4" fmla="*/ -555 w 33590"/>
                  <a:gd name="connsiteY4" fmla="*/ 333116 h 3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0" h="334162">
                    <a:moveTo>
                      <a:pt x="-555" y="333116"/>
                    </a:moveTo>
                    <a:lnTo>
                      <a:pt x="-555" y="32545"/>
                    </a:lnTo>
                    <a:cubicBezTo>
                      <a:pt x="-555" y="14028"/>
                      <a:pt x="14511" y="-1047"/>
                      <a:pt x="33035" y="-1047"/>
                    </a:cubicBezTo>
                    <a:lnTo>
                      <a:pt x="33035" y="333116"/>
                    </a:lnTo>
                    <a:lnTo>
                      <a:pt x="-555" y="33311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1" name="Полилиния: фигура 1670">
                <a:extLst>
                  <a:ext uri="{FF2B5EF4-FFF2-40B4-BE49-F238E27FC236}">
                    <a16:creationId xmlns:a16="http://schemas.microsoft.com/office/drawing/2014/main" id="{C1C914C8-C06D-DD83-827E-8194CCD8F687}"/>
                  </a:ext>
                </a:extLst>
              </p:cNvPr>
              <p:cNvSpPr/>
              <p:nvPr/>
            </p:nvSpPr>
            <p:spPr>
              <a:xfrm flipV="1">
                <a:off x="3915543" y="4729544"/>
                <a:ext cx="28262" cy="321881"/>
              </a:xfrm>
              <a:custGeom>
                <a:avLst/>
                <a:gdLst>
                  <a:gd name="connsiteX0" fmla="*/ -558 w 28262"/>
                  <a:gd name="connsiteY0" fmla="*/ 320835 h 321881"/>
                  <a:gd name="connsiteX1" fmla="*/ -558 w 28262"/>
                  <a:gd name="connsiteY1" fmla="*/ 26411 h 321881"/>
                  <a:gd name="connsiteX2" fmla="*/ 26901 w 28262"/>
                  <a:gd name="connsiteY2" fmla="*/ -1047 h 321881"/>
                  <a:gd name="connsiteX3" fmla="*/ 27705 w 28262"/>
                  <a:gd name="connsiteY3" fmla="*/ -958 h 321881"/>
                  <a:gd name="connsiteX4" fmla="*/ 27705 w 28262"/>
                  <a:gd name="connsiteY4" fmla="*/ 320835 h 321881"/>
                  <a:gd name="connsiteX5" fmla="*/ -558 w 28262"/>
                  <a:gd name="connsiteY5" fmla="*/ 320835 h 32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62" h="321881">
                    <a:moveTo>
                      <a:pt x="-558" y="320835"/>
                    </a:moveTo>
                    <a:lnTo>
                      <a:pt x="-558" y="26411"/>
                    </a:lnTo>
                    <a:cubicBezTo>
                      <a:pt x="-558" y="11247"/>
                      <a:pt x="11734" y="-1047"/>
                      <a:pt x="26901" y="-1047"/>
                    </a:cubicBezTo>
                    <a:cubicBezTo>
                      <a:pt x="27179" y="-1047"/>
                      <a:pt x="27432" y="-971"/>
                      <a:pt x="27705" y="-958"/>
                    </a:cubicBezTo>
                    <a:lnTo>
                      <a:pt x="27705" y="320835"/>
                    </a:lnTo>
                    <a:lnTo>
                      <a:pt x="-558" y="320835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2" name="Полилиния: фигура 1671">
                <a:extLst>
                  <a:ext uri="{FF2B5EF4-FFF2-40B4-BE49-F238E27FC236}">
                    <a16:creationId xmlns:a16="http://schemas.microsoft.com/office/drawing/2014/main" id="{0F534FCC-A464-87B2-46BE-7175CEB49A4F}"/>
                  </a:ext>
                </a:extLst>
              </p:cNvPr>
              <p:cNvSpPr/>
              <p:nvPr/>
            </p:nvSpPr>
            <p:spPr>
              <a:xfrm flipV="1">
                <a:off x="3943805" y="4729544"/>
                <a:ext cx="26644" cy="321792"/>
              </a:xfrm>
              <a:custGeom>
                <a:avLst/>
                <a:gdLst>
                  <a:gd name="connsiteX0" fmla="*/ -577 w 26644"/>
                  <a:gd name="connsiteY0" fmla="*/ 320746 h 321792"/>
                  <a:gd name="connsiteX1" fmla="*/ -577 w 26644"/>
                  <a:gd name="connsiteY1" fmla="*/ -1047 h 321792"/>
                  <a:gd name="connsiteX2" fmla="*/ 26068 w 26644"/>
                  <a:gd name="connsiteY2" fmla="*/ 26322 h 321792"/>
                  <a:gd name="connsiteX3" fmla="*/ 26068 w 26644"/>
                  <a:gd name="connsiteY3" fmla="*/ 320746 h 321792"/>
                  <a:gd name="connsiteX4" fmla="*/ -577 w 26644"/>
                  <a:gd name="connsiteY4" fmla="*/ 320746 h 32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4" h="321792">
                    <a:moveTo>
                      <a:pt x="-577" y="320746"/>
                    </a:moveTo>
                    <a:lnTo>
                      <a:pt x="-577" y="-1047"/>
                    </a:lnTo>
                    <a:cubicBezTo>
                      <a:pt x="14201" y="-615"/>
                      <a:pt x="26068" y="11437"/>
                      <a:pt x="26068" y="26322"/>
                    </a:cubicBezTo>
                    <a:lnTo>
                      <a:pt x="26068" y="320746"/>
                    </a:lnTo>
                    <a:lnTo>
                      <a:pt x="-577" y="32074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3" name="Полилиния: фигура 1672">
                <a:extLst>
                  <a:ext uri="{FF2B5EF4-FFF2-40B4-BE49-F238E27FC236}">
                    <a16:creationId xmlns:a16="http://schemas.microsoft.com/office/drawing/2014/main" id="{A482C8B9-79E1-0FED-DA9E-95CD25404EBB}"/>
                  </a:ext>
                </a:extLst>
              </p:cNvPr>
              <p:cNvSpPr/>
              <p:nvPr/>
            </p:nvSpPr>
            <p:spPr>
              <a:xfrm flipV="1">
                <a:off x="3915543" y="4811357"/>
                <a:ext cx="28262" cy="240068"/>
              </a:xfrm>
              <a:custGeom>
                <a:avLst/>
                <a:gdLst>
                  <a:gd name="connsiteX0" fmla="*/ -558 w 28262"/>
                  <a:gd name="connsiteY0" fmla="*/ 239058 h 240068"/>
                  <a:gd name="connsiteX1" fmla="*/ -558 w 28262"/>
                  <a:gd name="connsiteY1" fmla="*/ 26447 h 240068"/>
                  <a:gd name="connsiteX2" fmla="*/ 26901 w 28262"/>
                  <a:gd name="connsiteY2" fmla="*/ -1010 h 240068"/>
                  <a:gd name="connsiteX3" fmla="*/ 27705 w 28262"/>
                  <a:gd name="connsiteY3" fmla="*/ -922 h 240068"/>
                  <a:gd name="connsiteX4" fmla="*/ 27705 w 28262"/>
                  <a:gd name="connsiteY4" fmla="*/ 239058 h 240068"/>
                  <a:gd name="connsiteX5" fmla="*/ -558 w 28262"/>
                  <a:gd name="connsiteY5" fmla="*/ 239058 h 240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62" h="240068">
                    <a:moveTo>
                      <a:pt x="-558" y="239058"/>
                    </a:moveTo>
                    <a:lnTo>
                      <a:pt x="-558" y="26447"/>
                    </a:lnTo>
                    <a:cubicBezTo>
                      <a:pt x="-558" y="11283"/>
                      <a:pt x="11734" y="-1010"/>
                      <a:pt x="26901" y="-1010"/>
                    </a:cubicBezTo>
                    <a:cubicBezTo>
                      <a:pt x="27179" y="-1010"/>
                      <a:pt x="27432" y="-934"/>
                      <a:pt x="27705" y="-922"/>
                    </a:cubicBezTo>
                    <a:lnTo>
                      <a:pt x="27705" y="239058"/>
                    </a:lnTo>
                    <a:lnTo>
                      <a:pt x="-558" y="239058"/>
                    </a:lnTo>
                  </a:path>
                </a:pathLst>
              </a:custGeom>
              <a:solidFill>
                <a:srgbClr val="FEAD1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4" name="Полилиния: фигура 1673">
                <a:extLst>
                  <a:ext uri="{FF2B5EF4-FFF2-40B4-BE49-F238E27FC236}">
                    <a16:creationId xmlns:a16="http://schemas.microsoft.com/office/drawing/2014/main" id="{D13C7096-1E52-196E-5339-5F4756AEAA7B}"/>
                  </a:ext>
                </a:extLst>
              </p:cNvPr>
              <p:cNvSpPr/>
              <p:nvPr/>
            </p:nvSpPr>
            <p:spPr>
              <a:xfrm flipV="1">
                <a:off x="3943805" y="4811357"/>
                <a:ext cx="26644" cy="239979"/>
              </a:xfrm>
              <a:custGeom>
                <a:avLst/>
                <a:gdLst>
                  <a:gd name="connsiteX0" fmla="*/ -577 w 26644"/>
                  <a:gd name="connsiteY0" fmla="*/ 238969 h 239979"/>
                  <a:gd name="connsiteX1" fmla="*/ -577 w 26644"/>
                  <a:gd name="connsiteY1" fmla="*/ -1010 h 239979"/>
                  <a:gd name="connsiteX2" fmla="*/ 26068 w 26644"/>
                  <a:gd name="connsiteY2" fmla="*/ 26358 h 239979"/>
                  <a:gd name="connsiteX3" fmla="*/ 26068 w 26644"/>
                  <a:gd name="connsiteY3" fmla="*/ 238969 h 239979"/>
                  <a:gd name="connsiteX4" fmla="*/ -577 w 26644"/>
                  <a:gd name="connsiteY4" fmla="*/ 238969 h 23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4" h="239979">
                    <a:moveTo>
                      <a:pt x="-577" y="238969"/>
                    </a:moveTo>
                    <a:lnTo>
                      <a:pt x="-577" y="-1010"/>
                    </a:lnTo>
                    <a:cubicBezTo>
                      <a:pt x="14201" y="-578"/>
                      <a:pt x="26068" y="11474"/>
                      <a:pt x="26068" y="26358"/>
                    </a:cubicBezTo>
                    <a:lnTo>
                      <a:pt x="26068" y="238969"/>
                    </a:lnTo>
                    <a:lnTo>
                      <a:pt x="-577" y="238969"/>
                    </a:lnTo>
                  </a:path>
                </a:pathLst>
              </a:custGeom>
              <a:solidFill>
                <a:srgbClr val="EE911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5" name="Полилиния: фигура 1674">
                <a:extLst>
                  <a:ext uri="{FF2B5EF4-FFF2-40B4-BE49-F238E27FC236}">
                    <a16:creationId xmlns:a16="http://schemas.microsoft.com/office/drawing/2014/main" id="{9488C741-02F6-F55F-8B24-681FF91B1E8E}"/>
                  </a:ext>
                </a:extLst>
              </p:cNvPr>
              <p:cNvSpPr/>
              <p:nvPr/>
            </p:nvSpPr>
            <p:spPr>
              <a:xfrm flipV="1">
                <a:off x="3903567" y="4714837"/>
                <a:ext cx="78844" cy="32931"/>
              </a:xfrm>
              <a:custGeom>
                <a:avLst/>
                <a:gdLst>
                  <a:gd name="connsiteX0" fmla="*/ 78277 w 78844"/>
                  <a:gd name="connsiteY0" fmla="*/ -1189 h 32931"/>
                  <a:gd name="connsiteX1" fmla="*/ -567 w 78844"/>
                  <a:gd name="connsiteY1" fmla="*/ -1189 h 32931"/>
                  <a:gd name="connsiteX2" fmla="*/ -567 w 78844"/>
                  <a:gd name="connsiteY2" fmla="*/ 31742 h 32931"/>
                  <a:gd name="connsiteX3" fmla="*/ 78277 w 78844"/>
                  <a:gd name="connsiteY3" fmla="*/ 31742 h 32931"/>
                  <a:gd name="connsiteX4" fmla="*/ 78277 w 78844"/>
                  <a:gd name="connsiteY4" fmla="*/ -1189 h 3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44" h="32931">
                    <a:moveTo>
                      <a:pt x="78277" y="-1189"/>
                    </a:moveTo>
                    <a:lnTo>
                      <a:pt x="-567" y="-1189"/>
                    </a:lnTo>
                    <a:lnTo>
                      <a:pt x="-567" y="31742"/>
                    </a:lnTo>
                    <a:lnTo>
                      <a:pt x="78277" y="31742"/>
                    </a:lnTo>
                    <a:lnTo>
                      <a:pt x="78277" y="-118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6" name="Полилиния: фигура 1675">
                <a:extLst>
                  <a:ext uri="{FF2B5EF4-FFF2-40B4-BE49-F238E27FC236}">
                    <a16:creationId xmlns:a16="http://schemas.microsoft.com/office/drawing/2014/main" id="{341177C4-1605-5890-6CDE-B44D0222FFD6}"/>
                  </a:ext>
                </a:extLst>
              </p:cNvPr>
              <p:cNvSpPr/>
              <p:nvPr/>
            </p:nvSpPr>
            <p:spPr>
              <a:xfrm flipV="1">
                <a:off x="3943805" y="4714837"/>
                <a:ext cx="38605" cy="32931"/>
              </a:xfrm>
              <a:custGeom>
                <a:avLst/>
                <a:gdLst>
                  <a:gd name="connsiteX0" fmla="*/ 38025 w 38605"/>
                  <a:gd name="connsiteY0" fmla="*/ -1189 h 32931"/>
                  <a:gd name="connsiteX1" fmla="*/ -581 w 38605"/>
                  <a:gd name="connsiteY1" fmla="*/ -1189 h 32931"/>
                  <a:gd name="connsiteX2" fmla="*/ -581 w 38605"/>
                  <a:gd name="connsiteY2" fmla="*/ 31742 h 32931"/>
                  <a:gd name="connsiteX3" fmla="*/ 38025 w 38605"/>
                  <a:gd name="connsiteY3" fmla="*/ 31742 h 32931"/>
                  <a:gd name="connsiteX4" fmla="*/ 38025 w 38605"/>
                  <a:gd name="connsiteY4" fmla="*/ -1189 h 3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5" h="32931">
                    <a:moveTo>
                      <a:pt x="38025" y="-1189"/>
                    </a:moveTo>
                    <a:lnTo>
                      <a:pt x="-581" y="-1189"/>
                    </a:lnTo>
                    <a:lnTo>
                      <a:pt x="-581" y="31742"/>
                    </a:lnTo>
                    <a:lnTo>
                      <a:pt x="38025" y="31742"/>
                    </a:lnTo>
                    <a:lnTo>
                      <a:pt x="38025" y="-1189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7" name="Полилиния: фигура 1676">
                <a:extLst>
                  <a:ext uri="{FF2B5EF4-FFF2-40B4-BE49-F238E27FC236}">
                    <a16:creationId xmlns:a16="http://schemas.microsoft.com/office/drawing/2014/main" id="{72BA33E9-136A-A22E-081A-9D106562D9B1}"/>
                  </a:ext>
                </a:extLst>
              </p:cNvPr>
              <p:cNvSpPr/>
              <p:nvPr/>
            </p:nvSpPr>
            <p:spPr>
              <a:xfrm flipV="1">
                <a:off x="3844269" y="4723397"/>
                <a:ext cx="33605" cy="334162"/>
              </a:xfrm>
              <a:custGeom>
                <a:avLst/>
                <a:gdLst>
                  <a:gd name="connsiteX0" fmla="*/ -511 w 33605"/>
                  <a:gd name="connsiteY0" fmla="*/ 333116 h 334162"/>
                  <a:gd name="connsiteX1" fmla="*/ -511 w 33605"/>
                  <a:gd name="connsiteY1" fmla="*/ -1047 h 334162"/>
                  <a:gd name="connsiteX2" fmla="*/ -506 w 33605"/>
                  <a:gd name="connsiteY2" fmla="*/ -1047 h 334162"/>
                  <a:gd name="connsiteX3" fmla="*/ 486 w 33605"/>
                  <a:gd name="connsiteY3" fmla="*/ -971 h 334162"/>
                  <a:gd name="connsiteX4" fmla="*/ 33094 w 33605"/>
                  <a:gd name="connsiteY4" fmla="*/ 32545 h 334162"/>
                  <a:gd name="connsiteX5" fmla="*/ 33094 w 33605"/>
                  <a:gd name="connsiteY5" fmla="*/ 333116 h 334162"/>
                  <a:gd name="connsiteX6" fmla="*/ -511 w 33605"/>
                  <a:gd name="connsiteY6" fmla="*/ 333116 h 3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605" h="334162">
                    <a:moveTo>
                      <a:pt x="-511" y="333116"/>
                    </a:moveTo>
                    <a:lnTo>
                      <a:pt x="-511" y="-1047"/>
                    </a:lnTo>
                    <a:cubicBezTo>
                      <a:pt x="-506" y="-1047"/>
                      <a:pt x="-506" y="-1047"/>
                      <a:pt x="-506" y="-1047"/>
                    </a:cubicBezTo>
                    <a:cubicBezTo>
                      <a:pt x="-35" y="-1047"/>
                      <a:pt x="401" y="-1009"/>
                      <a:pt x="486" y="-971"/>
                    </a:cubicBezTo>
                    <a:cubicBezTo>
                      <a:pt x="18766" y="-425"/>
                      <a:pt x="33094" y="14295"/>
                      <a:pt x="33094" y="32545"/>
                    </a:cubicBezTo>
                    <a:lnTo>
                      <a:pt x="33094" y="333116"/>
                    </a:lnTo>
                    <a:lnTo>
                      <a:pt x="-511" y="333116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8" name="Полилиния: фигура 1677">
                <a:extLst>
                  <a:ext uri="{FF2B5EF4-FFF2-40B4-BE49-F238E27FC236}">
                    <a16:creationId xmlns:a16="http://schemas.microsoft.com/office/drawing/2014/main" id="{369CD8B4-D362-28BD-983E-D1AA7E0EBD36}"/>
                  </a:ext>
                </a:extLst>
              </p:cNvPr>
              <p:cNvSpPr/>
              <p:nvPr/>
            </p:nvSpPr>
            <p:spPr>
              <a:xfrm flipV="1">
                <a:off x="3810678" y="4723397"/>
                <a:ext cx="33591" cy="334162"/>
              </a:xfrm>
              <a:custGeom>
                <a:avLst/>
                <a:gdLst>
                  <a:gd name="connsiteX0" fmla="*/ -488 w 33591"/>
                  <a:gd name="connsiteY0" fmla="*/ 333116 h 334162"/>
                  <a:gd name="connsiteX1" fmla="*/ -488 w 33591"/>
                  <a:gd name="connsiteY1" fmla="*/ 32545 h 334162"/>
                  <a:gd name="connsiteX2" fmla="*/ 33103 w 33591"/>
                  <a:gd name="connsiteY2" fmla="*/ -1047 h 334162"/>
                  <a:gd name="connsiteX3" fmla="*/ 33103 w 33591"/>
                  <a:gd name="connsiteY3" fmla="*/ 333116 h 334162"/>
                  <a:gd name="connsiteX4" fmla="*/ -488 w 33591"/>
                  <a:gd name="connsiteY4" fmla="*/ 333116 h 33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91" h="334162">
                    <a:moveTo>
                      <a:pt x="-488" y="333116"/>
                    </a:moveTo>
                    <a:lnTo>
                      <a:pt x="-488" y="32545"/>
                    </a:lnTo>
                    <a:cubicBezTo>
                      <a:pt x="-488" y="14028"/>
                      <a:pt x="14584" y="-1047"/>
                      <a:pt x="33103" y="-1047"/>
                    </a:cubicBezTo>
                    <a:lnTo>
                      <a:pt x="33103" y="333116"/>
                    </a:lnTo>
                    <a:lnTo>
                      <a:pt x="-488" y="33311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79" name="Полилиния: фигура 1678">
                <a:extLst>
                  <a:ext uri="{FF2B5EF4-FFF2-40B4-BE49-F238E27FC236}">
                    <a16:creationId xmlns:a16="http://schemas.microsoft.com/office/drawing/2014/main" id="{970FA8CF-EB23-C335-66C1-621E3948FB88}"/>
                  </a:ext>
                </a:extLst>
              </p:cNvPr>
              <p:cNvSpPr/>
              <p:nvPr/>
            </p:nvSpPr>
            <p:spPr>
              <a:xfrm flipV="1">
                <a:off x="3816819" y="4729544"/>
                <a:ext cx="28267" cy="321881"/>
              </a:xfrm>
              <a:custGeom>
                <a:avLst/>
                <a:gdLst>
                  <a:gd name="connsiteX0" fmla="*/ -490 w 28267"/>
                  <a:gd name="connsiteY0" fmla="*/ 320835 h 321881"/>
                  <a:gd name="connsiteX1" fmla="*/ -490 w 28267"/>
                  <a:gd name="connsiteY1" fmla="*/ 26411 h 321881"/>
                  <a:gd name="connsiteX2" fmla="*/ 26973 w 28267"/>
                  <a:gd name="connsiteY2" fmla="*/ -1047 h 321881"/>
                  <a:gd name="connsiteX3" fmla="*/ 27777 w 28267"/>
                  <a:gd name="connsiteY3" fmla="*/ -958 h 321881"/>
                  <a:gd name="connsiteX4" fmla="*/ 27777 w 28267"/>
                  <a:gd name="connsiteY4" fmla="*/ 320835 h 321881"/>
                  <a:gd name="connsiteX5" fmla="*/ -490 w 28267"/>
                  <a:gd name="connsiteY5" fmla="*/ 320835 h 32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67" h="321881">
                    <a:moveTo>
                      <a:pt x="-490" y="320835"/>
                    </a:moveTo>
                    <a:lnTo>
                      <a:pt x="-490" y="26411"/>
                    </a:lnTo>
                    <a:cubicBezTo>
                      <a:pt x="-490" y="11247"/>
                      <a:pt x="11808" y="-1047"/>
                      <a:pt x="26973" y="-1047"/>
                    </a:cubicBezTo>
                    <a:cubicBezTo>
                      <a:pt x="27246" y="-1047"/>
                      <a:pt x="27499" y="-971"/>
                      <a:pt x="27777" y="-958"/>
                    </a:cubicBezTo>
                    <a:lnTo>
                      <a:pt x="27777" y="320835"/>
                    </a:lnTo>
                    <a:lnTo>
                      <a:pt x="-490" y="320835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0" name="Полилиния: фигура 1679">
                <a:extLst>
                  <a:ext uri="{FF2B5EF4-FFF2-40B4-BE49-F238E27FC236}">
                    <a16:creationId xmlns:a16="http://schemas.microsoft.com/office/drawing/2014/main" id="{F072F990-774C-20A9-124C-6D7C5711D7AB}"/>
                  </a:ext>
                </a:extLst>
              </p:cNvPr>
              <p:cNvSpPr/>
              <p:nvPr/>
            </p:nvSpPr>
            <p:spPr>
              <a:xfrm flipV="1">
                <a:off x="3845087" y="4729544"/>
                <a:ext cx="26645" cy="321792"/>
              </a:xfrm>
              <a:custGeom>
                <a:avLst/>
                <a:gdLst>
                  <a:gd name="connsiteX0" fmla="*/ -509 w 26645"/>
                  <a:gd name="connsiteY0" fmla="*/ 320746 h 321792"/>
                  <a:gd name="connsiteX1" fmla="*/ -509 w 26645"/>
                  <a:gd name="connsiteY1" fmla="*/ -1047 h 321792"/>
                  <a:gd name="connsiteX2" fmla="*/ 26137 w 26645"/>
                  <a:gd name="connsiteY2" fmla="*/ 26322 h 321792"/>
                  <a:gd name="connsiteX3" fmla="*/ 26137 w 26645"/>
                  <a:gd name="connsiteY3" fmla="*/ 320746 h 321792"/>
                  <a:gd name="connsiteX4" fmla="*/ -509 w 26645"/>
                  <a:gd name="connsiteY4" fmla="*/ 320746 h 32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5" h="321792">
                    <a:moveTo>
                      <a:pt x="-509" y="320746"/>
                    </a:moveTo>
                    <a:lnTo>
                      <a:pt x="-509" y="-1047"/>
                    </a:lnTo>
                    <a:cubicBezTo>
                      <a:pt x="14270" y="-615"/>
                      <a:pt x="26137" y="11437"/>
                      <a:pt x="26137" y="26322"/>
                    </a:cubicBezTo>
                    <a:lnTo>
                      <a:pt x="26137" y="320746"/>
                    </a:lnTo>
                    <a:lnTo>
                      <a:pt x="-509" y="32074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1" name="Полилиния: фигура 1680">
                <a:extLst>
                  <a:ext uri="{FF2B5EF4-FFF2-40B4-BE49-F238E27FC236}">
                    <a16:creationId xmlns:a16="http://schemas.microsoft.com/office/drawing/2014/main" id="{AA650218-1442-5BAA-B6D7-1F7FB12EFEC1}"/>
                  </a:ext>
                </a:extLst>
              </p:cNvPr>
              <p:cNvSpPr/>
              <p:nvPr/>
            </p:nvSpPr>
            <p:spPr>
              <a:xfrm flipV="1">
                <a:off x="3816819" y="4811357"/>
                <a:ext cx="28267" cy="240068"/>
              </a:xfrm>
              <a:custGeom>
                <a:avLst/>
                <a:gdLst>
                  <a:gd name="connsiteX0" fmla="*/ -490 w 28267"/>
                  <a:gd name="connsiteY0" fmla="*/ 239058 h 240068"/>
                  <a:gd name="connsiteX1" fmla="*/ -490 w 28267"/>
                  <a:gd name="connsiteY1" fmla="*/ 26447 h 240068"/>
                  <a:gd name="connsiteX2" fmla="*/ 26973 w 28267"/>
                  <a:gd name="connsiteY2" fmla="*/ -1010 h 240068"/>
                  <a:gd name="connsiteX3" fmla="*/ 27777 w 28267"/>
                  <a:gd name="connsiteY3" fmla="*/ -922 h 240068"/>
                  <a:gd name="connsiteX4" fmla="*/ 27777 w 28267"/>
                  <a:gd name="connsiteY4" fmla="*/ 239058 h 240068"/>
                  <a:gd name="connsiteX5" fmla="*/ -490 w 28267"/>
                  <a:gd name="connsiteY5" fmla="*/ 239058 h 240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67" h="240068">
                    <a:moveTo>
                      <a:pt x="-490" y="239058"/>
                    </a:moveTo>
                    <a:lnTo>
                      <a:pt x="-490" y="26447"/>
                    </a:lnTo>
                    <a:cubicBezTo>
                      <a:pt x="-490" y="11283"/>
                      <a:pt x="11808" y="-1010"/>
                      <a:pt x="26973" y="-1010"/>
                    </a:cubicBezTo>
                    <a:cubicBezTo>
                      <a:pt x="27246" y="-1010"/>
                      <a:pt x="27499" y="-934"/>
                      <a:pt x="27777" y="-922"/>
                    </a:cubicBezTo>
                    <a:lnTo>
                      <a:pt x="27777" y="239058"/>
                    </a:lnTo>
                    <a:lnTo>
                      <a:pt x="-490" y="239058"/>
                    </a:lnTo>
                  </a:path>
                </a:pathLst>
              </a:custGeom>
              <a:solidFill>
                <a:srgbClr val="CC3E2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2" name="Полилиния: фигура 1681">
                <a:extLst>
                  <a:ext uri="{FF2B5EF4-FFF2-40B4-BE49-F238E27FC236}">
                    <a16:creationId xmlns:a16="http://schemas.microsoft.com/office/drawing/2014/main" id="{895A44CF-95C4-BE22-C289-B0CD4B2496CE}"/>
                  </a:ext>
                </a:extLst>
              </p:cNvPr>
              <p:cNvSpPr/>
              <p:nvPr/>
            </p:nvSpPr>
            <p:spPr>
              <a:xfrm flipV="1">
                <a:off x="3845087" y="4811357"/>
                <a:ext cx="26645" cy="239979"/>
              </a:xfrm>
              <a:custGeom>
                <a:avLst/>
                <a:gdLst>
                  <a:gd name="connsiteX0" fmla="*/ -509 w 26645"/>
                  <a:gd name="connsiteY0" fmla="*/ 238969 h 239979"/>
                  <a:gd name="connsiteX1" fmla="*/ -509 w 26645"/>
                  <a:gd name="connsiteY1" fmla="*/ -1010 h 239979"/>
                  <a:gd name="connsiteX2" fmla="*/ 26137 w 26645"/>
                  <a:gd name="connsiteY2" fmla="*/ 26358 h 239979"/>
                  <a:gd name="connsiteX3" fmla="*/ 26137 w 26645"/>
                  <a:gd name="connsiteY3" fmla="*/ 238969 h 239979"/>
                  <a:gd name="connsiteX4" fmla="*/ -509 w 26645"/>
                  <a:gd name="connsiteY4" fmla="*/ 238969 h 23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45" h="239979">
                    <a:moveTo>
                      <a:pt x="-509" y="238969"/>
                    </a:moveTo>
                    <a:lnTo>
                      <a:pt x="-509" y="-1010"/>
                    </a:lnTo>
                    <a:cubicBezTo>
                      <a:pt x="14270" y="-578"/>
                      <a:pt x="26137" y="11474"/>
                      <a:pt x="26137" y="26358"/>
                    </a:cubicBezTo>
                    <a:lnTo>
                      <a:pt x="26137" y="238969"/>
                    </a:lnTo>
                    <a:lnTo>
                      <a:pt x="-509" y="238969"/>
                    </a:lnTo>
                  </a:path>
                </a:pathLst>
              </a:custGeom>
              <a:solidFill>
                <a:srgbClr val="A62B14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3" name="Полилиния: фигура 1682">
                <a:extLst>
                  <a:ext uri="{FF2B5EF4-FFF2-40B4-BE49-F238E27FC236}">
                    <a16:creationId xmlns:a16="http://schemas.microsoft.com/office/drawing/2014/main" id="{9E56BF87-F747-CB11-7D37-1772FDC7B61A}"/>
                  </a:ext>
                </a:extLst>
              </p:cNvPr>
              <p:cNvSpPr/>
              <p:nvPr/>
            </p:nvSpPr>
            <p:spPr>
              <a:xfrm flipV="1">
                <a:off x="3804850" y="4714837"/>
                <a:ext cx="78839" cy="32931"/>
              </a:xfrm>
              <a:custGeom>
                <a:avLst/>
                <a:gdLst>
                  <a:gd name="connsiteX0" fmla="*/ 78340 w 78839"/>
                  <a:gd name="connsiteY0" fmla="*/ -1189 h 32931"/>
                  <a:gd name="connsiteX1" fmla="*/ -500 w 78839"/>
                  <a:gd name="connsiteY1" fmla="*/ -1189 h 32931"/>
                  <a:gd name="connsiteX2" fmla="*/ -500 w 78839"/>
                  <a:gd name="connsiteY2" fmla="*/ 31742 h 32931"/>
                  <a:gd name="connsiteX3" fmla="*/ 78340 w 78839"/>
                  <a:gd name="connsiteY3" fmla="*/ 31742 h 32931"/>
                  <a:gd name="connsiteX4" fmla="*/ 78340 w 78839"/>
                  <a:gd name="connsiteY4" fmla="*/ -1189 h 3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839" h="32931">
                    <a:moveTo>
                      <a:pt x="78340" y="-1189"/>
                    </a:moveTo>
                    <a:lnTo>
                      <a:pt x="-500" y="-1189"/>
                    </a:lnTo>
                    <a:lnTo>
                      <a:pt x="-500" y="31742"/>
                    </a:lnTo>
                    <a:lnTo>
                      <a:pt x="78340" y="31742"/>
                    </a:lnTo>
                    <a:lnTo>
                      <a:pt x="78340" y="-118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4" name="Полилиния: фигура 1683">
                <a:extLst>
                  <a:ext uri="{FF2B5EF4-FFF2-40B4-BE49-F238E27FC236}">
                    <a16:creationId xmlns:a16="http://schemas.microsoft.com/office/drawing/2014/main" id="{6DA2C85A-2D4E-F83F-E400-F867DA3F22E8}"/>
                  </a:ext>
                </a:extLst>
              </p:cNvPr>
              <p:cNvSpPr/>
              <p:nvPr/>
            </p:nvSpPr>
            <p:spPr>
              <a:xfrm flipV="1">
                <a:off x="3845087" y="4714837"/>
                <a:ext cx="38601" cy="32931"/>
              </a:xfrm>
              <a:custGeom>
                <a:avLst/>
                <a:gdLst>
                  <a:gd name="connsiteX0" fmla="*/ 38088 w 38601"/>
                  <a:gd name="connsiteY0" fmla="*/ -1189 h 32931"/>
                  <a:gd name="connsiteX1" fmla="*/ -513 w 38601"/>
                  <a:gd name="connsiteY1" fmla="*/ -1189 h 32931"/>
                  <a:gd name="connsiteX2" fmla="*/ -513 w 38601"/>
                  <a:gd name="connsiteY2" fmla="*/ 31742 h 32931"/>
                  <a:gd name="connsiteX3" fmla="*/ 38088 w 38601"/>
                  <a:gd name="connsiteY3" fmla="*/ 31742 h 32931"/>
                  <a:gd name="connsiteX4" fmla="*/ 38088 w 38601"/>
                  <a:gd name="connsiteY4" fmla="*/ -1189 h 3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1" h="32931">
                    <a:moveTo>
                      <a:pt x="38088" y="-1189"/>
                    </a:moveTo>
                    <a:lnTo>
                      <a:pt x="-513" y="-1189"/>
                    </a:lnTo>
                    <a:lnTo>
                      <a:pt x="-513" y="31742"/>
                    </a:lnTo>
                    <a:lnTo>
                      <a:pt x="38088" y="31742"/>
                    </a:lnTo>
                    <a:lnTo>
                      <a:pt x="38088" y="-1189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5" name="Полилиния: фигура 1684">
                <a:extLst>
                  <a:ext uri="{FF2B5EF4-FFF2-40B4-BE49-F238E27FC236}">
                    <a16:creationId xmlns:a16="http://schemas.microsoft.com/office/drawing/2014/main" id="{AC751415-64BA-A698-4496-89A5A632519C}"/>
                  </a:ext>
                </a:extLst>
              </p:cNvPr>
              <p:cNvSpPr/>
              <p:nvPr/>
            </p:nvSpPr>
            <p:spPr>
              <a:xfrm flipV="1">
                <a:off x="4078311" y="4876457"/>
                <a:ext cx="25434" cy="186016"/>
              </a:xfrm>
              <a:custGeom>
                <a:avLst/>
                <a:gdLst>
                  <a:gd name="connsiteX0" fmla="*/ 24766 w 25434"/>
                  <a:gd name="connsiteY0" fmla="*/ -976 h 186016"/>
                  <a:gd name="connsiteX1" fmla="*/ -668 w 25434"/>
                  <a:gd name="connsiteY1" fmla="*/ -976 h 186016"/>
                  <a:gd name="connsiteX2" fmla="*/ -668 w 25434"/>
                  <a:gd name="connsiteY2" fmla="*/ 185040 h 186016"/>
                  <a:gd name="connsiteX3" fmla="*/ 24766 w 25434"/>
                  <a:gd name="connsiteY3" fmla="*/ 185040 h 186016"/>
                  <a:gd name="connsiteX4" fmla="*/ 24766 w 25434"/>
                  <a:gd name="connsiteY4" fmla="*/ -976 h 18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34" h="186016">
                    <a:moveTo>
                      <a:pt x="24766" y="-976"/>
                    </a:moveTo>
                    <a:lnTo>
                      <a:pt x="-668" y="-976"/>
                    </a:lnTo>
                    <a:lnTo>
                      <a:pt x="-668" y="185040"/>
                    </a:lnTo>
                    <a:lnTo>
                      <a:pt x="24766" y="185040"/>
                    </a:lnTo>
                    <a:lnTo>
                      <a:pt x="24766" y="-97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6" name="Полилиния: фигура 1685">
                <a:extLst>
                  <a:ext uri="{FF2B5EF4-FFF2-40B4-BE49-F238E27FC236}">
                    <a16:creationId xmlns:a16="http://schemas.microsoft.com/office/drawing/2014/main" id="{542C704E-CB78-AD99-E482-802E474A5A8F}"/>
                  </a:ext>
                </a:extLst>
              </p:cNvPr>
              <p:cNvSpPr/>
              <p:nvPr/>
            </p:nvSpPr>
            <p:spPr>
              <a:xfrm flipV="1">
                <a:off x="3778859" y="4876457"/>
                <a:ext cx="25439" cy="186016"/>
              </a:xfrm>
              <a:custGeom>
                <a:avLst/>
                <a:gdLst>
                  <a:gd name="connsiteX0" fmla="*/ 24976 w 25439"/>
                  <a:gd name="connsiteY0" fmla="*/ -976 h 186016"/>
                  <a:gd name="connsiteX1" fmla="*/ -464 w 25439"/>
                  <a:gd name="connsiteY1" fmla="*/ -976 h 186016"/>
                  <a:gd name="connsiteX2" fmla="*/ -464 w 25439"/>
                  <a:gd name="connsiteY2" fmla="*/ 185040 h 186016"/>
                  <a:gd name="connsiteX3" fmla="*/ 24976 w 25439"/>
                  <a:gd name="connsiteY3" fmla="*/ 185040 h 186016"/>
                  <a:gd name="connsiteX4" fmla="*/ 24976 w 25439"/>
                  <a:gd name="connsiteY4" fmla="*/ -976 h 18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39" h="186016">
                    <a:moveTo>
                      <a:pt x="24976" y="-976"/>
                    </a:moveTo>
                    <a:lnTo>
                      <a:pt x="-464" y="-976"/>
                    </a:lnTo>
                    <a:lnTo>
                      <a:pt x="-464" y="185040"/>
                    </a:lnTo>
                    <a:lnTo>
                      <a:pt x="24976" y="185040"/>
                    </a:lnTo>
                    <a:lnTo>
                      <a:pt x="24976" y="-976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7" name="Полилиния: фигура 1686">
                <a:extLst>
                  <a:ext uri="{FF2B5EF4-FFF2-40B4-BE49-F238E27FC236}">
                    <a16:creationId xmlns:a16="http://schemas.microsoft.com/office/drawing/2014/main" id="{84360250-55C4-C68A-C306-4E05DB488A8D}"/>
                  </a:ext>
                </a:extLst>
              </p:cNvPr>
              <p:cNvSpPr/>
              <p:nvPr/>
            </p:nvSpPr>
            <p:spPr>
              <a:xfrm flipV="1">
                <a:off x="3778859" y="4876457"/>
                <a:ext cx="324886" cy="25438"/>
              </a:xfrm>
              <a:custGeom>
                <a:avLst/>
                <a:gdLst>
                  <a:gd name="connsiteX0" fmla="*/ -566 w 324886"/>
                  <a:gd name="connsiteY0" fmla="*/ -1048 h 25438"/>
                  <a:gd name="connsiteX1" fmla="*/ -566 w 324886"/>
                  <a:gd name="connsiteY1" fmla="*/ 24390 h 25438"/>
                  <a:gd name="connsiteX2" fmla="*/ 324321 w 324886"/>
                  <a:gd name="connsiteY2" fmla="*/ 24390 h 25438"/>
                  <a:gd name="connsiteX3" fmla="*/ 324321 w 324886"/>
                  <a:gd name="connsiteY3" fmla="*/ -1048 h 25438"/>
                  <a:gd name="connsiteX4" fmla="*/ -566 w 324886"/>
                  <a:gd name="connsiteY4" fmla="*/ -1048 h 2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886" h="25438">
                    <a:moveTo>
                      <a:pt x="-566" y="-1048"/>
                    </a:moveTo>
                    <a:lnTo>
                      <a:pt x="-566" y="24390"/>
                    </a:lnTo>
                    <a:lnTo>
                      <a:pt x="324321" y="24390"/>
                    </a:lnTo>
                    <a:lnTo>
                      <a:pt x="324321" y="-1048"/>
                    </a:lnTo>
                    <a:lnTo>
                      <a:pt x="-566" y="-1048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8" name="Полилиния: фигура 1687">
                <a:extLst>
                  <a:ext uri="{FF2B5EF4-FFF2-40B4-BE49-F238E27FC236}">
                    <a16:creationId xmlns:a16="http://schemas.microsoft.com/office/drawing/2014/main" id="{BE46BA64-85CA-B70A-208E-94BF1D17A14A}"/>
                  </a:ext>
                </a:extLst>
              </p:cNvPr>
              <p:cNvSpPr/>
              <p:nvPr/>
            </p:nvSpPr>
            <p:spPr>
              <a:xfrm flipV="1">
                <a:off x="3941300" y="4876457"/>
                <a:ext cx="162445" cy="25438"/>
              </a:xfrm>
              <a:custGeom>
                <a:avLst/>
                <a:gdLst>
                  <a:gd name="connsiteX0" fmla="*/ -621 w 162445"/>
                  <a:gd name="connsiteY0" fmla="*/ -1048 h 25438"/>
                  <a:gd name="connsiteX1" fmla="*/ -621 w 162445"/>
                  <a:gd name="connsiteY1" fmla="*/ 24390 h 25438"/>
                  <a:gd name="connsiteX2" fmla="*/ 161824 w 162445"/>
                  <a:gd name="connsiteY2" fmla="*/ 24390 h 25438"/>
                  <a:gd name="connsiteX3" fmla="*/ 161824 w 162445"/>
                  <a:gd name="connsiteY3" fmla="*/ -1048 h 25438"/>
                  <a:gd name="connsiteX4" fmla="*/ -621 w 162445"/>
                  <a:gd name="connsiteY4" fmla="*/ -1048 h 2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445" h="25438">
                    <a:moveTo>
                      <a:pt x="-621" y="-1048"/>
                    </a:moveTo>
                    <a:lnTo>
                      <a:pt x="-621" y="24390"/>
                    </a:lnTo>
                    <a:lnTo>
                      <a:pt x="161824" y="24390"/>
                    </a:lnTo>
                    <a:lnTo>
                      <a:pt x="161824" y="-1048"/>
                    </a:lnTo>
                    <a:lnTo>
                      <a:pt x="-621" y="-1048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89" name="Полилиния: фигура 1688">
                <a:extLst>
                  <a:ext uri="{FF2B5EF4-FFF2-40B4-BE49-F238E27FC236}">
                    <a16:creationId xmlns:a16="http://schemas.microsoft.com/office/drawing/2014/main" id="{E8E9E9D1-7D28-AE8C-6F06-09F42A710123}"/>
                  </a:ext>
                </a:extLst>
              </p:cNvPr>
              <p:cNvSpPr/>
              <p:nvPr/>
            </p:nvSpPr>
            <p:spPr>
              <a:xfrm flipV="1">
                <a:off x="3661553" y="4383799"/>
                <a:ext cx="20388" cy="520915"/>
              </a:xfrm>
              <a:custGeom>
                <a:avLst/>
                <a:gdLst>
                  <a:gd name="connsiteX0" fmla="*/ 20007 w 20388"/>
                  <a:gd name="connsiteY0" fmla="*/ -1267 h 520915"/>
                  <a:gd name="connsiteX1" fmla="*/ -382 w 20388"/>
                  <a:gd name="connsiteY1" fmla="*/ -1267 h 520915"/>
                  <a:gd name="connsiteX2" fmla="*/ -382 w 20388"/>
                  <a:gd name="connsiteY2" fmla="*/ 519649 h 520915"/>
                  <a:gd name="connsiteX3" fmla="*/ 20007 w 20388"/>
                  <a:gd name="connsiteY3" fmla="*/ 519649 h 520915"/>
                  <a:gd name="connsiteX4" fmla="*/ 20007 w 20388"/>
                  <a:gd name="connsiteY4" fmla="*/ -1267 h 5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88" h="520915">
                    <a:moveTo>
                      <a:pt x="20007" y="-1267"/>
                    </a:moveTo>
                    <a:lnTo>
                      <a:pt x="-382" y="-1267"/>
                    </a:lnTo>
                    <a:lnTo>
                      <a:pt x="-382" y="519649"/>
                    </a:lnTo>
                    <a:lnTo>
                      <a:pt x="20007" y="519649"/>
                    </a:lnTo>
                    <a:lnTo>
                      <a:pt x="20007" y="-1267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0" name="Полилиния: фигура 1689">
                <a:extLst>
                  <a:ext uri="{FF2B5EF4-FFF2-40B4-BE49-F238E27FC236}">
                    <a16:creationId xmlns:a16="http://schemas.microsoft.com/office/drawing/2014/main" id="{A527C39E-4F1E-A514-DBA9-C5B22A4F4DE7}"/>
                  </a:ext>
                </a:extLst>
              </p:cNvPr>
              <p:cNvSpPr/>
              <p:nvPr/>
            </p:nvSpPr>
            <p:spPr>
              <a:xfrm flipV="1">
                <a:off x="4359963" y="4383799"/>
                <a:ext cx="20394" cy="630173"/>
              </a:xfrm>
              <a:custGeom>
                <a:avLst/>
                <a:gdLst>
                  <a:gd name="connsiteX0" fmla="*/ 19537 w 20394"/>
                  <a:gd name="connsiteY0" fmla="*/ -1218 h 630173"/>
                  <a:gd name="connsiteX1" fmla="*/ -858 w 20394"/>
                  <a:gd name="connsiteY1" fmla="*/ -1218 h 630173"/>
                  <a:gd name="connsiteX2" fmla="*/ -858 w 20394"/>
                  <a:gd name="connsiteY2" fmla="*/ 628956 h 630173"/>
                  <a:gd name="connsiteX3" fmla="*/ 19537 w 20394"/>
                  <a:gd name="connsiteY3" fmla="*/ 628956 h 630173"/>
                  <a:gd name="connsiteX4" fmla="*/ 19537 w 20394"/>
                  <a:gd name="connsiteY4" fmla="*/ -1218 h 630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94" h="630173">
                    <a:moveTo>
                      <a:pt x="19537" y="-1218"/>
                    </a:moveTo>
                    <a:lnTo>
                      <a:pt x="-858" y="-1218"/>
                    </a:lnTo>
                    <a:lnTo>
                      <a:pt x="-858" y="628956"/>
                    </a:lnTo>
                    <a:lnTo>
                      <a:pt x="19537" y="628956"/>
                    </a:lnTo>
                    <a:lnTo>
                      <a:pt x="19537" y="-1218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1" name="Полилиния: фигура 1690">
                <a:extLst>
                  <a:ext uri="{FF2B5EF4-FFF2-40B4-BE49-F238E27FC236}">
                    <a16:creationId xmlns:a16="http://schemas.microsoft.com/office/drawing/2014/main" id="{252C50E3-A7A1-9FCC-CCC2-14909653DE1D}"/>
                  </a:ext>
                </a:extLst>
              </p:cNvPr>
              <p:cNvSpPr/>
              <p:nvPr/>
            </p:nvSpPr>
            <p:spPr>
              <a:xfrm flipV="1">
                <a:off x="3681941" y="4383799"/>
                <a:ext cx="678021" cy="92138"/>
              </a:xfrm>
              <a:custGeom>
                <a:avLst/>
                <a:gdLst>
                  <a:gd name="connsiteX0" fmla="*/ 609555 w 678021"/>
                  <a:gd name="connsiteY0" fmla="*/ -1458 h 92138"/>
                  <a:gd name="connsiteX1" fmla="*/ 567264 w 678021"/>
                  <a:gd name="connsiteY1" fmla="*/ 40770 h 92138"/>
                  <a:gd name="connsiteX2" fmla="*/ 541714 w 678021"/>
                  <a:gd name="connsiteY2" fmla="*/ 72253 h 92138"/>
                  <a:gd name="connsiteX3" fmla="*/ 516186 w 678021"/>
                  <a:gd name="connsiteY3" fmla="*/ 40770 h 92138"/>
                  <a:gd name="connsiteX4" fmla="*/ 473919 w 678021"/>
                  <a:gd name="connsiteY4" fmla="*/ -1458 h 92138"/>
                  <a:gd name="connsiteX5" fmla="*/ 431642 w 678021"/>
                  <a:gd name="connsiteY5" fmla="*/ 40770 h 92138"/>
                  <a:gd name="connsiteX6" fmla="*/ 406102 w 678021"/>
                  <a:gd name="connsiteY6" fmla="*/ 72253 h 92138"/>
                  <a:gd name="connsiteX7" fmla="*/ 380578 w 678021"/>
                  <a:gd name="connsiteY7" fmla="*/ 40770 h 92138"/>
                  <a:gd name="connsiteX8" fmla="*/ 338306 w 678021"/>
                  <a:gd name="connsiteY8" fmla="*/ -1458 h 92138"/>
                  <a:gd name="connsiteX9" fmla="*/ 296049 w 678021"/>
                  <a:gd name="connsiteY9" fmla="*/ 40770 h 92138"/>
                  <a:gd name="connsiteX10" fmla="*/ 270535 w 678021"/>
                  <a:gd name="connsiteY10" fmla="*/ 72253 h 92138"/>
                  <a:gd name="connsiteX11" fmla="*/ 245016 w 678021"/>
                  <a:gd name="connsiteY11" fmla="*/ 40770 h 92138"/>
                  <a:gd name="connsiteX12" fmla="*/ 202759 w 678021"/>
                  <a:gd name="connsiteY12" fmla="*/ -1458 h 92138"/>
                  <a:gd name="connsiteX13" fmla="*/ 160497 w 678021"/>
                  <a:gd name="connsiteY13" fmla="*/ 40770 h 92138"/>
                  <a:gd name="connsiteX14" fmla="*/ 134968 w 678021"/>
                  <a:gd name="connsiteY14" fmla="*/ 72253 h 92138"/>
                  <a:gd name="connsiteX15" fmla="*/ 109443 w 678021"/>
                  <a:gd name="connsiteY15" fmla="*/ 40770 h 92138"/>
                  <a:gd name="connsiteX16" fmla="*/ 67181 w 678021"/>
                  <a:gd name="connsiteY16" fmla="*/ -1458 h 92138"/>
                  <a:gd name="connsiteX17" fmla="*/ 24914 w 678021"/>
                  <a:gd name="connsiteY17" fmla="*/ 40770 h 92138"/>
                  <a:gd name="connsiteX18" fmla="*/ -620 w 678021"/>
                  <a:gd name="connsiteY18" fmla="*/ 72253 h 92138"/>
                  <a:gd name="connsiteX19" fmla="*/ -620 w 678021"/>
                  <a:gd name="connsiteY19" fmla="*/ 90681 h 92138"/>
                  <a:gd name="connsiteX20" fmla="*/ 41652 w 678021"/>
                  <a:gd name="connsiteY20" fmla="*/ 48466 h 92138"/>
                  <a:gd name="connsiteX21" fmla="*/ 67181 w 678021"/>
                  <a:gd name="connsiteY21" fmla="*/ 16970 h 92138"/>
                  <a:gd name="connsiteX22" fmla="*/ 92706 w 678021"/>
                  <a:gd name="connsiteY22" fmla="*/ 48466 h 92138"/>
                  <a:gd name="connsiteX23" fmla="*/ 134968 w 678021"/>
                  <a:gd name="connsiteY23" fmla="*/ 90681 h 92138"/>
                  <a:gd name="connsiteX24" fmla="*/ 177229 w 678021"/>
                  <a:gd name="connsiteY24" fmla="*/ 48466 h 92138"/>
                  <a:gd name="connsiteX25" fmla="*/ 202759 w 678021"/>
                  <a:gd name="connsiteY25" fmla="*/ 16970 h 92138"/>
                  <a:gd name="connsiteX26" fmla="*/ 228278 w 678021"/>
                  <a:gd name="connsiteY26" fmla="*/ 48466 h 92138"/>
                  <a:gd name="connsiteX27" fmla="*/ 270535 w 678021"/>
                  <a:gd name="connsiteY27" fmla="*/ 90681 h 92138"/>
                  <a:gd name="connsiteX28" fmla="*/ 312792 w 678021"/>
                  <a:gd name="connsiteY28" fmla="*/ 48466 h 92138"/>
                  <a:gd name="connsiteX29" fmla="*/ 338306 w 678021"/>
                  <a:gd name="connsiteY29" fmla="*/ 16970 h 92138"/>
                  <a:gd name="connsiteX30" fmla="*/ 363841 w 678021"/>
                  <a:gd name="connsiteY30" fmla="*/ 48466 h 92138"/>
                  <a:gd name="connsiteX31" fmla="*/ 406102 w 678021"/>
                  <a:gd name="connsiteY31" fmla="*/ 90681 h 92138"/>
                  <a:gd name="connsiteX32" fmla="*/ 448385 w 678021"/>
                  <a:gd name="connsiteY32" fmla="*/ 48466 h 92138"/>
                  <a:gd name="connsiteX33" fmla="*/ 473919 w 678021"/>
                  <a:gd name="connsiteY33" fmla="*/ 16970 h 92138"/>
                  <a:gd name="connsiteX34" fmla="*/ 499447 w 678021"/>
                  <a:gd name="connsiteY34" fmla="*/ 48466 h 92138"/>
                  <a:gd name="connsiteX35" fmla="*/ 541714 w 678021"/>
                  <a:gd name="connsiteY35" fmla="*/ 90681 h 92138"/>
                  <a:gd name="connsiteX36" fmla="*/ 584012 w 678021"/>
                  <a:gd name="connsiteY36" fmla="*/ 48466 h 92138"/>
                  <a:gd name="connsiteX37" fmla="*/ 609555 w 678021"/>
                  <a:gd name="connsiteY37" fmla="*/ 16970 h 92138"/>
                  <a:gd name="connsiteX38" fmla="*/ 635109 w 678021"/>
                  <a:gd name="connsiteY38" fmla="*/ 48466 h 92138"/>
                  <a:gd name="connsiteX39" fmla="*/ 677401 w 678021"/>
                  <a:gd name="connsiteY39" fmla="*/ 90681 h 92138"/>
                  <a:gd name="connsiteX40" fmla="*/ 677401 w 678021"/>
                  <a:gd name="connsiteY40" fmla="*/ 72253 h 92138"/>
                  <a:gd name="connsiteX41" fmla="*/ 651847 w 678021"/>
                  <a:gd name="connsiteY41" fmla="*/ 40770 h 92138"/>
                  <a:gd name="connsiteX42" fmla="*/ 609555 w 678021"/>
                  <a:gd name="connsiteY42" fmla="*/ -1458 h 9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78021" h="92138">
                    <a:moveTo>
                      <a:pt x="609555" y="-1458"/>
                    </a:moveTo>
                    <a:cubicBezTo>
                      <a:pt x="586695" y="-1458"/>
                      <a:pt x="576371" y="20970"/>
                      <a:pt x="567264" y="40770"/>
                    </a:cubicBezTo>
                    <a:cubicBezTo>
                      <a:pt x="558513" y="59781"/>
                      <a:pt x="552004" y="72253"/>
                      <a:pt x="541714" y="72253"/>
                    </a:cubicBezTo>
                    <a:cubicBezTo>
                      <a:pt x="531441" y="72253"/>
                      <a:pt x="524936" y="59781"/>
                      <a:pt x="516186" y="40770"/>
                    </a:cubicBezTo>
                    <a:cubicBezTo>
                      <a:pt x="507088" y="20970"/>
                      <a:pt x="496774" y="-1458"/>
                      <a:pt x="473919" y="-1458"/>
                    </a:cubicBezTo>
                    <a:cubicBezTo>
                      <a:pt x="451063" y="-1458"/>
                      <a:pt x="440749" y="20970"/>
                      <a:pt x="431642" y="40770"/>
                    </a:cubicBezTo>
                    <a:cubicBezTo>
                      <a:pt x="422891" y="59781"/>
                      <a:pt x="416382" y="72253"/>
                      <a:pt x="406102" y="72253"/>
                    </a:cubicBezTo>
                    <a:cubicBezTo>
                      <a:pt x="395833" y="72253"/>
                      <a:pt x="389330" y="59781"/>
                      <a:pt x="380578" y="40770"/>
                    </a:cubicBezTo>
                    <a:cubicBezTo>
                      <a:pt x="371480" y="20970"/>
                      <a:pt x="361161" y="-1458"/>
                      <a:pt x="338306" y="-1458"/>
                    </a:cubicBezTo>
                    <a:cubicBezTo>
                      <a:pt x="315461" y="-1458"/>
                      <a:pt x="305153" y="20970"/>
                      <a:pt x="296049" y="40770"/>
                    </a:cubicBezTo>
                    <a:cubicBezTo>
                      <a:pt x="287303" y="59781"/>
                      <a:pt x="280809" y="72253"/>
                      <a:pt x="270535" y="72253"/>
                    </a:cubicBezTo>
                    <a:cubicBezTo>
                      <a:pt x="260261" y="72253"/>
                      <a:pt x="253762" y="59781"/>
                      <a:pt x="245016" y="40770"/>
                    </a:cubicBezTo>
                    <a:cubicBezTo>
                      <a:pt x="235917" y="20970"/>
                      <a:pt x="225609" y="-1458"/>
                      <a:pt x="202759" y="-1458"/>
                    </a:cubicBezTo>
                    <a:cubicBezTo>
                      <a:pt x="179909" y="-1458"/>
                      <a:pt x="169590" y="20970"/>
                      <a:pt x="160497" y="40770"/>
                    </a:cubicBezTo>
                    <a:cubicBezTo>
                      <a:pt x="151746" y="59781"/>
                      <a:pt x="145242" y="72253"/>
                      <a:pt x="134968" y="72253"/>
                    </a:cubicBezTo>
                    <a:cubicBezTo>
                      <a:pt x="124693" y="72253"/>
                      <a:pt x="118195" y="59781"/>
                      <a:pt x="109443" y="40770"/>
                    </a:cubicBezTo>
                    <a:cubicBezTo>
                      <a:pt x="100345" y="20970"/>
                      <a:pt x="90026" y="-1458"/>
                      <a:pt x="67181" y="-1458"/>
                    </a:cubicBezTo>
                    <a:cubicBezTo>
                      <a:pt x="44326" y="-1458"/>
                      <a:pt x="34018" y="20970"/>
                      <a:pt x="24914" y="40770"/>
                    </a:cubicBezTo>
                    <a:cubicBezTo>
                      <a:pt x="16168" y="59781"/>
                      <a:pt x="9664" y="72253"/>
                      <a:pt x="-620" y="72253"/>
                    </a:cubicBezTo>
                    <a:lnTo>
                      <a:pt x="-620" y="90681"/>
                    </a:lnTo>
                    <a:cubicBezTo>
                      <a:pt x="22235" y="90681"/>
                      <a:pt x="32554" y="68252"/>
                      <a:pt x="41652" y="48466"/>
                    </a:cubicBezTo>
                    <a:cubicBezTo>
                      <a:pt x="50403" y="29441"/>
                      <a:pt x="56907" y="16970"/>
                      <a:pt x="67181" y="16970"/>
                    </a:cubicBezTo>
                    <a:cubicBezTo>
                      <a:pt x="77456" y="16970"/>
                      <a:pt x="83959" y="29441"/>
                      <a:pt x="92706" y="48466"/>
                    </a:cubicBezTo>
                    <a:cubicBezTo>
                      <a:pt x="101804" y="68252"/>
                      <a:pt x="112118" y="90681"/>
                      <a:pt x="134968" y="90681"/>
                    </a:cubicBezTo>
                    <a:cubicBezTo>
                      <a:pt x="157823" y="90681"/>
                      <a:pt x="168136" y="68252"/>
                      <a:pt x="177229" y="48466"/>
                    </a:cubicBezTo>
                    <a:cubicBezTo>
                      <a:pt x="185986" y="29441"/>
                      <a:pt x="192485" y="16970"/>
                      <a:pt x="202759" y="16970"/>
                    </a:cubicBezTo>
                    <a:cubicBezTo>
                      <a:pt x="213028" y="16970"/>
                      <a:pt x="219532" y="29441"/>
                      <a:pt x="228278" y="48466"/>
                    </a:cubicBezTo>
                    <a:cubicBezTo>
                      <a:pt x="237372" y="68252"/>
                      <a:pt x="247690" y="90681"/>
                      <a:pt x="270535" y="90681"/>
                    </a:cubicBezTo>
                    <a:cubicBezTo>
                      <a:pt x="293380" y="90681"/>
                      <a:pt x="303699" y="68252"/>
                      <a:pt x="312792" y="48466"/>
                    </a:cubicBezTo>
                    <a:cubicBezTo>
                      <a:pt x="321538" y="29441"/>
                      <a:pt x="328042" y="16970"/>
                      <a:pt x="338306" y="16970"/>
                    </a:cubicBezTo>
                    <a:cubicBezTo>
                      <a:pt x="348591" y="16970"/>
                      <a:pt x="355094" y="29441"/>
                      <a:pt x="363841" y="48466"/>
                    </a:cubicBezTo>
                    <a:cubicBezTo>
                      <a:pt x="372939" y="68252"/>
                      <a:pt x="383253" y="90681"/>
                      <a:pt x="406102" y="90681"/>
                    </a:cubicBezTo>
                    <a:cubicBezTo>
                      <a:pt x="428957" y="90681"/>
                      <a:pt x="439281" y="68252"/>
                      <a:pt x="448385" y="48466"/>
                    </a:cubicBezTo>
                    <a:cubicBezTo>
                      <a:pt x="457136" y="29441"/>
                      <a:pt x="463640" y="16970"/>
                      <a:pt x="473919" y="16970"/>
                    </a:cubicBezTo>
                    <a:cubicBezTo>
                      <a:pt x="484197" y="16970"/>
                      <a:pt x="490701" y="29441"/>
                      <a:pt x="499447" y="48466"/>
                    </a:cubicBezTo>
                    <a:cubicBezTo>
                      <a:pt x="508546" y="68252"/>
                      <a:pt x="518865" y="90681"/>
                      <a:pt x="541714" y="90681"/>
                    </a:cubicBezTo>
                    <a:cubicBezTo>
                      <a:pt x="564574" y="90681"/>
                      <a:pt x="574898" y="68252"/>
                      <a:pt x="584012" y="48466"/>
                    </a:cubicBezTo>
                    <a:cubicBezTo>
                      <a:pt x="592763" y="29441"/>
                      <a:pt x="599272" y="16970"/>
                      <a:pt x="609555" y="16970"/>
                    </a:cubicBezTo>
                    <a:cubicBezTo>
                      <a:pt x="619845" y="16970"/>
                      <a:pt x="626359" y="29441"/>
                      <a:pt x="635109" y="48466"/>
                    </a:cubicBezTo>
                    <a:cubicBezTo>
                      <a:pt x="644217" y="68252"/>
                      <a:pt x="654536" y="90681"/>
                      <a:pt x="677401" y="90681"/>
                    </a:cubicBezTo>
                    <a:lnTo>
                      <a:pt x="677401" y="72253"/>
                    </a:lnTo>
                    <a:cubicBezTo>
                      <a:pt x="667113" y="72253"/>
                      <a:pt x="660609" y="59781"/>
                      <a:pt x="651847" y="40770"/>
                    </a:cubicBezTo>
                    <a:cubicBezTo>
                      <a:pt x="642744" y="20970"/>
                      <a:pt x="632420" y="-1458"/>
                      <a:pt x="609555" y="-1458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2" name="Полилиния: фигура 1691">
                <a:extLst>
                  <a:ext uri="{FF2B5EF4-FFF2-40B4-BE49-F238E27FC236}">
                    <a16:creationId xmlns:a16="http://schemas.microsoft.com/office/drawing/2014/main" id="{AC7C3B0B-1532-4679-F5FD-1248A5815E5A}"/>
                  </a:ext>
                </a:extLst>
              </p:cNvPr>
              <p:cNvSpPr/>
              <p:nvPr/>
            </p:nvSpPr>
            <p:spPr>
              <a:xfrm flipV="1">
                <a:off x="4186557" y="4698887"/>
                <a:ext cx="392380" cy="329424"/>
              </a:xfrm>
              <a:custGeom>
                <a:avLst/>
                <a:gdLst>
                  <a:gd name="connsiteX0" fmla="*/ 182397 w 392380"/>
                  <a:gd name="connsiteY0" fmla="*/ -1071 h 329424"/>
                  <a:gd name="connsiteX1" fmla="*/ 131 w 392380"/>
                  <a:gd name="connsiteY1" fmla="*/ 105457 h 329424"/>
                  <a:gd name="connsiteX2" fmla="*/ 3053 w 392380"/>
                  <a:gd name="connsiteY2" fmla="*/ 115960 h 329424"/>
                  <a:gd name="connsiteX3" fmla="*/ 13556 w 392380"/>
                  <a:gd name="connsiteY3" fmla="*/ 113026 h 329424"/>
                  <a:gd name="connsiteX4" fmla="*/ 182397 w 392380"/>
                  <a:gd name="connsiteY4" fmla="*/ 14334 h 329424"/>
                  <a:gd name="connsiteX5" fmla="*/ 376096 w 392380"/>
                  <a:gd name="connsiteY5" fmla="*/ 208035 h 329424"/>
                  <a:gd name="connsiteX6" fmla="*/ 343012 w 392380"/>
                  <a:gd name="connsiteY6" fmla="*/ 316328 h 329424"/>
                  <a:gd name="connsiteX7" fmla="*/ 345095 w 392380"/>
                  <a:gd name="connsiteY7" fmla="*/ 327034 h 329424"/>
                  <a:gd name="connsiteX8" fmla="*/ 355788 w 392380"/>
                  <a:gd name="connsiteY8" fmla="*/ 324964 h 329424"/>
                  <a:gd name="connsiteX9" fmla="*/ 391514 w 392380"/>
                  <a:gd name="connsiteY9" fmla="*/ 208035 h 329424"/>
                  <a:gd name="connsiteX10" fmla="*/ 182397 w 392380"/>
                  <a:gd name="connsiteY10" fmla="*/ -1071 h 32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2380" h="329424">
                    <a:moveTo>
                      <a:pt x="182397" y="-1071"/>
                    </a:moveTo>
                    <a:cubicBezTo>
                      <a:pt x="107020" y="-1071"/>
                      <a:pt x="37190" y="39747"/>
                      <a:pt x="131" y="105457"/>
                    </a:cubicBezTo>
                    <a:cubicBezTo>
                      <a:pt x="-1967" y="109165"/>
                      <a:pt x="-647" y="113864"/>
                      <a:pt x="3053" y="115960"/>
                    </a:cubicBezTo>
                    <a:cubicBezTo>
                      <a:pt x="6780" y="118043"/>
                      <a:pt x="11472" y="116734"/>
                      <a:pt x="13556" y="113026"/>
                    </a:cubicBezTo>
                    <a:cubicBezTo>
                      <a:pt x="47886" y="52155"/>
                      <a:pt x="112576" y="14334"/>
                      <a:pt x="182397" y="14334"/>
                    </a:cubicBezTo>
                    <a:cubicBezTo>
                      <a:pt x="289202" y="14334"/>
                      <a:pt x="376096" y="101228"/>
                      <a:pt x="376096" y="208035"/>
                    </a:cubicBezTo>
                    <a:cubicBezTo>
                      <a:pt x="376096" y="246859"/>
                      <a:pt x="364653" y="284311"/>
                      <a:pt x="343012" y="316328"/>
                    </a:cubicBezTo>
                    <a:cubicBezTo>
                      <a:pt x="340637" y="319858"/>
                      <a:pt x="341564" y="324659"/>
                      <a:pt x="345095" y="327034"/>
                    </a:cubicBezTo>
                    <a:cubicBezTo>
                      <a:pt x="348626" y="329409"/>
                      <a:pt x="353401" y="328494"/>
                      <a:pt x="355788" y="324964"/>
                    </a:cubicBezTo>
                    <a:cubicBezTo>
                      <a:pt x="379169" y="290381"/>
                      <a:pt x="391514" y="249945"/>
                      <a:pt x="391514" y="208035"/>
                    </a:cubicBezTo>
                    <a:cubicBezTo>
                      <a:pt x="391514" y="92731"/>
                      <a:pt x="297699" y="-1071"/>
                      <a:pt x="182397" y="-1071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3" name="Полилиния: фигура 1692">
                <a:extLst>
                  <a:ext uri="{FF2B5EF4-FFF2-40B4-BE49-F238E27FC236}">
                    <a16:creationId xmlns:a16="http://schemas.microsoft.com/office/drawing/2014/main" id="{EEC8F74B-47FC-18C2-D7F6-2714613585A4}"/>
                  </a:ext>
                </a:extLst>
              </p:cNvPr>
              <p:cNvSpPr/>
              <p:nvPr/>
            </p:nvSpPr>
            <p:spPr>
              <a:xfrm flipV="1">
                <a:off x="4307005" y="5010391"/>
                <a:ext cx="147637" cy="45935"/>
              </a:xfrm>
              <a:custGeom>
                <a:avLst/>
                <a:gdLst>
                  <a:gd name="connsiteX0" fmla="*/ 146772 w 147637"/>
                  <a:gd name="connsiteY0" fmla="*/ 45016 h 45935"/>
                  <a:gd name="connsiteX1" fmla="*/ 146772 w 147637"/>
                  <a:gd name="connsiteY1" fmla="*/ -919 h 45935"/>
                  <a:gd name="connsiteX2" fmla="*/ -840 w 147637"/>
                  <a:gd name="connsiteY2" fmla="*/ -919 h 45935"/>
                  <a:gd name="connsiteX3" fmla="*/ -866 w 147637"/>
                  <a:gd name="connsiteY3" fmla="*/ 36787 h 45935"/>
                  <a:gd name="connsiteX4" fmla="*/ 74877 w 147637"/>
                  <a:gd name="connsiteY4" fmla="*/ 31402 h 45935"/>
                  <a:gd name="connsiteX5" fmla="*/ 146772 w 147637"/>
                  <a:gd name="connsiteY5" fmla="*/ 45016 h 4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637" h="45935">
                    <a:moveTo>
                      <a:pt x="146772" y="45016"/>
                    </a:moveTo>
                    <a:lnTo>
                      <a:pt x="146772" y="-919"/>
                    </a:lnTo>
                    <a:lnTo>
                      <a:pt x="-840" y="-919"/>
                    </a:lnTo>
                    <a:lnTo>
                      <a:pt x="-866" y="36787"/>
                    </a:lnTo>
                    <a:cubicBezTo>
                      <a:pt x="-866" y="36787"/>
                      <a:pt x="26439" y="29827"/>
                      <a:pt x="74877" y="31402"/>
                    </a:cubicBezTo>
                    <a:cubicBezTo>
                      <a:pt x="123124" y="32951"/>
                      <a:pt x="146772" y="45016"/>
                      <a:pt x="146772" y="45016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4" name="Полилиния: фигура 1693">
                <a:extLst>
                  <a:ext uri="{FF2B5EF4-FFF2-40B4-BE49-F238E27FC236}">
                    <a16:creationId xmlns:a16="http://schemas.microsoft.com/office/drawing/2014/main" id="{B3678A5A-EEE4-D355-29B9-17A1B8C37CEA}"/>
                  </a:ext>
                </a:extLst>
              </p:cNvPr>
              <p:cNvSpPr/>
              <p:nvPr/>
            </p:nvSpPr>
            <p:spPr>
              <a:xfrm flipV="1">
                <a:off x="4168039" y="5046599"/>
                <a:ext cx="403544" cy="15405"/>
              </a:xfrm>
              <a:custGeom>
                <a:avLst/>
                <a:gdLst>
                  <a:gd name="connsiteX0" fmla="*/ 394991 w 403544"/>
                  <a:gd name="connsiteY0" fmla="*/ -901 h 15405"/>
                  <a:gd name="connsiteX1" fmla="*/ 6856 w 403544"/>
                  <a:gd name="connsiteY1" fmla="*/ -901 h 15405"/>
                  <a:gd name="connsiteX2" fmla="*/ -858 w 403544"/>
                  <a:gd name="connsiteY2" fmla="*/ 6808 h 15405"/>
                  <a:gd name="connsiteX3" fmla="*/ 6856 w 403544"/>
                  <a:gd name="connsiteY3" fmla="*/ 14504 h 15405"/>
                  <a:gd name="connsiteX4" fmla="*/ 394991 w 403544"/>
                  <a:gd name="connsiteY4" fmla="*/ 14504 h 15405"/>
                  <a:gd name="connsiteX5" fmla="*/ 402687 w 403544"/>
                  <a:gd name="connsiteY5" fmla="*/ 6808 h 15405"/>
                  <a:gd name="connsiteX6" fmla="*/ 394991 w 403544"/>
                  <a:gd name="connsiteY6" fmla="*/ -901 h 15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3544" h="15405">
                    <a:moveTo>
                      <a:pt x="394991" y="-901"/>
                    </a:moveTo>
                    <a:lnTo>
                      <a:pt x="6856" y="-901"/>
                    </a:lnTo>
                    <a:cubicBezTo>
                      <a:pt x="2595" y="-901"/>
                      <a:pt x="-858" y="2554"/>
                      <a:pt x="-858" y="6808"/>
                    </a:cubicBezTo>
                    <a:cubicBezTo>
                      <a:pt x="-858" y="11063"/>
                      <a:pt x="2595" y="14504"/>
                      <a:pt x="6856" y="14504"/>
                    </a:cubicBezTo>
                    <a:lnTo>
                      <a:pt x="394991" y="14504"/>
                    </a:lnTo>
                    <a:cubicBezTo>
                      <a:pt x="399245" y="14504"/>
                      <a:pt x="402687" y="11063"/>
                      <a:pt x="402687" y="6808"/>
                    </a:cubicBezTo>
                    <a:cubicBezTo>
                      <a:pt x="402687" y="2554"/>
                      <a:pt x="399245" y="-901"/>
                      <a:pt x="394991" y="-901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5" name="Полилиния: фигура 1694">
                <a:extLst>
                  <a:ext uri="{FF2B5EF4-FFF2-40B4-BE49-F238E27FC236}">
                    <a16:creationId xmlns:a16="http://schemas.microsoft.com/office/drawing/2014/main" id="{EC8ADE9E-920D-2BCF-44B1-6CC9D77A7AA0}"/>
                  </a:ext>
                </a:extLst>
              </p:cNvPr>
              <p:cNvSpPr/>
              <p:nvPr/>
            </p:nvSpPr>
            <p:spPr>
              <a:xfrm flipV="1">
                <a:off x="4292400" y="4536643"/>
                <a:ext cx="294284" cy="294284"/>
              </a:xfrm>
              <a:custGeom>
                <a:avLst/>
                <a:gdLst>
                  <a:gd name="connsiteX0" fmla="*/ 263165 w 294284"/>
                  <a:gd name="connsiteY0" fmla="*/ 293053 h 294284"/>
                  <a:gd name="connsiteX1" fmla="*/ -906 w 294284"/>
                  <a:gd name="connsiteY1" fmla="*/ 28982 h 294284"/>
                  <a:gd name="connsiteX2" fmla="*/ 29306 w 294284"/>
                  <a:gd name="connsiteY2" fmla="*/ -1231 h 294284"/>
                  <a:gd name="connsiteX3" fmla="*/ 293379 w 294284"/>
                  <a:gd name="connsiteY3" fmla="*/ 262840 h 294284"/>
                  <a:gd name="connsiteX4" fmla="*/ 263165 w 294284"/>
                  <a:gd name="connsiteY4" fmla="*/ 293053 h 29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84" h="294284">
                    <a:moveTo>
                      <a:pt x="263165" y="293053"/>
                    </a:moveTo>
                    <a:lnTo>
                      <a:pt x="-906" y="28982"/>
                    </a:lnTo>
                    <a:lnTo>
                      <a:pt x="29306" y="-1231"/>
                    </a:lnTo>
                    <a:lnTo>
                      <a:pt x="293379" y="262840"/>
                    </a:lnTo>
                    <a:lnTo>
                      <a:pt x="263165" y="293053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6" name="Полилиния: фигура 1695">
                <a:extLst>
                  <a:ext uri="{FF2B5EF4-FFF2-40B4-BE49-F238E27FC236}">
                    <a16:creationId xmlns:a16="http://schemas.microsoft.com/office/drawing/2014/main" id="{49BC8732-6FCC-0233-75E5-67640A33070E}"/>
                  </a:ext>
                </a:extLst>
              </p:cNvPr>
              <p:cNvSpPr/>
              <p:nvPr/>
            </p:nvSpPr>
            <p:spPr>
              <a:xfrm flipV="1">
                <a:off x="4322612" y="4566856"/>
                <a:ext cx="294285" cy="294271"/>
              </a:xfrm>
              <a:custGeom>
                <a:avLst/>
                <a:gdLst>
                  <a:gd name="connsiteX0" fmla="*/ 293359 w 294285"/>
                  <a:gd name="connsiteY0" fmla="*/ 262854 h 294271"/>
                  <a:gd name="connsiteX1" fmla="*/ 263146 w 294285"/>
                  <a:gd name="connsiteY1" fmla="*/ 293067 h 294271"/>
                  <a:gd name="connsiteX2" fmla="*/ -926 w 294285"/>
                  <a:gd name="connsiteY2" fmla="*/ 28996 h 294271"/>
                  <a:gd name="connsiteX3" fmla="*/ 29281 w 294285"/>
                  <a:gd name="connsiteY3" fmla="*/ -1204 h 294271"/>
                  <a:gd name="connsiteX4" fmla="*/ 293359 w 294285"/>
                  <a:gd name="connsiteY4" fmla="*/ 262854 h 29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85" h="294271">
                    <a:moveTo>
                      <a:pt x="293359" y="262854"/>
                    </a:moveTo>
                    <a:lnTo>
                      <a:pt x="263146" y="293067"/>
                    </a:lnTo>
                    <a:lnTo>
                      <a:pt x="-926" y="28996"/>
                    </a:lnTo>
                    <a:lnTo>
                      <a:pt x="29281" y="-1204"/>
                    </a:lnTo>
                    <a:lnTo>
                      <a:pt x="293359" y="262854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7" name="Полилиния: фигура 1696">
                <a:extLst>
                  <a:ext uri="{FF2B5EF4-FFF2-40B4-BE49-F238E27FC236}">
                    <a16:creationId xmlns:a16="http://schemas.microsoft.com/office/drawing/2014/main" id="{DD527136-D2AE-584C-E80C-44535DAF6551}"/>
                  </a:ext>
                </a:extLst>
              </p:cNvPr>
              <p:cNvSpPr/>
              <p:nvPr/>
            </p:nvSpPr>
            <p:spPr>
              <a:xfrm flipV="1">
                <a:off x="4314575" y="4555185"/>
                <a:ext cx="239165" cy="239153"/>
              </a:xfrm>
              <a:custGeom>
                <a:avLst/>
                <a:gdLst>
                  <a:gd name="connsiteX0" fmla="*/ 193635 w 239165"/>
                  <a:gd name="connsiteY0" fmla="*/ 237914 h 239153"/>
                  <a:gd name="connsiteX1" fmla="*/ -902 w 239165"/>
                  <a:gd name="connsiteY1" fmla="*/ 43376 h 239153"/>
                  <a:gd name="connsiteX2" fmla="*/ 43722 w 239165"/>
                  <a:gd name="connsiteY2" fmla="*/ -1239 h 239153"/>
                  <a:gd name="connsiteX3" fmla="*/ 238263 w 239165"/>
                  <a:gd name="connsiteY3" fmla="*/ 193299 h 239153"/>
                  <a:gd name="connsiteX4" fmla="*/ 193635 w 239165"/>
                  <a:gd name="connsiteY4" fmla="*/ 237914 h 239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165" h="239153">
                    <a:moveTo>
                      <a:pt x="193635" y="237914"/>
                    </a:moveTo>
                    <a:lnTo>
                      <a:pt x="-902" y="43376"/>
                    </a:lnTo>
                    <a:lnTo>
                      <a:pt x="43722" y="-1239"/>
                    </a:lnTo>
                    <a:lnTo>
                      <a:pt x="238263" y="193299"/>
                    </a:lnTo>
                    <a:lnTo>
                      <a:pt x="193635" y="237914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8" name="Полилиния: фигура 1697">
                <a:extLst>
                  <a:ext uri="{FF2B5EF4-FFF2-40B4-BE49-F238E27FC236}">
                    <a16:creationId xmlns:a16="http://schemas.microsoft.com/office/drawing/2014/main" id="{69D96A6D-94B7-3D5A-808B-4BDD866AB15C}"/>
                  </a:ext>
                </a:extLst>
              </p:cNvPr>
              <p:cNvSpPr/>
              <p:nvPr/>
            </p:nvSpPr>
            <p:spPr>
              <a:xfrm flipV="1">
                <a:off x="4359199" y="4599800"/>
                <a:ext cx="239156" cy="239166"/>
              </a:xfrm>
              <a:custGeom>
                <a:avLst/>
                <a:gdLst>
                  <a:gd name="connsiteX0" fmla="*/ 238224 w 239156"/>
                  <a:gd name="connsiteY0" fmla="*/ 193339 h 239166"/>
                  <a:gd name="connsiteX1" fmla="*/ 193609 w 239156"/>
                  <a:gd name="connsiteY1" fmla="*/ 237967 h 239166"/>
                  <a:gd name="connsiteX2" fmla="*/ -933 w 239156"/>
                  <a:gd name="connsiteY2" fmla="*/ 43428 h 239166"/>
                  <a:gd name="connsiteX3" fmla="*/ 43685 w 239156"/>
                  <a:gd name="connsiteY3" fmla="*/ -1200 h 239166"/>
                  <a:gd name="connsiteX4" fmla="*/ 238224 w 239156"/>
                  <a:gd name="connsiteY4" fmla="*/ 193339 h 23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156" h="239166">
                    <a:moveTo>
                      <a:pt x="238224" y="193339"/>
                    </a:moveTo>
                    <a:lnTo>
                      <a:pt x="193609" y="237967"/>
                    </a:lnTo>
                    <a:lnTo>
                      <a:pt x="-933" y="43428"/>
                    </a:lnTo>
                    <a:lnTo>
                      <a:pt x="43685" y="-1200"/>
                    </a:lnTo>
                    <a:lnTo>
                      <a:pt x="238224" y="193339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699" name="Полилиния: фигура 1698">
                <a:extLst>
                  <a:ext uri="{FF2B5EF4-FFF2-40B4-BE49-F238E27FC236}">
                    <a16:creationId xmlns:a16="http://schemas.microsoft.com/office/drawing/2014/main" id="{D9D7877D-8B83-AF58-8579-7E96829EC20E}"/>
                  </a:ext>
                </a:extLst>
              </p:cNvPr>
              <p:cNvSpPr/>
              <p:nvPr/>
            </p:nvSpPr>
            <p:spPr>
              <a:xfrm flipV="1">
                <a:off x="4136234" y="4724717"/>
                <a:ext cx="105653" cy="194309"/>
              </a:xfrm>
              <a:custGeom>
                <a:avLst/>
                <a:gdLst>
                  <a:gd name="connsiteX0" fmla="*/ 104919 w 105653"/>
                  <a:gd name="connsiteY0" fmla="*/ 21549 h 194309"/>
                  <a:gd name="connsiteX1" fmla="*/ 104919 w 105653"/>
                  <a:gd name="connsiteY1" fmla="*/ -1108 h 194309"/>
                  <a:gd name="connsiteX2" fmla="*/ -735 w 105653"/>
                  <a:gd name="connsiteY2" fmla="*/ -1108 h 194309"/>
                  <a:gd name="connsiteX3" fmla="*/ -735 w 105653"/>
                  <a:gd name="connsiteY3" fmla="*/ 21752 h 194309"/>
                  <a:gd name="connsiteX4" fmla="*/ 30420 w 105653"/>
                  <a:gd name="connsiteY4" fmla="*/ 85773 h 194309"/>
                  <a:gd name="connsiteX5" fmla="*/ 30420 w 105653"/>
                  <a:gd name="connsiteY5" fmla="*/ 99501 h 194309"/>
                  <a:gd name="connsiteX6" fmla="*/ 37137 w 105653"/>
                  <a:gd name="connsiteY6" fmla="*/ 99501 h 194309"/>
                  <a:gd name="connsiteX7" fmla="*/ 37137 w 105653"/>
                  <a:gd name="connsiteY7" fmla="*/ 193202 h 194309"/>
                  <a:gd name="connsiteX8" fmla="*/ 67106 w 105653"/>
                  <a:gd name="connsiteY8" fmla="*/ 193202 h 194309"/>
                  <a:gd name="connsiteX9" fmla="*/ 67106 w 105653"/>
                  <a:gd name="connsiteY9" fmla="*/ 99501 h 194309"/>
                  <a:gd name="connsiteX10" fmla="*/ 73669 w 105653"/>
                  <a:gd name="connsiteY10" fmla="*/ 99501 h 194309"/>
                  <a:gd name="connsiteX11" fmla="*/ 73669 w 105653"/>
                  <a:gd name="connsiteY11" fmla="*/ 85773 h 194309"/>
                  <a:gd name="connsiteX12" fmla="*/ 79246 w 105653"/>
                  <a:gd name="connsiteY12" fmla="*/ 74330 h 194309"/>
                  <a:gd name="connsiteX13" fmla="*/ 81860 w 105653"/>
                  <a:gd name="connsiteY13" fmla="*/ 68945 h 194309"/>
                  <a:gd name="connsiteX14" fmla="*/ 84191 w 105653"/>
                  <a:gd name="connsiteY14" fmla="*/ 64157 h 194309"/>
                  <a:gd name="connsiteX15" fmla="*/ 85516 w 105653"/>
                  <a:gd name="connsiteY15" fmla="*/ 61439 h 194309"/>
                  <a:gd name="connsiteX16" fmla="*/ 88821 w 105653"/>
                  <a:gd name="connsiteY16" fmla="*/ 54670 h 194309"/>
                  <a:gd name="connsiteX17" fmla="*/ 92328 w 105653"/>
                  <a:gd name="connsiteY17" fmla="*/ 47368 h 194309"/>
                  <a:gd name="connsiteX18" fmla="*/ 92378 w 105653"/>
                  <a:gd name="connsiteY18" fmla="*/ 47368 h 194309"/>
                  <a:gd name="connsiteX19" fmla="*/ 95493 w 105653"/>
                  <a:gd name="connsiteY19" fmla="*/ 40903 h 194309"/>
                  <a:gd name="connsiteX20" fmla="*/ 97263 w 105653"/>
                  <a:gd name="connsiteY20" fmla="*/ 37246 h 194309"/>
                  <a:gd name="connsiteX21" fmla="*/ 104919 w 105653"/>
                  <a:gd name="connsiteY21" fmla="*/ 21549 h 19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5653" h="194309">
                    <a:moveTo>
                      <a:pt x="104919" y="21549"/>
                    </a:moveTo>
                    <a:lnTo>
                      <a:pt x="104919" y="-1108"/>
                    </a:lnTo>
                    <a:lnTo>
                      <a:pt x="-735" y="-1108"/>
                    </a:lnTo>
                    <a:lnTo>
                      <a:pt x="-735" y="21752"/>
                    </a:lnTo>
                    <a:lnTo>
                      <a:pt x="30420" y="85773"/>
                    </a:lnTo>
                    <a:lnTo>
                      <a:pt x="30420" y="99501"/>
                    </a:lnTo>
                    <a:lnTo>
                      <a:pt x="37137" y="99501"/>
                    </a:lnTo>
                    <a:lnTo>
                      <a:pt x="37137" y="193202"/>
                    </a:lnTo>
                    <a:lnTo>
                      <a:pt x="67106" y="193202"/>
                    </a:lnTo>
                    <a:lnTo>
                      <a:pt x="67106" y="99501"/>
                    </a:lnTo>
                    <a:lnTo>
                      <a:pt x="73669" y="99501"/>
                    </a:lnTo>
                    <a:lnTo>
                      <a:pt x="73669" y="85773"/>
                    </a:lnTo>
                    <a:lnTo>
                      <a:pt x="79246" y="74330"/>
                    </a:lnTo>
                    <a:lnTo>
                      <a:pt x="81860" y="68945"/>
                    </a:lnTo>
                    <a:lnTo>
                      <a:pt x="84191" y="64157"/>
                    </a:lnTo>
                    <a:lnTo>
                      <a:pt x="85516" y="61439"/>
                    </a:lnTo>
                    <a:lnTo>
                      <a:pt x="88821" y="54670"/>
                    </a:lnTo>
                    <a:lnTo>
                      <a:pt x="92328" y="47368"/>
                    </a:lnTo>
                    <a:lnTo>
                      <a:pt x="92378" y="47368"/>
                    </a:lnTo>
                    <a:lnTo>
                      <a:pt x="95493" y="40903"/>
                    </a:lnTo>
                    <a:lnTo>
                      <a:pt x="97263" y="37246"/>
                    </a:lnTo>
                    <a:lnTo>
                      <a:pt x="104919" y="2154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0" name="Полилиния: фигура 1699">
                <a:extLst>
                  <a:ext uri="{FF2B5EF4-FFF2-40B4-BE49-F238E27FC236}">
                    <a16:creationId xmlns:a16="http://schemas.microsoft.com/office/drawing/2014/main" id="{6FBB8281-1833-77CE-0140-4695B25124C8}"/>
                  </a:ext>
                </a:extLst>
              </p:cNvPr>
              <p:cNvSpPr/>
              <p:nvPr/>
            </p:nvSpPr>
            <p:spPr>
              <a:xfrm flipV="1">
                <a:off x="4075726" y="4908321"/>
                <a:ext cx="226510" cy="145973"/>
              </a:xfrm>
              <a:custGeom>
                <a:avLst/>
                <a:gdLst>
                  <a:gd name="connsiteX0" fmla="*/ 160247 w 226510"/>
                  <a:gd name="connsiteY0" fmla="*/ 145008 h 145973"/>
                  <a:gd name="connsiteX1" fmla="*/ 224512 w 226510"/>
                  <a:gd name="connsiteY1" fmla="*/ 12877 h 145973"/>
                  <a:gd name="connsiteX2" fmla="*/ 223013 w 226510"/>
                  <a:gd name="connsiteY2" fmla="*/ -966 h 145973"/>
                  <a:gd name="connsiteX3" fmla="*/ 2053 w 226510"/>
                  <a:gd name="connsiteY3" fmla="*/ -966 h 145973"/>
                  <a:gd name="connsiteX4" fmla="*/ 336 w 226510"/>
                  <a:gd name="connsiteY4" fmla="*/ 12445 h 145973"/>
                  <a:gd name="connsiteX5" fmla="*/ 64824 w 226510"/>
                  <a:gd name="connsiteY5" fmla="*/ 145008 h 145973"/>
                  <a:gd name="connsiteX6" fmla="*/ 160247 w 226510"/>
                  <a:gd name="connsiteY6" fmla="*/ 145008 h 145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510" h="145973">
                    <a:moveTo>
                      <a:pt x="160247" y="145008"/>
                    </a:moveTo>
                    <a:lnTo>
                      <a:pt x="224512" y="12877"/>
                    </a:lnTo>
                    <a:cubicBezTo>
                      <a:pt x="225230" y="11442"/>
                      <a:pt x="227627" y="5676"/>
                      <a:pt x="223013" y="-966"/>
                    </a:cubicBezTo>
                    <a:lnTo>
                      <a:pt x="2053" y="-966"/>
                    </a:lnTo>
                    <a:cubicBezTo>
                      <a:pt x="-2948" y="6248"/>
                      <a:pt x="297" y="12382"/>
                      <a:pt x="336" y="12445"/>
                    </a:cubicBezTo>
                    <a:lnTo>
                      <a:pt x="64824" y="145008"/>
                    </a:lnTo>
                    <a:lnTo>
                      <a:pt x="160247" y="145008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1" name="Полилиния: фигура 1700">
                <a:extLst>
                  <a:ext uri="{FF2B5EF4-FFF2-40B4-BE49-F238E27FC236}">
                    <a16:creationId xmlns:a16="http://schemas.microsoft.com/office/drawing/2014/main" id="{2D8FA7E7-422A-813E-FD0A-EFCBA2625A1D}"/>
                  </a:ext>
                </a:extLst>
              </p:cNvPr>
              <p:cNvSpPr/>
              <p:nvPr/>
            </p:nvSpPr>
            <p:spPr>
              <a:xfrm flipV="1">
                <a:off x="4188994" y="4832401"/>
                <a:ext cx="51887" cy="75920"/>
              </a:xfrm>
              <a:custGeom>
                <a:avLst/>
                <a:gdLst>
                  <a:gd name="connsiteX0" fmla="*/ 51135 w 51887"/>
                  <a:gd name="connsiteY0" fmla="*/ -1040 h 75920"/>
                  <a:gd name="connsiteX1" fmla="*/ 14899 w 51887"/>
                  <a:gd name="connsiteY1" fmla="*/ 74856 h 75920"/>
                  <a:gd name="connsiteX2" fmla="*/ -752 w 51887"/>
                  <a:gd name="connsiteY2" fmla="*/ 74856 h 75920"/>
                  <a:gd name="connsiteX3" fmla="*/ -678 w 51887"/>
                  <a:gd name="connsiteY3" fmla="*/ -1065 h 75920"/>
                  <a:gd name="connsiteX4" fmla="*/ 51135 w 51887"/>
                  <a:gd name="connsiteY4" fmla="*/ -1040 h 7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87" h="75920">
                    <a:moveTo>
                      <a:pt x="51135" y="-1040"/>
                    </a:moveTo>
                    <a:lnTo>
                      <a:pt x="14899" y="74856"/>
                    </a:lnTo>
                    <a:lnTo>
                      <a:pt x="-752" y="74856"/>
                    </a:lnTo>
                    <a:lnTo>
                      <a:pt x="-678" y="-1065"/>
                    </a:lnTo>
                    <a:lnTo>
                      <a:pt x="51135" y="-1040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2" name="Полилиния: фигура 1701">
                <a:extLst>
                  <a:ext uri="{FF2B5EF4-FFF2-40B4-BE49-F238E27FC236}">
                    <a16:creationId xmlns:a16="http://schemas.microsoft.com/office/drawing/2014/main" id="{E7ABA9A9-3F10-5A36-10BF-CE4EB868957F}"/>
                  </a:ext>
                </a:extLst>
              </p:cNvPr>
              <p:cNvSpPr/>
              <p:nvPr/>
            </p:nvSpPr>
            <p:spPr>
              <a:xfrm flipV="1">
                <a:off x="4189069" y="4908296"/>
                <a:ext cx="115549" cy="145999"/>
              </a:xfrm>
              <a:custGeom>
                <a:avLst/>
                <a:gdLst>
                  <a:gd name="connsiteX0" fmla="*/ -774 w 115549"/>
                  <a:gd name="connsiteY0" fmla="*/ 145008 h 145999"/>
                  <a:gd name="connsiteX1" fmla="*/ -774 w 115549"/>
                  <a:gd name="connsiteY1" fmla="*/ -966 h 145999"/>
                  <a:gd name="connsiteX2" fmla="*/ 109631 w 115549"/>
                  <a:gd name="connsiteY2" fmla="*/ -966 h 145999"/>
                  <a:gd name="connsiteX3" fmla="*/ 114775 w 115549"/>
                  <a:gd name="connsiteY3" fmla="*/ 1231 h 145999"/>
                  <a:gd name="connsiteX4" fmla="*/ 114775 w 115549"/>
                  <a:gd name="connsiteY4" fmla="*/ 11518 h 145999"/>
                  <a:gd name="connsiteX5" fmla="*/ 51038 w 115549"/>
                  <a:gd name="connsiteY5" fmla="*/ 145033 h 145999"/>
                  <a:gd name="connsiteX6" fmla="*/ -774 w 115549"/>
                  <a:gd name="connsiteY6" fmla="*/ 145008 h 14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549" h="145999">
                    <a:moveTo>
                      <a:pt x="-774" y="145008"/>
                    </a:moveTo>
                    <a:lnTo>
                      <a:pt x="-774" y="-966"/>
                    </a:lnTo>
                    <a:lnTo>
                      <a:pt x="109631" y="-966"/>
                    </a:lnTo>
                    <a:lnTo>
                      <a:pt x="114775" y="1231"/>
                    </a:lnTo>
                    <a:lnTo>
                      <a:pt x="114775" y="11518"/>
                    </a:lnTo>
                    <a:lnTo>
                      <a:pt x="51038" y="145033"/>
                    </a:lnTo>
                    <a:lnTo>
                      <a:pt x="-774" y="145008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3" name="Полилиния: фигура 1702">
                <a:extLst>
                  <a:ext uri="{FF2B5EF4-FFF2-40B4-BE49-F238E27FC236}">
                    <a16:creationId xmlns:a16="http://schemas.microsoft.com/office/drawing/2014/main" id="{2FFC682B-0925-1953-4D12-26E900EC7846}"/>
                  </a:ext>
                </a:extLst>
              </p:cNvPr>
              <p:cNvSpPr/>
              <p:nvPr/>
            </p:nvSpPr>
            <p:spPr>
              <a:xfrm flipV="1">
                <a:off x="4188984" y="4729658"/>
                <a:ext cx="11783" cy="102743"/>
              </a:xfrm>
              <a:custGeom>
                <a:avLst/>
                <a:gdLst>
                  <a:gd name="connsiteX0" fmla="*/ -729 w 11783"/>
                  <a:gd name="connsiteY0" fmla="*/ 101599 h 102743"/>
                  <a:gd name="connsiteX1" fmla="*/ -729 w 11783"/>
                  <a:gd name="connsiteY1" fmla="*/ -1145 h 102743"/>
                  <a:gd name="connsiteX2" fmla="*/ 11044 w 11783"/>
                  <a:gd name="connsiteY2" fmla="*/ -1145 h 102743"/>
                  <a:gd name="connsiteX3" fmla="*/ 11044 w 11783"/>
                  <a:gd name="connsiteY3" fmla="*/ 101599 h 102743"/>
                  <a:gd name="connsiteX4" fmla="*/ -739 w 11783"/>
                  <a:gd name="connsiteY4" fmla="*/ 101599 h 102743"/>
                  <a:gd name="connsiteX5" fmla="*/ -729 w 11783"/>
                  <a:gd name="connsiteY5" fmla="*/ 101599 h 102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3" h="102743">
                    <a:moveTo>
                      <a:pt x="-729" y="101599"/>
                    </a:moveTo>
                    <a:lnTo>
                      <a:pt x="-729" y="-1145"/>
                    </a:lnTo>
                    <a:lnTo>
                      <a:pt x="11044" y="-1145"/>
                    </a:lnTo>
                    <a:lnTo>
                      <a:pt x="11044" y="101599"/>
                    </a:lnTo>
                    <a:lnTo>
                      <a:pt x="-739" y="101599"/>
                    </a:lnTo>
                    <a:lnTo>
                      <a:pt x="-729" y="101599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4" name="Полилиния: фигура 1703">
                <a:extLst>
                  <a:ext uri="{FF2B5EF4-FFF2-40B4-BE49-F238E27FC236}">
                    <a16:creationId xmlns:a16="http://schemas.microsoft.com/office/drawing/2014/main" id="{7288FE08-CB08-D260-9E52-4ECECED6F6A7}"/>
                  </a:ext>
                </a:extLst>
              </p:cNvPr>
              <p:cNvSpPr/>
              <p:nvPr/>
            </p:nvSpPr>
            <p:spPr>
              <a:xfrm flipV="1">
                <a:off x="4188979" y="4719777"/>
                <a:ext cx="123135" cy="344398"/>
              </a:xfrm>
              <a:custGeom>
                <a:avLst/>
                <a:gdLst>
                  <a:gd name="connsiteX0" fmla="*/ 120117 w 123135"/>
                  <a:gd name="connsiteY0" fmla="*/ 26996 h 344398"/>
                  <a:gd name="connsiteX1" fmla="*/ 60477 w 123135"/>
                  <a:gd name="connsiteY1" fmla="*/ 149627 h 344398"/>
                  <a:gd name="connsiteX2" fmla="*/ 59137 w 123135"/>
                  <a:gd name="connsiteY2" fmla="*/ 152345 h 344398"/>
                  <a:gd name="connsiteX3" fmla="*/ 52133 w 123135"/>
                  <a:gd name="connsiteY3" fmla="*/ 166760 h 344398"/>
                  <a:gd name="connsiteX4" fmla="*/ 44477 w 123135"/>
                  <a:gd name="connsiteY4" fmla="*/ 182457 h 344398"/>
                  <a:gd name="connsiteX5" fmla="*/ 42707 w 123135"/>
                  <a:gd name="connsiteY5" fmla="*/ 186114 h 344398"/>
                  <a:gd name="connsiteX6" fmla="*/ 39591 w 123135"/>
                  <a:gd name="connsiteY6" fmla="*/ 192579 h 344398"/>
                  <a:gd name="connsiteX7" fmla="*/ 39542 w 123135"/>
                  <a:gd name="connsiteY7" fmla="*/ 192579 h 344398"/>
                  <a:gd name="connsiteX8" fmla="*/ 36034 w 123135"/>
                  <a:gd name="connsiteY8" fmla="*/ 199881 h 344398"/>
                  <a:gd name="connsiteX9" fmla="*/ 32730 w 123135"/>
                  <a:gd name="connsiteY9" fmla="*/ 206650 h 344398"/>
                  <a:gd name="connsiteX10" fmla="*/ 31405 w 123135"/>
                  <a:gd name="connsiteY10" fmla="*/ 209368 h 344398"/>
                  <a:gd name="connsiteX11" fmla="*/ 29073 w 123135"/>
                  <a:gd name="connsiteY11" fmla="*/ 214156 h 344398"/>
                  <a:gd name="connsiteX12" fmla="*/ 26460 w 123135"/>
                  <a:gd name="connsiteY12" fmla="*/ 219541 h 344398"/>
                  <a:gd name="connsiteX13" fmla="*/ 20883 w 123135"/>
                  <a:gd name="connsiteY13" fmla="*/ 230984 h 344398"/>
                  <a:gd name="connsiteX14" fmla="*/ 20883 w 123135"/>
                  <a:gd name="connsiteY14" fmla="*/ 343353 h 344398"/>
                  <a:gd name="connsiteX15" fmla="*/ -777 w 123135"/>
                  <a:gd name="connsiteY15" fmla="*/ 343353 h 344398"/>
                  <a:gd name="connsiteX16" fmla="*/ -777 w 123135"/>
                  <a:gd name="connsiteY16" fmla="*/ 333473 h 344398"/>
                  <a:gd name="connsiteX17" fmla="*/ 11011 w 123135"/>
                  <a:gd name="connsiteY17" fmla="*/ 333473 h 344398"/>
                  <a:gd name="connsiteX18" fmla="*/ 11011 w 123135"/>
                  <a:gd name="connsiteY18" fmla="*/ 228672 h 344398"/>
                  <a:gd name="connsiteX19" fmla="*/ 20883 w 123135"/>
                  <a:gd name="connsiteY19" fmla="*/ 208428 h 344398"/>
                  <a:gd name="connsiteX20" fmla="*/ 23498 w 123135"/>
                  <a:gd name="connsiteY20" fmla="*/ 203044 h 344398"/>
                  <a:gd name="connsiteX21" fmla="*/ 25815 w 123135"/>
                  <a:gd name="connsiteY21" fmla="*/ 198218 h 344398"/>
                  <a:gd name="connsiteX22" fmla="*/ 27149 w 123135"/>
                  <a:gd name="connsiteY22" fmla="*/ 195538 h 344398"/>
                  <a:gd name="connsiteX23" fmla="*/ 30453 w 123135"/>
                  <a:gd name="connsiteY23" fmla="*/ 188782 h 344398"/>
                  <a:gd name="connsiteX24" fmla="*/ 33965 w 123135"/>
                  <a:gd name="connsiteY24" fmla="*/ 181466 h 344398"/>
                  <a:gd name="connsiteX25" fmla="*/ 37125 w 123135"/>
                  <a:gd name="connsiteY25" fmla="*/ 175002 h 344398"/>
                  <a:gd name="connsiteX26" fmla="*/ 38902 w 123135"/>
                  <a:gd name="connsiteY26" fmla="*/ 171344 h 344398"/>
                  <a:gd name="connsiteX27" fmla="*/ 46952 w 123135"/>
                  <a:gd name="connsiteY27" fmla="*/ 154809 h 344398"/>
                  <a:gd name="connsiteX28" fmla="*/ 52133 w 123135"/>
                  <a:gd name="connsiteY28" fmla="*/ 144154 h 344398"/>
                  <a:gd name="connsiteX29" fmla="*/ 52133 w 123135"/>
                  <a:gd name="connsiteY29" fmla="*/ 144103 h 344398"/>
                  <a:gd name="connsiteX30" fmla="*/ 53561 w 123135"/>
                  <a:gd name="connsiteY30" fmla="*/ 141182 h 344398"/>
                  <a:gd name="connsiteX31" fmla="*/ 54851 w 123135"/>
                  <a:gd name="connsiteY31" fmla="*/ 138477 h 344398"/>
                  <a:gd name="connsiteX32" fmla="*/ 111227 w 123135"/>
                  <a:gd name="connsiteY32" fmla="*/ 22704 h 344398"/>
                  <a:gd name="connsiteX33" fmla="*/ 109739 w 123135"/>
                  <a:gd name="connsiteY33" fmla="*/ 8835 h 344398"/>
                  <a:gd name="connsiteX34" fmla="*/ -777 w 123135"/>
                  <a:gd name="connsiteY34" fmla="*/ 8835 h 344398"/>
                  <a:gd name="connsiteX35" fmla="*/ -777 w 123135"/>
                  <a:gd name="connsiteY35" fmla="*/ -1046 h 344398"/>
                  <a:gd name="connsiteX36" fmla="*/ 114288 w 123135"/>
                  <a:gd name="connsiteY36" fmla="*/ -1046 h 344398"/>
                  <a:gd name="connsiteX37" fmla="*/ 120117 w 123135"/>
                  <a:gd name="connsiteY37" fmla="*/ 26996 h 34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3135" h="344398">
                    <a:moveTo>
                      <a:pt x="120117" y="26996"/>
                    </a:moveTo>
                    <a:lnTo>
                      <a:pt x="60477" y="149627"/>
                    </a:lnTo>
                    <a:lnTo>
                      <a:pt x="59137" y="152345"/>
                    </a:lnTo>
                    <a:lnTo>
                      <a:pt x="52133" y="166760"/>
                    </a:lnTo>
                    <a:lnTo>
                      <a:pt x="44477" y="182457"/>
                    </a:lnTo>
                    <a:lnTo>
                      <a:pt x="42707" y="186114"/>
                    </a:lnTo>
                    <a:lnTo>
                      <a:pt x="39591" y="192579"/>
                    </a:lnTo>
                    <a:lnTo>
                      <a:pt x="39542" y="192579"/>
                    </a:lnTo>
                    <a:lnTo>
                      <a:pt x="36034" y="199881"/>
                    </a:lnTo>
                    <a:lnTo>
                      <a:pt x="32730" y="206650"/>
                    </a:lnTo>
                    <a:lnTo>
                      <a:pt x="31405" y="209368"/>
                    </a:lnTo>
                    <a:lnTo>
                      <a:pt x="29073" y="214156"/>
                    </a:lnTo>
                    <a:lnTo>
                      <a:pt x="26460" y="219541"/>
                    </a:lnTo>
                    <a:lnTo>
                      <a:pt x="20883" y="230984"/>
                    </a:lnTo>
                    <a:lnTo>
                      <a:pt x="20883" y="343353"/>
                    </a:lnTo>
                    <a:lnTo>
                      <a:pt x="-777" y="343353"/>
                    </a:lnTo>
                    <a:lnTo>
                      <a:pt x="-777" y="333473"/>
                    </a:lnTo>
                    <a:lnTo>
                      <a:pt x="11011" y="333473"/>
                    </a:lnTo>
                    <a:lnTo>
                      <a:pt x="11011" y="228672"/>
                    </a:lnTo>
                    <a:lnTo>
                      <a:pt x="20883" y="208428"/>
                    </a:lnTo>
                    <a:lnTo>
                      <a:pt x="23498" y="203044"/>
                    </a:lnTo>
                    <a:lnTo>
                      <a:pt x="25815" y="198218"/>
                    </a:lnTo>
                    <a:lnTo>
                      <a:pt x="27149" y="195538"/>
                    </a:lnTo>
                    <a:lnTo>
                      <a:pt x="30453" y="188782"/>
                    </a:lnTo>
                    <a:lnTo>
                      <a:pt x="33965" y="181466"/>
                    </a:lnTo>
                    <a:lnTo>
                      <a:pt x="37125" y="175002"/>
                    </a:lnTo>
                    <a:lnTo>
                      <a:pt x="38902" y="171344"/>
                    </a:lnTo>
                    <a:lnTo>
                      <a:pt x="46952" y="154809"/>
                    </a:lnTo>
                    <a:lnTo>
                      <a:pt x="52133" y="144154"/>
                    </a:lnTo>
                    <a:lnTo>
                      <a:pt x="52133" y="144103"/>
                    </a:lnTo>
                    <a:lnTo>
                      <a:pt x="53561" y="141182"/>
                    </a:lnTo>
                    <a:lnTo>
                      <a:pt x="54851" y="138477"/>
                    </a:lnTo>
                    <a:lnTo>
                      <a:pt x="111227" y="22704"/>
                    </a:lnTo>
                    <a:cubicBezTo>
                      <a:pt x="111917" y="21218"/>
                      <a:pt x="114332" y="15490"/>
                      <a:pt x="109739" y="8835"/>
                    </a:cubicBezTo>
                    <a:lnTo>
                      <a:pt x="-777" y="8835"/>
                    </a:lnTo>
                    <a:lnTo>
                      <a:pt x="-777" y="-1046"/>
                    </a:lnTo>
                    <a:lnTo>
                      <a:pt x="114288" y="-1046"/>
                    </a:lnTo>
                    <a:cubicBezTo>
                      <a:pt x="127966" y="12683"/>
                      <a:pt x="120117" y="26996"/>
                      <a:pt x="120117" y="26996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5" name="Полилиния: фигура 1704">
                <a:extLst>
                  <a:ext uri="{FF2B5EF4-FFF2-40B4-BE49-F238E27FC236}">
                    <a16:creationId xmlns:a16="http://schemas.microsoft.com/office/drawing/2014/main" id="{17D98704-372B-886B-2F15-55C776C8F1F1}"/>
                  </a:ext>
                </a:extLst>
              </p:cNvPr>
              <p:cNvSpPr/>
              <p:nvPr/>
            </p:nvSpPr>
            <p:spPr>
              <a:xfrm flipV="1">
                <a:off x="4065917" y="4719777"/>
                <a:ext cx="123061" cy="344398"/>
              </a:xfrm>
              <a:custGeom>
                <a:avLst/>
                <a:gdLst>
                  <a:gd name="connsiteX0" fmla="*/ 11910 w 123061"/>
                  <a:gd name="connsiteY0" fmla="*/ 8835 h 344398"/>
                  <a:gd name="connsiteX1" fmla="*/ 10237 w 123061"/>
                  <a:gd name="connsiteY1" fmla="*/ 22259 h 344398"/>
                  <a:gd name="connsiteX2" fmla="*/ 69625 w 123061"/>
                  <a:gd name="connsiteY2" fmla="*/ 144344 h 344398"/>
                  <a:gd name="connsiteX3" fmla="*/ 110652 w 123061"/>
                  <a:gd name="connsiteY3" fmla="*/ 228672 h 344398"/>
                  <a:gd name="connsiteX4" fmla="*/ 110652 w 123061"/>
                  <a:gd name="connsiteY4" fmla="*/ 333473 h 344398"/>
                  <a:gd name="connsiteX5" fmla="*/ 122369 w 123061"/>
                  <a:gd name="connsiteY5" fmla="*/ 333473 h 344398"/>
                  <a:gd name="connsiteX6" fmla="*/ 122369 w 123061"/>
                  <a:gd name="connsiteY6" fmla="*/ 343353 h 344398"/>
                  <a:gd name="connsiteX7" fmla="*/ 100779 w 123061"/>
                  <a:gd name="connsiteY7" fmla="*/ 343353 h 344398"/>
                  <a:gd name="connsiteX8" fmla="*/ 100779 w 123061"/>
                  <a:gd name="connsiteY8" fmla="*/ 230984 h 344398"/>
                  <a:gd name="connsiteX9" fmla="*/ 69625 w 123061"/>
                  <a:gd name="connsiteY9" fmla="*/ 166963 h 344398"/>
                  <a:gd name="connsiteX10" fmla="*/ 1546 w 123061"/>
                  <a:gd name="connsiteY10" fmla="*/ 26996 h 344398"/>
                  <a:gd name="connsiteX11" fmla="*/ 7376 w 123061"/>
                  <a:gd name="connsiteY11" fmla="*/ -1046 h 344398"/>
                  <a:gd name="connsiteX12" fmla="*/ 122369 w 123061"/>
                  <a:gd name="connsiteY12" fmla="*/ -1046 h 344398"/>
                  <a:gd name="connsiteX13" fmla="*/ 122369 w 123061"/>
                  <a:gd name="connsiteY13" fmla="*/ 8835 h 344398"/>
                  <a:gd name="connsiteX14" fmla="*/ 11910 w 123061"/>
                  <a:gd name="connsiteY14" fmla="*/ 8835 h 34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061" h="344398">
                    <a:moveTo>
                      <a:pt x="11910" y="8835"/>
                    </a:moveTo>
                    <a:cubicBezTo>
                      <a:pt x="6934" y="16036"/>
                      <a:pt x="10187" y="22157"/>
                      <a:pt x="10237" y="22259"/>
                    </a:cubicBezTo>
                    <a:lnTo>
                      <a:pt x="69625" y="144344"/>
                    </a:lnTo>
                    <a:lnTo>
                      <a:pt x="110652" y="228672"/>
                    </a:lnTo>
                    <a:lnTo>
                      <a:pt x="110652" y="333473"/>
                    </a:lnTo>
                    <a:lnTo>
                      <a:pt x="122369" y="333473"/>
                    </a:lnTo>
                    <a:lnTo>
                      <a:pt x="122369" y="343353"/>
                    </a:lnTo>
                    <a:lnTo>
                      <a:pt x="100779" y="343353"/>
                    </a:lnTo>
                    <a:lnTo>
                      <a:pt x="100779" y="230984"/>
                    </a:lnTo>
                    <a:lnTo>
                      <a:pt x="69625" y="166963"/>
                    </a:lnTo>
                    <a:lnTo>
                      <a:pt x="1546" y="26996"/>
                    </a:lnTo>
                    <a:cubicBezTo>
                      <a:pt x="1546" y="26996"/>
                      <a:pt x="-6297" y="12683"/>
                      <a:pt x="7376" y="-1046"/>
                    </a:cubicBezTo>
                    <a:lnTo>
                      <a:pt x="122369" y="-1046"/>
                    </a:lnTo>
                    <a:lnTo>
                      <a:pt x="122369" y="8835"/>
                    </a:lnTo>
                    <a:lnTo>
                      <a:pt x="11910" y="8835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6" name="Полилиния: фигура 1705">
                <a:extLst>
                  <a:ext uri="{FF2B5EF4-FFF2-40B4-BE49-F238E27FC236}">
                    <a16:creationId xmlns:a16="http://schemas.microsoft.com/office/drawing/2014/main" id="{3839103D-13F8-FC72-3EA5-16098F89000C}"/>
                  </a:ext>
                </a:extLst>
              </p:cNvPr>
              <p:cNvSpPr/>
              <p:nvPr/>
            </p:nvSpPr>
            <p:spPr>
              <a:xfrm flipV="1">
                <a:off x="4155766" y="4714837"/>
                <a:ext cx="66427" cy="26200"/>
              </a:xfrm>
              <a:custGeom>
                <a:avLst/>
                <a:gdLst>
                  <a:gd name="connsiteX0" fmla="*/ 65693 w 66427"/>
                  <a:gd name="connsiteY0" fmla="*/ -1192 h 26200"/>
                  <a:gd name="connsiteX1" fmla="*/ -735 w 66427"/>
                  <a:gd name="connsiteY1" fmla="*/ -1192 h 26200"/>
                  <a:gd name="connsiteX2" fmla="*/ -735 w 66427"/>
                  <a:gd name="connsiteY2" fmla="*/ 25008 h 26200"/>
                  <a:gd name="connsiteX3" fmla="*/ 65693 w 66427"/>
                  <a:gd name="connsiteY3" fmla="*/ 25008 h 26200"/>
                  <a:gd name="connsiteX4" fmla="*/ 65693 w 66427"/>
                  <a:gd name="connsiteY4" fmla="*/ -1192 h 2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27" h="26200">
                    <a:moveTo>
                      <a:pt x="65693" y="-1192"/>
                    </a:moveTo>
                    <a:lnTo>
                      <a:pt x="-735" y="-1192"/>
                    </a:lnTo>
                    <a:lnTo>
                      <a:pt x="-735" y="25008"/>
                    </a:lnTo>
                    <a:lnTo>
                      <a:pt x="65693" y="25008"/>
                    </a:lnTo>
                    <a:lnTo>
                      <a:pt x="65693" y="-1192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7" name="Полилиния: фигура 1706">
                <a:extLst>
                  <a:ext uri="{FF2B5EF4-FFF2-40B4-BE49-F238E27FC236}">
                    <a16:creationId xmlns:a16="http://schemas.microsoft.com/office/drawing/2014/main" id="{529F7DBE-D24D-39BE-1F1F-248A9FEB04DF}"/>
                  </a:ext>
                </a:extLst>
              </p:cNvPr>
              <p:cNvSpPr/>
              <p:nvPr/>
            </p:nvSpPr>
            <p:spPr>
              <a:xfrm flipV="1">
                <a:off x="4189663" y="4714837"/>
                <a:ext cx="32529" cy="26200"/>
              </a:xfrm>
              <a:custGeom>
                <a:avLst/>
                <a:gdLst>
                  <a:gd name="connsiteX0" fmla="*/ 31783 w 32529"/>
                  <a:gd name="connsiteY0" fmla="*/ -1192 h 26200"/>
                  <a:gd name="connsiteX1" fmla="*/ -746 w 32529"/>
                  <a:gd name="connsiteY1" fmla="*/ -1192 h 26200"/>
                  <a:gd name="connsiteX2" fmla="*/ -746 w 32529"/>
                  <a:gd name="connsiteY2" fmla="*/ 25008 h 26200"/>
                  <a:gd name="connsiteX3" fmla="*/ 31783 w 32529"/>
                  <a:gd name="connsiteY3" fmla="*/ 25008 h 26200"/>
                  <a:gd name="connsiteX4" fmla="*/ 31783 w 32529"/>
                  <a:gd name="connsiteY4" fmla="*/ -1192 h 2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29" h="26200">
                    <a:moveTo>
                      <a:pt x="31783" y="-1192"/>
                    </a:moveTo>
                    <a:lnTo>
                      <a:pt x="-746" y="-1192"/>
                    </a:lnTo>
                    <a:lnTo>
                      <a:pt x="-746" y="25008"/>
                    </a:lnTo>
                    <a:lnTo>
                      <a:pt x="31783" y="25008"/>
                    </a:lnTo>
                    <a:lnTo>
                      <a:pt x="31783" y="-1192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8" name="Полилиния: фигура 1707">
                <a:extLst>
                  <a:ext uri="{FF2B5EF4-FFF2-40B4-BE49-F238E27FC236}">
                    <a16:creationId xmlns:a16="http://schemas.microsoft.com/office/drawing/2014/main" id="{02CE912D-87CD-4F9E-3C27-7FC9A3C78FD9}"/>
                  </a:ext>
                </a:extLst>
              </p:cNvPr>
              <p:cNvSpPr/>
              <p:nvPr/>
            </p:nvSpPr>
            <p:spPr>
              <a:xfrm flipV="1">
                <a:off x="3505283" y="5062029"/>
                <a:ext cx="1121774" cy="19710"/>
              </a:xfrm>
              <a:custGeom>
                <a:avLst/>
                <a:gdLst>
                  <a:gd name="connsiteX0" fmla="*/ -651 w 1121774"/>
                  <a:gd name="connsiteY0" fmla="*/ -885 h 19710"/>
                  <a:gd name="connsiteX1" fmla="*/ 1121124 w 1121774"/>
                  <a:gd name="connsiteY1" fmla="*/ -885 h 19710"/>
                  <a:gd name="connsiteX2" fmla="*/ 1121124 w 1121774"/>
                  <a:gd name="connsiteY2" fmla="*/ 18825 h 19710"/>
                  <a:gd name="connsiteX3" fmla="*/ -651 w 1121774"/>
                  <a:gd name="connsiteY3" fmla="*/ 18825 h 19710"/>
                  <a:gd name="connsiteX4" fmla="*/ -651 w 1121774"/>
                  <a:gd name="connsiteY4" fmla="*/ -885 h 1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74" h="19710">
                    <a:moveTo>
                      <a:pt x="-651" y="-885"/>
                    </a:moveTo>
                    <a:lnTo>
                      <a:pt x="1121124" y="-885"/>
                    </a:lnTo>
                    <a:lnTo>
                      <a:pt x="1121124" y="18825"/>
                    </a:lnTo>
                    <a:lnTo>
                      <a:pt x="-651" y="18825"/>
                    </a:lnTo>
                    <a:lnTo>
                      <a:pt x="-651" y="-885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09" name="Полилиния: фигура 1708">
                <a:extLst>
                  <a:ext uri="{FF2B5EF4-FFF2-40B4-BE49-F238E27FC236}">
                    <a16:creationId xmlns:a16="http://schemas.microsoft.com/office/drawing/2014/main" id="{034315BD-F622-0B81-098B-24A0D367B606}"/>
                  </a:ext>
                </a:extLst>
              </p:cNvPr>
              <p:cNvSpPr/>
              <p:nvPr/>
            </p:nvSpPr>
            <p:spPr>
              <a:xfrm flipV="1">
                <a:off x="3534865" y="4652353"/>
                <a:ext cx="136668" cy="409676"/>
              </a:xfrm>
              <a:custGeom>
                <a:avLst/>
                <a:gdLst>
                  <a:gd name="connsiteX0" fmla="*/ 83272 w 136668"/>
                  <a:gd name="connsiteY0" fmla="*/ 408600 h 409676"/>
                  <a:gd name="connsiteX1" fmla="*/ 83272 w 136668"/>
                  <a:gd name="connsiteY1" fmla="*/ 236363 h 409676"/>
                  <a:gd name="connsiteX2" fmla="*/ -335 w 136668"/>
                  <a:gd name="connsiteY2" fmla="*/ 111687 h 409676"/>
                  <a:gd name="connsiteX3" fmla="*/ 57430 w 136668"/>
                  <a:gd name="connsiteY3" fmla="*/ 1121 h 409676"/>
                  <a:gd name="connsiteX4" fmla="*/ 60595 w 136668"/>
                  <a:gd name="connsiteY4" fmla="*/ -1077 h 409676"/>
                  <a:gd name="connsiteX5" fmla="*/ 136333 w 136668"/>
                  <a:gd name="connsiteY5" fmla="*/ -1077 h 409676"/>
                  <a:gd name="connsiteX6" fmla="*/ 136333 w 136668"/>
                  <a:gd name="connsiteY6" fmla="*/ 408600 h 409676"/>
                  <a:gd name="connsiteX7" fmla="*/ 83272 w 136668"/>
                  <a:gd name="connsiteY7" fmla="*/ 408600 h 409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668" h="409676">
                    <a:moveTo>
                      <a:pt x="83272" y="408600"/>
                    </a:moveTo>
                    <a:lnTo>
                      <a:pt x="83272" y="236363"/>
                    </a:lnTo>
                    <a:cubicBezTo>
                      <a:pt x="32907" y="215776"/>
                      <a:pt x="-335" y="166754"/>
                      <a:pt x="-335" y="111687"/>
                    </a:cubicBezTo>
                    <a:cubicBezTo>
                      <a:pt x="-335" y="67681"/>
                      <a:pt x="21260" y="26355"/>
                      <a:pt x="57430" y="1121"/>
                    </a:cubicBezTo>
                    <a:lnTo>
                      <a:pt x="60595" y="-1077"/>
                    </a:lnTo>
                    <a:lnTo>
                      <a:pt x="136333" y="-1077"/>
                    </a:lnTo>
                    <a:lnTo>
                      <a:pt x="136333" y="408600"/>
                    </a:lnTo>
                    <a:lnTo>
                      <a:pt x="83272" y="408600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0" name="Полилиния: фигура 1709">
                <a:extLst>
                  <a:ext uri="{FF2B5EF4-FFF2-40B4-BE49-F238E27FC236}">
                    <a16:creationId xmlns:a16="http://schemas.microsoft.com/office/drawing/2014/main" id="{00DCEC37-C9A4-5C95-4E09-BE1ED525DFEE}"/>
                  </a:ext>
                </a:extLst>
              </p:cNvPr>
              <p:cNvSpPr/>
              <p:nvPr/>
            </p:nvSpPr>
            <p:spPr>
              <a:xfrm flipV="1">
                <a:off x="3671534" y="4652353"/>
                <a:ext cx="132764" cy="409676"/>
              </a:xfrm>
              <a:custGeom>
                <a:avLst/>
                <a:gdLst>
                  <a:gd name="connsiteX0" fmla="*/ 50706 w 132764"/>
                  <a:gd name="connsiteY0" fmla="*/ 235461 h 409676"/>
                  <a:gd name="connsiteX1" fmla="*/ 50706 w 132764"/>
                  <a:gd name="connsiteY1" fmla="*/ 408600 h 409676"/>
                  <a:gd name="connsiteX2" fmla="*/ -427 w 132764"/>
                  <a:gd name="connsiteY2" fmla="*/ 408600 h 409676"/>
                  <a:gd name="connsiteX3" fmla="*/ -427 w 132764"/>
                  <a:gd name="connsiteY3" fmla="*/ -1077 h 409676"/>
                  <a:gd name="connsiteX4" fmla="*/ 71407 w 132764"/>
                  <a:gd name="connsiteY4" fmla="*/ -1077 h 409676"/>
                  <a:gd name="connsiteX5" fmla="*/ 74573 w 132764"/>
                  <a:gd name="connsiteY5" fmla="*/ 1121 h 409676"/>
                  <a:gd name="connsiteX6" fmla="*/ 132338 w 132764"/>
                  <a:gd name="connsiteY6" fmla="*/ 111687 h 409676"/>
                  <a:gd name="connsiteX7" fmla="*/ 50706 w 132764"/>
                  <a:gd name="connsiteY7" fmla="*/ 235461 h 409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764" h="409676">
                    <a:moveTo>
                      <a:pt x="50706" y="235461"/>
                    </a:moveTo>
                    <a:lnTo>
                      <a:pt x="50706" y="408600"/>
                    </a:lnTo>
                    <a:lnTo>
                      <a:pt x="-427" y="408600"/>
                    </a:lnTo>
                    <a:lnTo>
                      <a:pt x="-427" y="-1077"/>
                    </a:lnTo>
                    <a:lnTo>
                      <a:pt x="71407" y="-1077"/>
                    </a:lnTo>
                    <a:lnTo>
                      <a:pt x="74573" y="1121"/>
                    </a:lnTo>
                    <a:cubicBezTo>
                      <a:pt x="110742" y="26355"/>
                      <a:pt x="132338" y="67681"/>
                      <a:pt x="132338" y="111687"/>
                    </a:cubicBezTo>
                    <a:cubicBezTo>
                      <a:pt x="132338" y="165712"/>
                      <a:pt x="99873" y="214392"/>
                      <a:pt x="50706" y="235461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1" name="Полилиния: фигура 1710">
                <a:extLst>
                  <a:ext uri="{FF2B5EF4-FFF2-40B4-BE49-F238E27FC236}">
                    <a16:creationId xmlns:a16="http://schemas.microsoft.com/office/drawing/2014/main" id="{57CEF764-DEBF-6E12-D643-E44889DAF7D8}"/>
                  </a:ext>
                </a:extLst>
              </p:cNvPr>
              <p:cNvSpPr/>
              <p:nvPr/>
            </p:nvSpPr>
            <p:spPr>
              <a:xfrm flipV="1">
                <a:off x="3547153" y="4664634"/>
                <a:ext cx="244862" cy="385114"/>
              </a:xfrm>
              <a:custGeom>
                <a:avLst/>
                <a:gdLst>
                  <a:gd name="connsiteX0" fmla="*/ 162850 w 244862"/>
                  <a:gd name="connsiteY0" fmla="*/ 214798 h 385114"/>
                  <a:gd name="connsiteX1" fmla="*/ 162850 w 244862"/>
                  <a:gd name="connsiteY1" fmla="*/ 384038 h 385114"/>
                  <a:gd name="connsiteX2" fmla="*/ 83222 w 244862"/>
                  <a:gd name="connsiteY2" fmla="*/ 384038 h 385114"/>
                  <a:gd name="connsiteX3" fmla="*/ 83222 w 244862"/>
                  <a:gd name="connsiteY3" fmla="*/ 215547 h 385114"/>
                  <a:gd name="connsiteX4" fmla="*/ -380 w 244862"/>
                  <a:gd name="connsiteY4" fmla="*/ 99406 h 385114"/>
                  <a:gd name="connsiteX5" fmla="*/ 52121 w 244862"/>
                  <a:gd name="connsiteY5" fmla="*/ -1077 h 385114"/>
                  <a:gd name="connsiteX6" fmla="*/ 191970 w 244862"/>
                  <a:gd name="connsiteY6" fmla="*/ -1077 h 385114"/>
                  <a:gd name="connsiteX7" fmla="*/ 244482 w 244862"/>
                  <a:gd name="connsiteY7" fmla="*/ 99406 h 385114"/>
                  <a:gd name="connsiteX8" fmla="*/ 162850 w 244862"/>
                  <a:gd name="connsiteY8" fmla="*/ 214798 h 385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862" h="385114">
                    <a:moveTo>
                      <a:pt x="162850" y="214798"/>
                    </a:moveTo>
                    <a:lnTo>
                      <a:pt x="162850" y="384038"/>
                    </a:lnTo>
                    <a:lnTo>
                      <a:pt x="83222" y="384038"/>
                    </a:lnTo>
                    <a:lnTo>
                      <a:pt x="83222" y="215547"/>
                    </a:lnTo>
                    <a:cubicBezTo>
                      <a:pt x="34640" y="199330"/>
                      <a:pt x="-380" y="153508"/>
                      <a:pt x="-380" y="99406"/>
                    </a:cubicBezTo>
                    <a:cubicBezTo>
                      <a:pt x="-380" y="57763"/>
                      <a:pt x="20412" y="21034"/>
                      <a:pt x="52121" y="-1077"/>
                    </a:cubicBezTo>
                    <a:lnTo>
                      <a:pt x="191970" y="-1077"/>
                    </a:lnTo>
                    <a:cubicBezTo>
                      <a:pt x="223686" y="21034"/>
                      <a:pt x="244482" y="57763"/>
                      <a:pt x="244482" y="99406"/>
                    </a:cubicBezTo>
                    <a:cubicBezTo>
                      <a:pt x="244482" y="152759"/>
                      <a:pt x="210385" y="198009"/>
                      <a:pt x="162850" y="214798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2" name="Полилиния: фигура 1711">
                <a:extLst>
                  <a:ext uri="{FF2B5EF4-FFF2-40B4-BE49-F238E27FC236}">
                    <a16:creationId xmlns:a16="http://schemas.microsoft.com/office/drawing/2014/main" id="{A0B53C83-8F84-392E-D643-D9C5374C120A}"/>
                  </a:ext>
                </a:extLst>
              </p:cNvPr>
              <p:cNvSpPr/>
              <p:nvPr/>
            </p:nvSpPr>
            <p:spPr>
              <a:xfrm flipV="1">
                <a:off x="3671534" y="4664634"/>
                <a:ext cx="120481" cy="385114"/>
              </a:xfrm>
              <a:custGeom>
                <a:avLst/>
                <a:gdLst>
                  <a:gd name="connsiteX0" fmla="*/ 38427 w 120481"/>
                  <a:gd name="connsiteY0" fmla="*/ 214798 h 385114"/>
                  <a:gd name="connsiteX1" fmla="*/ 38427 w 120481"/>
                  <a:gd name="connsiteY1" fmla="*/ 384038 h 385114"/>
                  <a:gd name="connsiteX2" fmla="*/ -423 w 120481"/>
                  <a:gd name="connsiteY2" fmla="*/ 384038 h 385114"/>
                  <a:gd name="connsiteX3" fmla="*/ -423 w 120481"/>
                  <a:gd name="connsiteY3" fmla="*/ -1077 h 385114"/>
                  <a:gd name="connsiteX4" fmla="*/ 67546 w 120481"/>
                  <a:gd name="connsiteY4" fmla="*/ -1077 h 385114"/>
                  <a:gd name="connsiteX5" fmla="*/ 120058 w 120481"/>
                  <a:gd name="connsiteY5" fmla="*/ 99406 h 385114"/>
                  <a:gd name="connsiteX6" fmla="*/ 38427 w 120481"/>
                  <a:gd name="connsiteY6" fmla="*/ 214798 h 385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481" h="385114">
                    <a:moveTo>
                      <a:pt x="38427" y="214798"/>
                    </a:moveTo>
                    <a:lnTo>
                      <a:pt x="38427" y="384038"/>
                    </a:lnTo>
                    <a:lnTo>
                      <a:pt x="-423" y="384038"/>
                    </a:lnTo>
                    <a:lnTo>
                      <a:pt x="-423" y="-1077"/>
                    </a:lnTo>
                    <a:lnTo>
                      <a:pt x="67546" y="-1077"/>
                    </a:lnTo>
                    <a:cubicBezTo>
                      <a:pt x="99262" y="21034"/>
                      <a:pt x="120058" y="57763"/>
                      <a:pt x="120058" y="99406"/>
                    </a:cubicBezTo>
                    <a:cubicBezTo>
                      <a:pt x="120058" y="152759"/>
                      <a:pt x="85961" y="198009"/>
                      <a:pt x="38427" y="214798"/>
                    </a:cubicBez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3" name="Полилиния: фигура 1712">
                <a:extLst>
                  <a:ext uri="{FF2B5EF4-FFF2-40B4-BE49-F238E27FC236}">
                    <a16:creationId xmlns:a16="http://schemas.microsoft.com/office/drawing/2014/main" id="{34B127CD-7AB4-9ECC-64CA-BABD56A5B3C6}"/>
                  </a:ext>
                </a:extLst>
              </p:cNvPr>
              <p:cNvSpPr/>
              <p:nvPr/>
            </p:nvSpPr>
            <p:spPr>
              <a:xfrm flipV="1">
                <a:off x="3547153" y="4938560"/>
                <a:ext cx="244862" cy="111188"/>
              </a:xfrm>
              <a:custGeom>
                <a:avLst/>
                <a:gdLst>
                  <a:gd name="connsiteX0" fmla="*/ 106 w 244862"/>
                  <a:gd name="connsiteY0" fmla="*/ 110234 h 111188"/>
                  <a:gd name="connsiteX1" fmla="*/ -380 w 244862"/>
                  <a:gd name="connsiteY1" fmla="*/ 99528 h 111188"/>
                  <a:gd name="connsiteX2" fmla="*/ 52121 w 244862"/>
                  <a:gd name="connsiteY2" fmla="*/ -954 h 111188"/>
                  <a:gd name="connsiteX3" fmla="*/ 191970 w 244862"/>
                  <a:gd name="connsiteY3" fmla="*/ -954 h 111188"/>
                  <a:gd name="connsiteX4" fmla="*/ 244482 w 244862"/>
                  <a:gd name="connsiteY4" fmla="*/ 99528 h 111188"/>
                  <a:gd name="connsiteX5" fmla="*/ 243991 w 244862"/>
                  <a:gd name="connsiteY5" fmla="*/ 110234 h 111188"/>
                  <a:gd name="connsiteX6" fmla="*/ 106 w 244862"/>
                  <a:gd name="connsiteY6" fmla="*/ 110234 h 11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862" h="111188">
                    <a:moveTo>
                      <a:pt x="106" y="110234"/>
                    </a:moveTo>
                    <a:cubicBezTo>
                      <a:pt x="-201" y="106691"/>
                      <a:pt x="-380" y="103135"/>
                      <a:pt x="-380" y="99528"/>
                    </a:cubicBezTo>
                    <a:cubicBezTo>
                      <a:pt x="-380" y="57885"/>
                      <a:pt x="20412" y="21156"/>
                      <a:pt x="52121" y="-954"/>
                    </a:cubicBezTo>
                    <a:lnTo>
                      <a:pt x="191970" y="-954"/>
                    </a:lnTo>
                    <a:cubicBezTo>
                      <a:pt x="223686" y="21156"/>
                      <a:pt x="244482" y="57885"/>
                      <a:pt x="244482" y="99528"/>
                    </a:cubicBezTo>
                    <a:cubicBezTo>
                      <a:pt x="244482" y="103135"/>
                      <a:pt x="244289" y="106691"/>
                      <a:pt x="243991" y="110234"/>
                    </a:cubicBezTo>
                    <a:lnTo>
                      <a:pt x="106" y="110234"/>
                    </a:ln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4" name="Полилиния: фигура 1713">
                <a:extLst>
                  <a:ext uri="{FF2B5EF4-FFF2-40B4-BE49-F238E27FC236}">
                    <a16:creationId xmlns:a16="http://schemas.microsoft.com/office/drawing/2014/main" id="{0A9A8446-FD63-1586-1ED3-36E8A0E70AF7}"/>
                  </a:ext>
                </a:extLst>
              </p:cNvPr>
              <p:cNvSpPr/>
              <p:nvPr/>
            </p:nvSpPr>
            <p:spPr>
              <a:xfrm flipV="1">
                <a:off x="3670691" y="4938560"/>
                <a:ext cx="121324" cy="111188"/>
              </a:xfrm>
              <a:custGeom>
                <a:avLst/>
                <a:gdLst>
                  <a:gd name="connsiteX0" fmla="*/ 120410 w 121324"/>
                  <a:gd name="connsiteY0" fmla="*/ 110234 h 111188"/>
                  <a:gd name="connsiteX1" fmla="*/ -422 w 121324"/>
                  <a:gd name="connsiteY1" fmla="*/ 110234 h 111188"/>
                  <a:gd name="connsiteX2" fmla="*/ -422 w 121324"/>
                  <a:gd name="connsiteY2" fmla="*/ -954 h 111188"/>
                  <a:gd name="connsiteX3" fmla="*/ 68390 w 121324"/>
                  <a:gd name="connsiteY3" fmla="*/ -954 h 111188"/>
                  <a:gd name="connsiteX4" fmla="*/ 120902 w 121324"/>
                  <a:gd name="connsiteY4" fmla="*/ 99528 h 111188"/>
                  <a:gd name="connsiteX5" fmla="*/ 120410 w 121324"/>
                  <a:gd name="connsiteY5" fmla="*/ 110234 h 11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4" h="111188">
                    <a:moveTo>
                      <a:pt x="120410" y="110234"/>
                    </a:moveTo>
                    <a:lnTo>
                      <a:pt x="-422" y="110234"/>
                    </a:lnTo>
                    <a:lnTo>
                      <a:pt x="-422" y="-954"/>
                    </a:lnTo>
                    <a:lnTo>
                      <a:pt x="68390" y="-954"/>
                    </a:lnTo>
                    <a:cubicBezTo>
                      <a:pt x="100106" y="21156"/>
                      <a:pt x="120902" y="57885"/>
                      <a:pt x="120902" y="99528"/>
                    </a:cubicBezTo>
                    <a:cubicBezTo>
                      <a:pt x="120902" y="103135"/>
                      <a:pt x="120709" y="106691"/>
                      <a:pt x="120410" y="110234"/>
                    </a:cubicBez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5" name="Полилиния: фигура 1714">
                <a:extLst>
                  <a:ext uri="{FF2B5EF4-FFF2-40B4-BE49-F238E27FC236}">
                    <a16:creationId xmlns:a16="http://schemas.microsoft.com/office/drawing/2014/main" id="{C63036B8-E921-8B46-173E-E7A290418F8F}"/>
                  </a:ext>
                </a:extLst>
              </p:cNvPr>
              <p:cNvSpPr/>
              <p:nvPr/>
            </p:nvSpPr>
            <p:spPr>
              <a:xfrm flipV="1">
                <a:off x="3605642" y="4637265"/>
                <a:ext cx="127882" cy="53403"/>
              </a:xfrm>
              <a:custGeom>
                <a:avLst/>
                <a:gdLst>
                  <a:gd name="connsiteX0" fmla="*/ 127502 w 127882"/>
                  <a:gd name="connsiteY0" fmla="*/ -1249 h 53403"/>
                  <a:gd name="connsiteX1" fmla="*/ -380 w 127882"/>
                  <a:gd name="connsiteY1" fmla="*/ -1249 h 53403"/>
                  <a:gd name="connsiteX2" fmla="*/ -380 w 127882"/>
                  <a:gd name="connsiteY2" fmla="*/ 52155 h 53403"/>
                  <a:gd name="connsiteX3" fmla="*/ 127502 w 127882"/>
                  <a:gd name="connsiteY3" fmla="*/ 52155 h 53403"/>
                  <a:gd name="connsiteX4" fmla="*/ 127502 w 127882"/>
                  <a:gd name="connsiteY4" fmla="*/ -1249 h 53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82" h="53403">
                    <a:moveTo>
                      <a:pt x="127502" y="-1249"/>
                    </a:moveTo>
                    <a:lnTo>
                      <a:pt x="-380" y="-1249"/>
                    </a:lnTo>
                    <a:lnTo>
                      <a:pt x="-380" y="52155"/>
                    </a:lnTo>
                    <a:lnTo>
                      <a:pt x="127502" y="52155"/>
                    </a:lnTo>
                    <a:lnTo>
                      <a:pt x="127502" y="-124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716" name="Полилиния: фигура 1715">
                <a:extLst>
                  <a:ext uri="{FF2B5EF4-FFF2-40B4-BE49-F238E27FC236}">
                    <a16:creationId xmlns:a16="http://schemas.microsoft.com/office/drawing/2014/main" id="{45EC24C1-EEA4-D190-E82D-36D11745E262}"/>
                  </a:ext>
                </a:extLst>
              </p:cNvPr>
              <p:cNvSpPr/>
              <p:nvPr/>
            </p:nvSpPr>
            <p:spPr>
              <a:xfrm flipV="1">
                <a:off x="3670909" y="4637265"/>
                <a:ext cx="62616" cy="53403"/>
              </a:xfrm>
              <a:custGeom>
                <a:avLst/>
                <a:gdLst>
                  <a:gd name="connsiteX0" fmla="*/ 62214 w 62616"/>
                  <a:gd name="connsiteY0" fmla="*/ -1249 h 53403"/>
                  <a:gd name="connsiteX1" fmla="*/ -403 w 62616"/>
                  <a:gd name="connsiteY1" fmla="*/ -1249 h 53403"/>
                  <a:gd name="connsiteX2" fmla="*/ -403 w 62616"/>
                  <a:gd name="connsiteY2" fmla="*/ 52155 h 53403"/>
                  <a:gd name="connsiteX3" fmla="*/ 62214 w 62616"/>
                  <a:gd name="connsiteY3" fmla="*/ 52155 h 53403"/>
                  <a:gd name="connsiteX4" fmla="*/ 62214 w 62616"/>
                  <a:gd name="connsiteY4" fmla="*/ -1249 h 53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16" h="53403">
                    <a:moveTo>
                      <a:pt x="62214" y="-1249"/>
                    </a:moveTo>
                    <a:lnTo>
                      <a:pt x="-403" y="-1249"/>
                    </a:lnTo>
                    <a:lnTo>
                      <a:pt x="-403" y="52155"/>
                    </a:lnTo>
                    <a:lnTo>
                      <a:pt x="62214" y="52155"/>
                    </a:lnTo>
                    <a:lnTo>
                      <a:pt x="62214" y="-1249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</p:grpSp>
      <p:sp>
        <p:nvSpPr>
          <p:cNvPr id="2425" name="TextBox 2424">
            <a:extLst>
              <a:ext uri="{FF2B5EF4-FFF2-40B4-BE49-F238E27FC236}">
                <a16:creationId xmlns:a16="http://schemas.microsoft.com/office/drawing/2014/main" id="{1773863B-CB75-54DE-FC46-B811F46C56FA}"/>
              </a:ext>
            </a:extLst>
          </p:cNvPr>
          <p:cNvSpPr txBox="1"/>
          <p:nvPr/>
        </p:nvSpPr>
        <p:spPr>
          <a:xfrm>
            <a:off x="423722" y="783761"/>
            <a:ext cx="3288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EFEFE"/>
                </a:solidFill>
                <a:latin typeface="+mj-lt"/>
              </a:rPr>
              <a:t>ГОД ОСНОВАНИЯ </a:t>
            </a:r>
            <a:r>
              <a:rPr lang="ru-RU" sz="3000" dirty="0">
                <a:solidFill>
                  <a:srgbClr val="FEFEFE"/>
                </a:solidFill>
                <a:latin typeface="+mj-lt"/>
              </a:rPr>
              <a:t>20</a:t>
            </a:r>
            <a:r>
              <a:rPr lang="en-US" sz="3000" dirty="0">
                <a:solidFill>
                  <a:srgbClr val="FEFEFE"/>
                </a:solidFill>
                <a:latin typeface="+mj-lt"/>
              </a:rPr>
              <a:t>0</a:t>
            </a:r>
            <a:r>
              <a:rPr lang="ru-RU" sz="3000" dirty="0">
                <a:solidFill>
                  <a:srgbClr val="FEFEFE"/>
                </a:solidFill>
                <a:latin typeface="+mj-lt"/>
              </a:rPr>
              <a:t>1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25307C0-2728-EC98-24FB-77B722400F83}"/>
              </a:ext>
            </a:extLst>
          </p:cNvPr>
          <p:cNvGrpSpPr/>
          <p:nvPr/>
        </p:nvGrpSpPr>
        <p:grpSpPr>
          <a:xfrm>
            <a:off x="580413" y="4404952"/>
            <a:ext cx="1372458" cy="939997"/>
            <a:chOff x="1051397" y="4356556"/>
            <a:chExt cx="1489688" cy="10440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82E255-7D11-F1EF-05D6-C8B6CC4B0986}"/>
                </a:ext>
              </a:extLst>
            </p:cNvPr>
            <p:cNvSpPr txBox="1"/>
            <p:nvPr/>
          </p:nvSpPr>
          <p:spPr>
            <a:xfrm>
              <a:off x="1051397" y="4356556"/>
              <a:ext cx="988626" cy="41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Bebas Neue Cyrillic" panose="02000506000000020004" pitchFamily="2" charset="0"/>
                </a:rPr>
                <a:t>Автобаза</a:t>
              </a:r>
            </a:p>
          </p:txBody>
        </p:sp>
        <p:grpSp>
          <p:nvGrpSpPr>
            <p:cNvPr id="2422" name="Группа 2421">
              <a:extLst>
                <a:ext uri="{FF2B5EF4-FFF2-40B4-BE49-F238E27FC236}">
                  <a16:creationId xmlns:a16="http://schemas.microsoft.com/office/drawing/2014/main" id="{39EBDF21-AB7B-AD77-23B0-4768D58CA84C}"/>
                </a:ext>
              </a:extLst>
            </p:cNvPr>
            <p:cNvGrpSpPr/>
            <p:nvPr/>
          </p:nvGrpSpPr>
          <p:grpSpPr>
            <a:xfrm>
              <a:off x="1100789" y="4754313"/>
              <a:ext cx="1440296" cy="646331"/>
              <a:chOff x="5285333" y="3947223"/>
              <a:chExt cx="816368" cy="366344"/>
            </a:xfrm>
          </p:grpSpPr>
          <p:sp>
            <p:nvSpPr>
              <p:cNvPr id="907" name="Полилиния: фигура 906">
                <a:extLst>
                  <a:ext uri="{FF2B5EF4-FFF2-40B4-BE49-F238E27FC236}">
                    <a16:creationId xmlns:a16="http://schemas.microsoft.com/office/drawing/2014/main" id="{20379B03-DE60-4300-8619-AFA1E8FF224B}"/>
                  </a:ext>
                </a:extLst>
              </p:cNvPr>
              <p:cNvSpPr/>
              <p:nvPr/>
            </p:nvSpPr>
            <p:spPr>
              <a:xfrm flipV="1">
                <a:off x="5544362" y="4151960"/>
                <a:ext cx="341299" cy="98755"/>
              </a:xfrm>
              <a:custGeom>
                <a:avLst/>
                <a:gdLst>
                  <a:gd name="connsiteX0" fmla="*/ -1690 w 341299"/>
                  <a:gd name="connsiteY0" fmla="*/ -1261 h 98755"/>
                  <a:gd name="connsiteX1" fmla="*/ 339610 w 341299"/>
                  <a:gd name="connsiteY1" fmla="*/ -1261 h 98755"/>
                  <a:gd name="connsiteX2" fmla="*/ 339610 w 341299"/>
                  <a:gd name="connsiteY2" fmla="*/ 97494 h 98755"/>
                  <a:gd name="connsiteX3" fmla="*/ -1690 w 341299"/>
                  <a:gd name="connsiteY3" fmla="*/ 97494 h 98755"/>
                  <a:gd name="connsiteX4" fmla="*/ -1690 w 341299"/>
                  <a:gd name="connsiteY4" fmla="*/ -1261 h 98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299" h="98755">
                    <a:moveTo>
                      <a:pt x="-1690" y="-1261"/>
                    </a:moveTo>
                    <a:lnTo>
                      <a:pt x="339610" y="-1261"/>
                    </a:lnTo>
                    <a:lnTo>
                      <a:pt x="339610" y="97494"/>
                    </a:lnTo>
                    <a:lnTo>
                      <a:pt x="-1690" y="97494"/>
                    </a:lnTo>
                    <a:lnTo>
                      <a:pt x="-1690" y="-1261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08" name="Полилиния: фигура 907">
                <a:extLst>
                  <a:ext uri="{FF2B5EF4-FFF2-40B4-BE49-F238E27FC236}">
                    <a16:creationId xmlns:a16="http://schemas.microsoft.com/office/drawing/2014/main" id="{25EC0D5B-4DE7-486A-B5CF-E788468CA248}"/>
                  </a:ext>
                </a:extLst>
              </p:cNvPr>
              <p:cNvSpPr/>
              <p:nvPr/>
            </p:nvSpPr>
            <p:spPr>
              <a:xfrm flipV="1">
                <a:off x="5685231" y="3955427"/>
                <a:ext cx="69773" cy="8216"/>
              </a:xfrm>
              <a:custGeom>
                <a:avLst/>
                <a:gdLst>
                  <a:gd name="connsiteX0" fmla="*/ -1693 w 69773"/>
                  <a:gd name="connsiteY0" fmla="*/ -1477 h 8216"/>
                  <a:gd name="connsiteX1" fmla="*/ 68080 w 69773"/>
                  <a:gd name="connsiteY1" fmla="*/ -1477 h 8216"/>
                  <a:gd name="connsiteX2" fmla="*/ 68080 w 69773"/>
                  <a:gd name="connsiteY2" fmla="*/ 6740 h 8216"/>
                  <a:gd name="connsiteX3" fmla="*/ -1693 w 69773"/>
                  <a:gd name="connsiteY3" fmla="*/ 6740 h 8216"/>
                  <a:gd name="connsiteX4" fmla="*/ -1693 w 69773"/>
                  <a:gd name="connsiteY4" fmla="*/ -1477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73" h="8216">
                    <a:moveTo>
                      <a:pt x="-1693" y="-1477"/>
                    </a:moveTo>
                    <a:lnTo>
                      <a:pt x="68080" y="-1477"/>
                    </a:lnTo>
                    <a:lnTo>
                      <a:pt x="68080" y="6740"/>
                    </a:lnTo>
                    <a:lnTo>
                      <a:pt x="-1693" y="6740"/>
                    </a:lnTo>
                    <a:lnTo>
                      <a:pt x="-1693" y="-1477"/>
                    </a:lnTo>
                  </a:path>
                </a:pathLst>
              </a:custGeom>
              <a:solidFill>
                <a:srgbClr val="EE911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09" name="Полилиния: фигура 908">
                <a:extLst>
                  <a:ext uri="{FF2B5EF4-FFF2-40B4-BE49-F238E27FC236}">
                    <a16:creationId xmlns:a16="http://schemas.microsoft.com/office/drawing/2014/main" id="{A03E2ADD-CB9D-6A23-EC62-CD15BE41D03A}"/>
                  </a:ext>
                </a:extLst>
              </p:cNvPr>
              <p:cNvSpPr/>
              <p:nvPr/>
            </p:nvSpPr>
            <p:spPr>
              <a:xfrm flipV="1">
                <a:off x="5675579" y="3947223"/>
                <a:ext cx="89090" cy="8204"/>
              </a:xfrm>
              <a:custGeom>
                <a:avLst/>
                <a:gdLst>
                  <a:gd name="connsiteX0" fmla="*/ -1693 w 89090"/>
                  <a:gd name="connsiteY0" fmla="*/ -1484 h 8204"/>
                  <a:gd name="connsiteX1" fmla="*/ 87397 w 89090"/>
                  <a:gd name="connsiteY1" fmla="*/ -1484 h 8204"/>
                  <a:gd name="connsiteX2" fmla="*/ 87397 w 89090"/>
                  <a:gd name="connsiteY2" fmla="*/ 6720 h 8204"/>
                  <a:gd name="connsiteX3" fmla="*/ -1693 w 89090"/>
                  <a:gd name="connsiteY3" fmla="*/ 6720 h 8204"/>
                  <a:gd name="connsiteX4" fmla="*/ -1693 w 89090"/>
                  <a:gd name="connsiteY4" fmla="*/ -1484 h 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90" h="8204">
                    <a:moveTo>
                      <a:pt x="-1693" y="-1484"/>
                    </a:moveTo>
                    <a:lnTo>
                      <a:pt x="87397" y="-1484"/>
                    </a:lnTo>
                    <a:lnTo>
                      <a:pt x="87397" y="6720"/>
                    </a:lnTo>
                    <a:lnTo>
                      <a:pt x="-1693" y="6720"/>
                    </a:lnTo>
                    <a:lnTo>
                      <a:pt x="-1693" y="-1484"/>
                    </a:lnTo>
                  </a:path>
                </a:pathLst>
              </a:custGeom>
              <a:solidFill>
                <a:srgbClr val="FEAD1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0" name="Полилиния: фигура 909">
                <a:extLst>
                  <a:ext uri="{FF2B5EF4-FFF2-40B4-BE49-F238E27FC236}">
                    <a16:creationId xmlns:a16="http://schemas.microsoft.com/office/drawing/2014/main" id="{5CD35D31-4391-4B0A-83F9-02CBAC8C2CA7}"/>
                  </a:ext>
                </a:extLst>
              </p:cNvPr>
              <p:cNvSpPr/>
              <p:nvPr/>
            </p:nvSpPr>
            <p:spPr>
              <a:xfrm flipV="1">
                <a:off x="5412320" y="3955427"/>
                <a:ext cx="69786" cy="8216"/>
              </a:xfrm>
              <a:custGeom>
                <a:avLst/>
                <a:gdLst>
                  <a:gd name="connsiteX0" fmla="*/ -1507 w 69786"/>
                  <a:gd name="connsiteY0" fmla="*/ -1477 h 8216"/>
                  <a:gd name="connsiteX1" fmla="*/ 68279 w 69786"/>
                  <a:gd name="connsiteY1" fmla="*/ -1477 h 8216"/>
                  <a:gd name="connsiteX2" fmla="*/ 68279 w 69786"/>
                  <a:gd name="connsiteY2" fmla="*/ 6740 h 8216"/>
                  <a:gd name="connsiteX3" fmla="*/ -1507 w 69786"/>
                  <a:gd name="connsiteY3" fmla="*/ 6740 h 8216"/>
                  <a:gd name="connsiteX4" fmla="*/ -1507 w 69786"/>
                  <a:gd name="connsiteY4" fmla="*/ -1477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786" h="8216">
                    <a:moveTo>
                      <a:pt x="-1507" y="-1477"/>
                    </a:moveTo>
                    <a:lnTo>
                      <a:pt x="68279" y="-1477"/>
                    </a:lnTo>
                    <a:lnTo>
                      <a:pt x="68279" y="6740"/>
                    </a:lnTo>
                    <a:lnTo>
                      <a:pt x="-1507" y="6740"/>
                    </a:lnTo>
                    <a:lnTo>
                      <a:pt x="-1507" y="-1477"/>
                    </a:lnTo>
                  </a:path>
                </a:pathLst>
              </a:custGeom>
              <a:solidFill>
                <a:srgbClr val="EE9118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1" name="Полилиния: фигура 910">
                <a:extLst>
                  <a:ext uri="{FF2B5EF4-FFF2-40B4-BE49-F238E27FC236}">
                    <a16:creationId xmlns:a16="http://schemas.microsoft.com/office/drawing/2014/main" id="{6B4B2954-306C-693F-8F5A-30A48042CCD3}"/>
                  </a:ext>
                </a:extLst>
              </p:cNvPr>
              <p:cNvSpPr/>
              <p:nvPr/>
            </p:nvSpPr>
            <p:spPr>
              <a:xfrm flipV="1">
                <a:off x="5402668" y="3947223"/>
                <a:ext cx="89090" cy="8204"/>
              </a:xfrm>
              <a:custGeom>
                <a:avLst/>
                <a:gdLst>
                  <a:gd name="connsiteX0" fmla="*/ -1507 w 89090"/>
                  <a:gd name="connsiteY0" fmla="*/ -1484 h 8204"/>
                  <a:gd name="connsiteX1" fmla="*/ 87583 w 89090"/>
                  <a:gd name="connsiteY1" fmla="*/ -1484 h 8204"/>
                  <a:gd name="connsiteX2" fmla="*/ 87583 w 89090"/>
                  <a:gd name="connsiteY2" fmla="*/ 6720 h 8204"/>
                  <a:gd name="connsiteX3" fmla="*/ -1507 w 89090"/>
                  <a:gd name="connsiteY3" fmla="*/ 6720 h 8204"/>
                  <a:gd name="connsiteX4" fmla="*/ -1507 w 89090"/>
                  <a:gd name="connsiteY4" fmla="*/ -1484 h 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90" h="8204">
                    <a:moveTo>
                      <a:pt x="-1507" y="-1484"/>
                    </a:moveTo>
                    <a:lnTo>
                      <a:pt x="87583" y="-1484"/>
                    </a:lnTo>
                    <a:lnTo>
                      <a:pt x="87583" y="6720"/>
                    </a:lnTo>
                    <a:lnTo>
                      <a:pt x="-1507" y="6720"/>
                    </a:lnTo>
                    <a:lnTo>
                      <a:pt x="-1507" y="-1484"/>
                    </a:lnTo>
                  </a:path>
                </a:pathLst>
              </a:custGeom>
              <a:solidFill>
                <a:srgbClr val="FEAD1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2" name="Полилиния: фигура 911">
                <a:extLst>
                  <a:ext uri="{FF2B5EF4-FFF2-40B4-BE49-F238E27FC236}">
                    <a16:creationId xmlns:a16="http://schemas.microsoft.com/office/drawing/2014/main" id="{8F92B8A8-ACD6-7468-DB43-0EEE2B2BA113}"/>
                  </a:ext>
                </a:extLst>
              </p:cNvPr>
              <p:cNvSpPr/>
              <p:nvPr/>
            </p:nvSpPr>
            <p:spPr>
              <a:xfrm flipV="1">
                <a:off x="5285333" y="3963644"/>
                <a:ext cx="592632" cy="106616"/>
              </a:xfrm>
              <a:custGeom>
                <a:avLst/>
                <a:gdLst>
                  <a:gd name="connsiteX0" fmla="*/ 591034 w 592632"/>
                  <a:gd name="connsiteY0" fmla="*/ 63218 h 106616"/>
                  <a:gd name="connsiteX1" fmla="*/ 549048 w 592632"/>
                  <a:gd name="connsiteY1" fmla="*/ 105191 h 106616"/>
                  <a:gd name="connsiteX2" fmla="*/ 40362 w 592632"/>
                  <a:gd name="connsiteY2" fmla="*/ 105191 h 106616"/>
                  <a:gd name="connsiteX3" fmla="*/ -1599 w 592632"/>
                  <a:gd name="connsiteY3" fmla="*/ 63218 h 106616"/>
                  <a:gd name="connsiteX4" fmla="*/ -1599 w 592632"/>
                  <a:gd name="connsiteY4" fmla="*/ -1425 h 106616"/>
                  <a:gd name="connsiteX5" fmla="*/ 591034 w 592632"/>
                  <a:gd name="connsiteY5" fmla="*/ -1425 h 106616"/>
                  <a:gd name="connsiteX6" fmla="*/ 591034 w 592632"/>
                  <a:gd name="connsiteY6" fmla="*/ 63218 h 106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2632" h="106616">
                    <a:moveTo>
                      <a:pt x="591034" y="63218"/>
                    </a:moveTo>
                    <a:cubicBezTo>
                      <a:pt x="591034" y="86268"/>
                      <a:pt x="572187" y="105191"/>
                      <a:pt x="549048" y="105191"/>
                    </a:cubicBezTo>
                    <a:lnTo>
                      <a:pt x="40362" y="105191"/>
                    </a:lnTo>
                    <a:cubicBezTo>
                      <a:pt x="17324" y="105191"/>
                      <a:pt x="-1599" y="86268"/>
                      <a:pt x="-1599" y="63218"/>
                    </a:cubicBezTo>
                    <a:lnTo>
                      <a:pt x="-1599" y="-1425"/>
                    </a:lnTo>
                    <a:lnTo>
                      <a:pt x="591034" y="-1425"/>
                    </a:lnTo>
                    <a:lnTo>
                      <a:pt x="591034" y="63218"/>
                    </a:lnTo>
                  </a:path>
                </a:pathLst>
              </a:custGeom>
              <a:solidFill>
                <a:srgbClr val="FF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3" name="Полилиния: фигура 912">
                <a:extLst>
                  <a:ext uri="{FF2B5EF4-FFF2-40B4-BE49-F238E27FC236}">
                    <a16:creationId xmlns:a16="http://schemas.microsoft.com/office/drawing/2014/main" id="{58E22266-1F85-28A2-A2FF-F8C15AA09E2D}"/>
                  </a:ext>
                </a:extLst>
              </p:cNvPr>
              <p:cNvSpPr/>
              <p:nvPr/>
            </p:nvSpPr>
            <p:spPr>
              <a:xfrm flipV="1">
                <a:off x="5285333" y="4070261"/>
                <a:ext cx="592632" cy="106616"/>
              </a:xfrm>
              <a:custGeom>
                <a:avLst/>
                <a:gdLst>
                  <a:gd name="connsiteX0" fmla="*/ -1599 w 592632"/>
                  <a:gd name="connsiteY0" fmla="*/ 105286 h 106616"/>
                  <a:gd name="connsiteX1" fmla="*/ -1599 w 592632"/>
                  <a:gd name="connsiteY1" fmla="*/ 40631 h 106616"/>
                  <a:gd name="connsiteX2" fmla="*/ 40362 w 592632"/>
                  <a:gd name="connsiteY2" fmla="*/ -1330 h 106616"/>
                  <a:gd name="connsiteX3" fmla="*/ 549048 w 592632"/>
                  <a:gd name="connsiteY3" fmla="*/ -1330 h 106616"/>
                  <a:gd name="connsiteX4" fmla="*/ 591034 w 592632"/>
                  <a:gd name="connsiteY4" fmla="*/ 40631 h 106616"/>
                  <a:gd name="connsiteX5" fmla="*/ 591034 w 592632"/>
                  <a:gd name="connsiteY5" fmla="*/ 105286 h 106616"/>
                  <a:gd name="connsiteX6" fmla="*/ -1599 w 592632"/>
                  <a:gd name="connsiteY6" fmla="*/ 105286 h 106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2632" h="106616">
                    <a:moveTo>
                      <a:pt x="-1599" y="105286"/>
                    </a:moveTo>
                    <a:lnTo>
                      <a:pt x="-1599" y="40631"/>
                    </a:lnTo>
                    <a:cubicBezTo>
                      <a:pt x="-1599" y="17517"/>
                      <a:pt x="17324" y="-1330"/>
                      <a:pt x="40362" y="-1330"/>
                    </a:cubicBezTo>
                    <a:lnTo>
                      <a:pt x="549048" y="-1330"/>
                    </a:lnTo>
                    <a:cubicBezTo>
                      <a:pt x="572187" y="-1330"/>
                      <a:pt x="591034" y="17517"/>
                      <a:pt x="591034" y="40631"/>
                    </a:cubicBezTo>
                    <a:lnTo>
                      <a:pt x="591034" y="105286"/>
                    </a:lnTo>
                    <a:lnTo>
                      <a:pt x="-1599" y="105286"/>
                    </a:lnTo>
                  </a:path>
                </a:pathLst>
              </a:custGeom>
              <a:solidFill>
                <a:srgbClr val="C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4" name="Полилиния: фигура 913">
                <a:extLst>
                  <a:ext uri="{FF2B5EF4-FFF2-40B4-BE49-F238E27FC236}">
                    <a16:creationId xmlns:a16="http://schemas.microsoft.com/office/drawing/2014/main" id="{17B7C391-3E6B-64BA-DE43-77EC843E6305}"/>
                  </a:ext>
                </a:extLst>
              </p:cNvPr>
              <p:cNvSpPr/>
              <p:nvPr/>
            </p:nvSpPr>
            <p:spPr>
              <a:xfrm flipV="1">
                <a:off x="5328754" y="4185526"/>
                <a:ext cx="278587" cy="86118"/>
              </a:xfrm>
              <a:custGeom>
                <a:avLst/>
                <a:gdLst>
                  <a:gd name="connsiteX0" fmla="*/ -1521 w 278587"/>
                  <a:gd name="connsiteY0" fmla="*/ 54237 h 86118"/>
                  <a:gd name="connsiteX1" fmla="*/ -1521 w 278587"/>
                  <a:gd name="connsiteY1" fmla="*/ -1236 h 86118"/>
                  <a:gd name="connsiteX2" fmla="*/ 277066 w 278587"/>
                  <a:gd name="connsiteY2" fmla="*/ -970 h 86118"/>
                  <a:gd name="connsiteX3" fmla="*/ 277066 w 278587"/>
                  <a:gd name="connsiteY3" fmla="*/ 44001 h 86118"/>
                  <a:gd name="connsiteX4" fmla="*/ 271859 w 278587"/>
                  <a:gd name="connsiteY4" fmla="*/ 46147 h 86118"/>
                  <a:gd name="connsiteX5" fmla="*/ 233213 w 278587"/>
                  <a:gd name="connsiteY5" fmla="*/ 84882 h 86118"/>
                  <a:gd name="connsiteX6" fmla="*/ 29035 w 278587"/>
                  <a:gd name="connsiteY6" fmla="*/ 84882 h 86118"/>
                  <a:gd name="connsiteX7" fmla="*/ -1521 w 278587"/>
                  <a:gd name="connsiteY7" fmla="*/ 54237 h 8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587" h="86118">
                    <a:moveTo>
                      <a:pt x="-1521" y="54237"/>
                    </a:moveTo>
                    <a:lnTo>
                      <a:pt x="-1521" y="-1236"/>
                    </a:lnTo>
                    <a:lnTo>
                      <a:pt x="277066" y="-970"/>
                    </a:lnTo>
                    <a:lnTo>
                      <a:pt x="277066" y="44001"/>
                    </a:lnTo>
                    <a:lnTo>
                      <a:pt x="271859" y="46147"/>
                    </a:lnTo>
                    <a:lnTo>
                      <a:pt x="233213" y="84882"/>
                    </a:lnTo>
                    <a:lnTo>
                      <a:pt x="29035" y="84882"/>
                    </a:lnTo>
                    <a:lnTo>
                      <a:pt x="-1521" y="54237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5" name="Полилиния: фигура 914">
                <a:extLst>
                  <a:ext uri="{FF2B5EF4-FFF2-40B4-BE49-F238E27FC236}">
                    <a16:creationId xmlns:a16="http://schemas.microsoft.com/office/drawing/2014/main" id="{B0CD2BA5-6E26-9059-2DB9-FD7B93987330}"/>
                  </a:ext>
                </a:extLst>
              </p:cNvPr>
              <p:cNvSpPr/>
              <p:nvPr/>
            </p:nvSpPr>
            <p:spPr>
              <a:xfrm flipV="1">
                <a:off x="6087465" y="4225556"/>
                <a:ext cx="8178" cy="24739"/>
              </a:xfrm>
              <a:custGeom>
                <a:avLst/>
                <a:gdLst>
                  <a:gd name="connsiteX0" fmla="*/ -1947 w 8178"/>
                  <a:gd name="connsiteY0" fmla="*/ 23511 h 24739"/>
                  <a:gd name="connsiteX1" fmla="*/ -1947 w 8178"/>
                  <a:gd name="connsiteY1" fmla="*/ -1228 h 24739"/>
                  <a:gd name="connsiteX2" fmla="*/ 6232 w 8178"/>
                  <a:gd name="connsiteY2" fmla="*/ 11142 h 24739"/>
                  <a:gd name="connsiteX3" fmla="*/ -1947 w 8178"/>
                  <a:gd name="connsiteY3" fmla="*/ 23511 h 2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8" h="24739">
                    <a:moveTo>
                      <a:pt x="-1947" y="23511"/>
                    </a:moveTo>
                    <a:lnTo>
                      <a:pt x="-1947" y="-1228"/>
                    </a:lnTo>
                    <a:cubicBezTo>
                      <a:pt x="2905" y="804"/>
                      <a:pt x="6232" y="5566"/>
                      <a:pt x="6232" y="11142"/>
                    </a:cubicBezTo>
                    <a:cubicBezTo>
                      <a:pt x="6232" y="16641"/>
                      <a:pt x="2905" y="21429"/>
                      <a:pt x="-1947" y="23511"/>
                    </a:cubicBezTo>
                  </a:path>
                </a:pathLst>
              </a:custGeom>
              <a:solidFill>
                <a:srgbClr val="FEAD1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6" name="Полилиния: фигура 915">
                <a:extLst>
                  <a:ext uri="{FF2B5EF4-FFF2-40B4-BE49-F238E27FC236}">
                    <a16:creationId xmlns:a16="http://schemas.microsoft.com/office/drawing/2014/main" id="{D5D8C291-72CE-38F7-C6B0-5501216B0D5D}"/>
                  </a:ext>
                </a:extLst>
              </p:cNvPr>
              <p:cNvSpPr/>
              <p:nvPr/>
            </p:nvSpPr>
            <p:spPr>
              <a:xfrm flipV="1">
                <a:off x="5885662" y="3997947"/>
                <a:ext cx="201828" cy="261746"/>
              </a:xfrm>
              <a:custGeom>
                <a:avLst/>
                <a:gdLst>
                  <a:gd name="connsiteX0" fmla="*/ -1875 w 201828"/>
                  <a:gd name="connsiteY0" fmla="*/ -1325 h 261746"/>
                  <a:gd name="connsiteX1" fmla="*/ 199953 w 201828"/>
                  <a:gd name="connsiteY1" fmla="*/ -1325 h 261746"/>
                  <a:gd name="connsiteX2" fmla="*/ 199953 w 201828"/>
                  <a:gd name="connsiteY2" fmla="*/ 129548 h 261746"/>
                  <a:gd name="connsiteX3" fmla="*/ 154449 w 201828"/>
                  <a:gd name="connsiteY3" fmla="*/ 260421 h 261746"/>
                  <a:gd name="connsiteX4" fmla="*/ -1875 w 201828"/>
                  <a:gd name="connsiteY4" fmla="*/ 260421 h 261746"/>
                  <a:gd name="connsiteX5" fmla="*/ -1875 w 201828"/>
                  <a:gd name="connsiteY5" fmla="*/ -1325 h 26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828" h="261746">
                    <a:moveTo>
                      <a:pt x="-1875" y="-1325"/>
                    </a:moveTo>
                    <a:lnTo>
                      <a:pt x="199953" y="-1325"/>
                    </a:lnTo>
                    <a:lnTo>
                      <a:pt x="199953" y="129548"/>
                    </a:lnTo>
                    <a:lnTo>
                      <a:pt x="154449" y="260421"/>
                    </a:lnTo>
                    <a:lnTo>
                      <a:pt x="-1875" y="260421"/>
                    </a:lnTo>
                    <a:lnTo>
                      <a:pt x="-1875" y="-1325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7" name="Полилиния: фигура 916">
                <a:extLst>
                  <a:ext uri="{FF2B5EF4-FFF2-40B4-BE49-F238E27FC236}">
                    <a16:creationId xmlns:a16="http://schemas.microsoft.com/office/drawing/2014/main" id="{F20582E8-B63B-694C-28F3-A4B8A91F82FC}"/>
                  </a:ext>
                </a:extLst>
              </p:cNvPr>
              <p:cNvSpPr/>
              <p:nvPr/>
            </p:nvSpPr>
            <p:spPr>
              <a:xfrm flipV="1">
                <a:off x="5901804" y="4014088"/>
                <a:ext cx="169494" cy="229412"/>
              </a:xfrm>
              <a:custGeom>
                <a:avLst/>
                <a:gdLst>
                  <a:gd name="connsiteX0" fmla="*/ -1875 w 169494"/>
                  <a:gd name="connsiteY0" fmla="*/ 228087 h 229412"/>
                  <a:gd name="connsiteX1" fmla="*/ -1875 w 169494"/>
                  <a:gd name="connsiteY1" fmla="*/ 45817 h 229412"/>
                  <a:gd name="connsiteX2" fmla="*/ 29506 w 169494"/>
                  <a:gd name="connsiteY2" fmla="*/ 53577 h 229412"/>
                  <a:gd name="connsiteX3" fmla="*/ 95572 w 169494"/>
                  <a:gd name="connsiteY3" fmla="*/ -1326 h 229412"/>
                  <a:gd name="connsiteX4" fmla="*/ 167619 w 169494"/>
                  <a:gd name="connsiteY4" fmla="*/ -1326 h 229412"/>
                  <a:gd name="connsiteX5" fmla="*/ 167619 w 169494"/>
                  <a:gd name="connsiteY5" fmla="*/ 110600 h 229412"/>
                  <a:gd name="connsiteX6" fmla="*/ 126775 w 169494"/>
                  <a:gd name="connsiteY6" fmla="*/ 228087 h 229412"/>
                  <a:gd name="connsiteX7" fmla="*/ -1875 w 169494"/>
                  <a:gd name="connsiteY7" fmla="*/ 228087 h 22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94" h="229412">
                    <a:moveTo>
                      <a:pt x="-1875" y="228087"/>
                    </a:moveTo>
                    <a:lnTo>
                      <a:pt x="-1875" y="45817"/>
                    </a:lnTo>
                    <a:cubicBezTo>
                      <a:pt x="7510" y="50744"/>
                      <a:pt x="18190" y="53577"/>
                      <a:pt x="29506" y="53577"/>
                    </a:cubicBezTo>
                    <a:cubicBezTo>
                      <a:pt x="62425" y="53577"/>
                      <a:pt x="89831" y="29878"/>
                      <a:pt x="95572" y="-1326"/>
                    </a:cubicBezTo>
                    <a:lnTo>
                      <a:pt x="167619" y="-1326"/>
                    </a:lnTo>
                    <a:lnTo>
                      <a:pt x="167619" y="110600"/>
                    </a:lnTo>
                    <a:lnTo>
                      <a:pt x="126775" y="228087"/>
                    </a:lnTo>
                    <a:lnTo>
                      <a:pt x="-1875" y="228087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8" name="Полилиния: фигура 917">
                <a:extLst>
                  <a:ext uri="{FF2B5EF4-FFF2-40B4-BE49-F238E27FC236}">
                    <a16:creationId xmlns:a16="http://schemas.microsoft.com/office/drawing/2014/main" id="{BE8CDF09-4022-CD31-55BC-71BE4A522385}"/>
                  </a:ext>
                </a:extLst>
              </p:cNvPr>
              <p:cNvSpPr/>
              <p:nvPr/>
            </p:nvSpPr>
            <p:spPr>
              <a:xfrm flipV="1">
                <a:off x="5909487" y="4179227"/>
                <a:ext cx="153733" cy="57480"/>
              </a:xfrm>
              <a:custGeom>
                <a:avLst/>
                <a:gdLst>
                  <a:gd name="connsiteX0" fmla="*/ 93337 w 153733"/>
                  <a:gd name="connsiteY0" fmla="*/ -1255 h 57480"/>
                  <a:gd name="connsiteX1" fmla="*/ 151858 w 153733"/>
                  <a:gd name="connsiteY1" fmla="*/ -1255 h 57480"/>
                  <a:gd name="connsiteX2" fmla="*/ 151858 w 153733"/>
                  <a:gd name="connsiteY2" fmla="*/ 1323 h 57480"/>
                  <a:gd name="connsiteX3" fmla="*/ 95293 w 153733"/>
                  <a:gd name="connsiteY3" fmla="*/ 1323 h 57480"/>
                  <a:gd name="connsiteX4" fmla="*/ 21823 w 153733"/>
                  <a:gd name="connsiteY4" fmla="*/ 56225 h 57480"/>
                  <a:gd name="connsiteX5" fmla="*/ -1875 w 153733"/>
                  <a:gd name="connsiteY5" fmla="*/ 52453 h 57480"/>
                  <a:gd name="connsiteX6" fmla="*/ -1062 w 153733"/>
                  <a:gd name="connsiteY6" fmla="*/ 50015 h 57480"/>
                  <a:gd name="connsiteX7" fmla="*/ 21823 w 153733"/>
                  <a:gd name="connsiteY7" fmla="*/ 53647 h 57480"/>
                  <a:gd name="connsiteX8" fmla="*/ 93095 w 153733"/>
                  <a:gd name="connsiteY8" fmla="*/ -315 h 57480"/>
                  <a:gd name="connsiteX9" fmla="*/ 93337 w 153733"/>
                  <a:gd name="connsiteY9" fmla="*/ -1255 h 5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33" h="57480">
                    <a:moveTo>
                      <a:pt x="93337" y="-1255"/>
                    </a:moveTo>
                    <a:lnTo>
                      <a:pt x="151858" y="-1255"/>
                    </a:lnTo>
                    <a:lnTo>
                      <a:pt x="151858" y="1323"/>
                    </a:lnTo>
                    <a:lnTo>
                      <a:pt x="95293" y="1323"/>
                    </a:lnTo>
                    <a:cubicBezTo>
                      <a:pt x="85806" y="33696"/>
                      <a:pt x="55745" y="56225"/>
                      <a:pt x="21823" y="56225"/>
                    </a:cubicBezTo>
                    <a:cubicBezTo>
                      <a:pt x="13809" y="56225"/>
                      <a:pt x="5821" y="54955"/>
                      <a:pt x="-1875" y="52453"/>
                    </a:cubicBezTo>
                    <a:lnTo>
                      <a:pt x="-1062" y="50015"/>
                    </a:lnTo>
                    <a:cubicBezTo>
                      <a:pt x="6380" y="52428"/>
                      <a:pt x="14076" y="53647"/>
                      <a:pt x="21823" y="53647"/>
                    </a:cubicBezTo>
                    <a:cubicBezTo>
                      <a:pt x="54907" y="53647"/>
                      <a:pt x="84218" y="31460"/>
                      <a:pt x="93095" y="-315"/>
                    </a:cubicBezTo>
                    <a:lnTo>
                      <a:pt x="93337" y="-1255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19" name="Полилиния: фигура 918">
                <a:extLst>
                  <a:ext uri="{FF2B5EF4-FFF2-40B4-BE49-F238E27FC236}">
                    <a16:creationId xmlns:a16="http://schemas.microsoft.com/office/drawing/2014/main" id="{5DA14FBF-A659-3B7E-26A8-8885D6356305}"/>
                  </a:ext>
                </a:extLst>
              </p:cNvPr>
              <p:cNvSpPr/>
              <p:nvPr/>
            </p:nvSpPr>
            <p:spPr>
              <a:xfrm flipV="1">
                <a:off x="5922441" y="4138396"/>
                <a:ext cx="140779" cy="2578"/>
              </a:xfrm>
              <a:custGeom>
                <a:avLst/>
                <a:gdLst>
                  <a:gd name="connsiteX0" fmla="*/ -1880 w 140779"/>
                  <a:gd name="connsiteY0" fmla="*/ -1316 h 2578"/>
                  <a:gd name="connsiteX1" fmla="*/ 138900 w 140779"/>
                  <a:gd name="connsiteY1" fmla="*/ -1316 h 2578"/>
                  <a:gd name="connsiteX2" fmla="*/ 138900 w 140779"/>
                  <a:gd name="connsiteY2" fmla="*/ 1262 h 2578"/>
                  <a:gd name="connsiteX3" fmla="*/ -1880 w 140779"/>
                  <a:gd name="connsiteY3" fmla="*/ 1262 h 2578"/>
                  <a:gd name="connsiteX4" fmla="*/ -1880 w 140779"/>
                  <a:gd name="connsiteY4" fmla="*/ -1316 h 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79" h="2578">
                    <a:moveTo>
                      <a:pt x="-1880" y="-1316"/>
                    </a:moveTo>
                    <a:lnTo>
                      <a:pt x="138900" y="-1316"/>
                    </a:lnTo>
                    <a:lnTo>
                      <a:pt x="138900" y="1262"/>
                    </a:lnTo>
                    <a:lnTo>
                      <a:pt x="-1880" y="1262"/>
                    </a:lnTo>
                    <a:lnTo>
                      <a:pt x="-1880" y="-1316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0" name="Полилиния: фигура 919">
                <a:extLst>
                  <a:ext uri="{FF2B5EF4-FFF2-40B4-BE49-F238E27FC236}">
                    <a16:creationId xmlns:a16="http://schemas.microsoft.com/office/drawing/2014/main" id="{3F34EB99-1209-5402-1D5D-F7A731FF7FCC}"/>
                  </a:ext>
                </a:extLst>
              </p:cNvPr>
              <p:cNvSpPr/>
              <p:nvPr/>
            </p:nvSpPr>
            <p:spPr>
              <a:xfrm flipV="1">
                <a:off x="5917984" y="4030256"/>
                <a:ext cx="153339" cy="101307"/>
              </a:xfrm>
              <a:custGeom>
                <a:avLst/>
                <a:gdLst>
                  <a:gd name="connsiteX0" fmla="*/ -1881 w 153339"/>
                  <a:gd name="connsiteY0" fmla="*/ 99940 h 101307"/>
                  <a:gd name="connsiteX1" fmla="*/ -1881 w 153339"/>
                  <a:gd name="connsiteY1" fmla="*/ -1368 h 101307"/>
                  <a:gd name="connsiteX2" fmla="*/ 151459 w 153339"/>
                  <a:gd name="connsiteY2" fmla="*/ -1368 h 101307"/>
                  <a:gd name="connsiteX3" fmla="*/ 116940 w 153339"/>
                  <a:gd name="connsiteY3" fmla="*/ 99940 h 101307"/>
                  <a:gd name="connsiteX4" fmla="*/ -1881 w 153339"/>
                  <a:gd name="connsiteY4" fmla="*/ 99940 h 10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339" h="101307">
                    <a:moveTo>
                      <a:pt x="-1881" y="99940"/>
                    </a:moveTo>
                    <a:lnTo>
                      <a:pt x="-1881" y="-1368"/>
                    </a:lnTo>
                    <a:lnTo>
                      <a:pt x="151459" y="-1368"/>
                    </a:lnTo>
                    <a:lnTo>
                      <a:pt x="116940" y="99940"/>
                    </a:lnTo>
                    <a:lnTo>
                      <a:pt x="-1881" y="99940"/>
                    </a:ln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1" name="Полилиния: фигура 920">
                <a:extLst>
                  <a:ext uri="{FF2B5EF4-FFF2-40B4-BE49-F238E27FC236}">
                    <a16:creationId xmlns:a16="http://schemas.microsoft.com/office/drawing/2014/main" id="{4485833B-48ED-13E9-CD51-FEB6D7175552}"/>
                  </a:ext>
                </a:extLst>
              </p:cNvPr>
              <p:cNvSpPr/>
              <p:nvPr/>
            </p:nvSpPr>
            <p:spPr>
              <a:xfrm flipV="1">
                <a:off x="6032969" y="4021213"/>
                <a:ext cx="68732" cy="69049"/>
              </a:xfrm>
              <a:custGeom>
                <a:avLst/>
                <a:gdLst>
                  <a:gd name="connsiteX0" fmla="*/ -1930 w 68732"/>
                  <a:gd name="connsiteY0" fmla="*/ 67659 h 69049"/>
                  <a:gd name="connsiteX1" fmla="*/ 1232 w 68732"/>
                  <a:gd name="connsiteY1" fmla="*/ 58528 h 69049"/>
                  <a:gd name="connsiteX2" fmla="*/ 42710 w 68732"/>
                  <a:gd name="connsiteY2" fmla="*/ 58528 h 69049"/>
                  <a:gd name="connsiteX3" fmla="*/ 54102 w 68732"/>
                  <a:gd name="connsiteY3" fmla="*/ 47212 h 69049"/>
                  <a:gd name="connsiteX4" fmla="*/ 50152 w 68732"/>
                  <a:gd name="connsiteY4" fmla="*/ 47212 h 69049"/>
                  <a:gd name="connsiteX5" fmla="*/ 50152 w 68732"/>
                  <a:gd name="connsiteY5" fmla="*/ -1391 h 69049"/>
                  <a:gd name="connsiteX6" fmla="*/ 66802 w 68732"/>
                  <a:gd name="connsiteY6" fmla="*/ -1391 h 69049"/>
                  <a:gd name="connsiteX7" fmla="*/ 66802 w 68732"/>
                  <a:gd name="connsiteY7" fmla="*/ 47212 h 69049"/>
                  <a:gd name="connsiteX8" fmla="*/ 46418 w 68732"/>
                  <a:gd name="connsiteY8" fmla="*/ 67494 h 69049"/>
                  <a:gd name="connsiteX9" fmla="*/ 46418 w 68732"/>
                  <a:gd name="connsiteY9" fmla="*/ 67659 h 69049"/>
                  <a:gd name="connsiteX10" fmla="*/ -1930 w 68732"/>
                  <a:gd name="connsiteY10" fmla="*/ 67659 h 6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732" h="69049">
                    <a:moveTo>
                      <a:pt x="-1930" y="67659"/>
                    </a:moveTo>
                    <a:lnTo>
                      <a:pt x="1232" y="58528"/>
                    </a:lnTo>
                    <a:lnTo>
                      <a:pt x="42710" y="58528"/>
                    </a:lnTo>
                    <a:lnTo>
                      <a:pt x="54102" y="47212"/>
                    </a:lnTo>
                    <a:lnTo>
                      <a:pt x="50152" y="47212"/>
                    </a:lnTo>
                    <a:lnTo>
                      <a:pt x="50152" y="-1391"/>
                    </a:lnTo>
                    <a:lnTo>
                      <a:pt x="66802" y="-1391"/>
                    </a:lnTo>
                    <a:lnTo>
                      <a:pt x="66802" y="47212"/>
                    </a:lnTo>
                    <a:lnTo>
                      <a:pt x="46418" y="67494"/>
                    </a:lnTo>
                    <a:lnTo>
                      <a:pt x="46418" y="67659"/>
                    </a:lnTo>
                    <a:lnTo>
                      <a:pt x="-1930" y="67659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2" name="Полилиния: фигура 921">
                <a:extLst>
                  <a:ext uri="{FF2B5EF4-FFF2-40B4-BE49-F238E27FC236}">
                    <a16:creationId xmlns:a16="http://schemas.microsoft.com/office/drawing/2014/main" id="{7CD2F764-F695-CFB0-1E92-98AA825770D3}"/>
                  </a:ext>
                </a:extLst>
              </p:cNvPr>
              <p:cNvSpPr/>
              <p:nvPr/>
            </p:nvSpPr>
            <p:spPr>
              <a:xfrm flipV="1">
                <a:off x="5345785" y="4197972"/>
                <a:ext cx="57810" cy="115595"/>
              </a:xfrm>
              <a:custGeom>
                <a:avLst/>
                <a:gdLst>
                  <a:gd name="connsiteX0" fmla="*/ -1458 w 57810"/>
                  <a:gd name="connsiteY0" fmla="*/ 56586 h 115595"/>
                  <a:gd name="connsiteX1" fmla="*/ 56353 w 57810"/>
                  <a:gd name="connsiteY1" fmla="*/ -1212 h 115595"/>
                  <a:gd name="connsiteX2" fmla="*/ 56353 w 57810"/>
                  <a:gd name="connsiteY2" fmla="*/ 114383 h 115595"/>
                  <a:gd name="connsiteX3" fmla="*/ -1458 w 57810"/>
                  <a:gd name="connsiteY3" fmla="*/ 56586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10" h="115595">
                    <a:moveTo>
                      <a:pt x="-1458" y="56586"/>
                    </a:moveTo>
                    <a:cubicBezTo>
                      <a:pt x="-1458" y="24670"/>
                      <a:pt x="24412" y="-1212"/>
                      <a:pt x="56353" y="-1212"/>
                    </a:cubicBezTo>
                    <a:lnTo>
                      <a:pt x="56353" y="114383"/>
                    </a:lnTo>
                    <a:cubicBezTo>
                      <a:pt x="24412" y="114383"/>
                      <a:pt x="-1458" y="88513"/>
                      <a:pt x="-1458" y="56586"/>
                    </a:cubicBez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3" name="Полилиния: фигура 922">
                <a:extLst>
                  <a:ext uri="{FF2B5EF4-FFF2-40B4-BE49-F238E27FC236}">
                    <a16:creationId xmlns:a16="http://schemas.microsoft.com/office/drawing/2014/main" id="{F275CD91-3318-29D7-CB5E-039056D4FDF8}"/>
                  </a:ext>
                </a:extLst>
              </p:cNvPr>
              <p:cNvSpPr/>
              <p:nvPr/>
            </p:nvSpPr>
            <p:spPr>
              <a:xfrm flipV="1">
                <a:off x="5403596" y="4197972"/>
                <a:ext cx="57797" cy="115595"/>
              </a:xfrm>
              <a:custGeom>
                <a:avLst/>
                <a:gdLst>
                  <a:gd name="connsiteX0" fmla="*/ -1497 w 57797"/>
                  <a:gd name="connsiteY0" fmla="*/ 114383 h 115595"/>
                  <a:gd name="connsiteX1" fmla="*/ -1497 w 57797"/>
                  <a:gd name="connsiteY1" fmla="*/ -1212 h 115595"/>
                  <a:gd name="connsiteX2" fmla="*/ 56300 w 57797"/>
                  <a:gd name="connsiteY2" fmla="*/ 56586 h 115595"/>
                  <a:gd name="connsiteX3" fmla="*/ -1497 w 57797"/>
                  <a:gd name="connsiteY3" fmla="*/ 114383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97" h="115595">
                    <a:moveTo>
                      <a:pt x="-1497" y="114383"/>
                    </a:moveTo>
                    <a:lnTo>
                      <a:pt x="-1497" y="-1212"/>
                    </a:lnTo>
                    <a:cubicBezTo>
                      <a:pt x="30418" y="-1212"/>
                      <a:pt x="56300" y="24670"/>
                      <a:pt x="56300" y="56586"/>
                    </a:cubicBezTo>
                    <a:cubicBezTo>
                      <a:pt x="56300" y="88513"/>
                      <a:pt x="30418" y="114383"/>
                      <a:pt x="-1497" y="114383"/>
                    </a:cubicBez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4" name="Полилиния: фигура 923">
                <a:extLst>
                  <a:ext uri="{FF2B5EF4-FFF2-40B4-BE49-F238E27FC236}">
                    <a16:creationId xmlns:a16="http://schemas.microsoft.com/office/drawing/2014/main" id="{372C7CEF-9622-6795-5D2C-46E426477910}"/>
                  </a:ext>
                </a:extLst>
              </p:cNvPr>
              <p:cNvSpPr/>
              <p:nvPr/>
            </p:nvSpPr>
            <p:spPr>
              <a:xfrm flipV="1">
                <a:off x="5363819" y="4216006"/>
                <a:ext cx="39776" cy="79552"/>
              </a:xfrm>
              <a:custGeom>
                <a:avLst/>
                <a:gdLst>
                  <a:gd name="connsiteX0" fmla="*/ -1464 w 39776"/>
                  <a:gd name="connsiteY0" fmla="*/ 38577 h 79552"/>
                  <a:gd name="connsiteX1" fmla="*/ 38313 w 39776"/>
                  <a:gd name="connsiteY1" fmla="*/ -1212 h 79552"/>
                  <a:gd name="connsiteX2" fmla="*/ 38313 w 39776"/>
                  <a:gd name="connsiteY2" fmla="*/ 78341 h 79552"/>
                  <a:gd name="connsiteX3" fmla="*/ -1464 w 39776"/>
                  <a:gd name="connsiteY3" fmla="*/ 38577 h 7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76" h="79552">
                    <a:moveTo>
                      <a:pt x="-1464" y="38577"/>
                    </a:moveTo>
                    <a:cubicBezTo>
                      <a:pt x="-1464" y="16593"/>
                      <a:pt x="16342" y="-1212"/>
                      <a:pt x="38313" y="-1212"/>
                    </a:cubicBezTo>
                    <a:lnTo>
                      <a:pt x="38313" y="78341"/>
                    </a:lnTo>
                    <a:cubicBezTo>
                      <a:pt x="16342" y="78341"/>
                      <a:pt x="-1464" y="60535"/>
                      <a:pt x="-1464" y="38577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5" name="Полилиния: фигура 924">
                <a:extLst>
                  <a:ext uri="{FF2B5EF4-FFF2-40B4-BE49-F238E27FC236}">
                    <a16:creationId xmlns:a16="http://schemas.microsoft.com/office/drawing/2014/main" id="{BE48F29E-2BE0-D9B9-E000-C3105C998B58}"/>
                  </a:ext>
                </a:extLst>
              </p:cNvPr>
              <p:cNvSpPr/>
              <p:nvPr/>
            </p:nvSpPr>
            <p:spPr>
              <a:xfrm flipV="1">
                <a:off x="5403596" y="4216006"/>
                <a:ext cx="39763" cy="79552"/>
              </a:xfrm>
              <a:custGeom>
                <a:avLst/>
                <a:gdLst>
                  <a:gd name="connsiteX0" fmla="*/ -1491 w 39763"/>
                  <a:gd name="connsiteY0" fmla="*/ 78341 h 79552"/>
                  <a:gd name="connsiteX1" fmla="*/ -1491 w 39763"/>
                  <a:gd name="connsiteY1" fmla="*/ -1212 h 79552"/>
                  <a:gd name="connsiteX2" fmla="*/ 38273 w 39763"/>
                  <a:gd name="connsiteY2" fmla="*/ 38577 h 79552"/>
                  <a:gd name="connsiteX3" fmla="*/ -1491 w 39763"/>
                  <a:gd name="connsiteY3" fmla="*/ 78341 h 7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3" h="79552">
                    <a:moveTo>
                      <a:pt x="-1491" y="78341"/>
                    </a:moveTo>
                    <a:lnTo>
                      <a:pt x="-1491" y="-1212"/>
                    </a:lnTo>
                    <a:cubicBezTo>
                      <a:pt x="20454" y="-1212"/>
                      <a:pt x="38273" y="16593"/>
                      <a:pt x="38273" y="38577"/>
                    </a:cubicBezTo>
                    <a:cubicBezTo>
                      <a:pt x="38273" y="60535"/>
                      <a:pt x="20454" y="78341"/>
                      <a:pt x="-1491" y="78341"/>
                    </a:cubicBez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6" name="Полилиния: фигура 925">
                <a:extLst>
                  <a:ext uri="{FF2B5EF4-FFF2-40B4-BE49-F238E27FC236}">
                    <a16:creationId xmlns:a16="http://schemas.microsoft.com/office/drawing/2014/main" id="{AFCD66D7-1A25-DD54-37E9-05E2069D8868}"/>
                  </a:ext>
                </a:extLst>
              </p:cNvPr>
              <p:cNvSpPr/>
              <p:nvPr/>
            </p:nvSpPr>
            <p:spPr>
              <a:xfrm flipV="1">
                <a:off x="5372303" y="4224502"/>
                <a:ext cx="62560" cy="62560"/>
              </a:xfrm>
              <a:custGeom>
                <a:avLst/>
                <a:gdLst>
                  <a:gd name="connsiteX0" fmla="*/ 29815 w 62560"/>
                  <a:gd name="connsiteY0" fmla="*/ 2674 h 62560"/>
                  <a:gd name="connsiteX1" fmla="*/ 2409 w 62560"/>
                  <a:gd name="connsiteY1" fmla="*/ 30081 h 62560"/>
                  <a:gd name="connsiteX2" fmla="*/ 29815 w 62560"/>
                  <a:gd name="connsiteY2" fmla="*/ 57487 h 62560"/>
                  <a:gd name="connsiteX3" fmla="*/ 57222 w 62560"/>
                  <a:gd name="connsiteY3" fmla="*/ 30081 h 62560"/>
                  <a:gd name="connsiteX4" fmla="*/ 29815 w 62560"/>
                  <a:gd name="connsiteY4" fmla="*/ 2674 h 62560"/>
                  <a:gd name="connsiteX5" fmla="*/ 29815 w 62560"/>
                  <a:gd name="connsiteY5" fmla="*/ 61348 h 62560"/>
                  <a:gd name="connsiteX6" fmla="*/ -1477 w 62560"/>
                  <a:gd name="connsiteY6" fmla="*/ 30081 h 62560"/>
                  <a:gd name="connsiteX7" fmla="*/ 29815 w 62560"/>
                  <a:gd name="connsiteY7" fmla="*/ -1212 h 62560"/>
                  <a:gd name="connsiteX8" fmla="*/ 61083 w 62560"/>
                  <a:gd name="connsiteY8" fmla="*/ 30081 h 62560"/>
                  <a:gd name="connsiteX9" fmla="*/ 29815 w 62560"/>
                  <a:gd name="connsiteY9" fmla="*/ 61348 h 6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560" h="62560">
                    <a:moveTo>
                      <a:pt x="29815" y="2674"/>
                    </a:moveTo>
                    <a:cubicBezTo>
                      <a:pt x="14664" y="2674"/>
                      <a:pt x="2409" y="14929"/>
                      <a:pt x="2409" y="30081"/>
                    </a:cubicBezTo>
                    <a:cubicBezTo>
                      <a:pt x="2409" y="45219"/>
                      <a:pt x="14664" y="57487"/>
                      <a:pt x="29815" y="57487"/>
                    </a:cubicBezTo>
                    <a:cubicBezTo>
                      <a:pt x="44941" y="57487"/>
                      <a:pt x="57222" y="45219"/>
                      <a:pt x="57222" y="30081"/>
                    </a:cubicBezTo>
                    <a:cubicBezTo>
                      <a:pt x="57222" y="14929"/>
                      <a:pt x="44941" y="2674"/>
                      <a:pt x="29815" y="2674"/>
                    </a:cubicBezTo>
                    <a:close/>
                    <a:moveTo>
                      <a:pt x="29815" y="61348"/>
                    </a:moveTo>
                    <a:cubicBezTo>
                      <a:pt x="12530" y="61348"/>
                      <a:pt x="-1477" y="47340"/>
                      <a:pt x="-1477" y="30081"/>
                    </a:cubicBezTo>
                    <a:cubicBezTo>
                      <a:pt x="-1477" y="12796"/>
                      <a:pt x="12530" y="-1212"/>
                      <a:pt x="29815" y="-1212"/>
                    </a:cubicBezTo>
                    <a:cubicBezTo>
                      <a:pt x="47075" y="-1212"/>
                      <a:pt x="61083" y="12796"/>
                      <a:pt x="61083" y="30081"/>
                    </a:cubicBezTo>
                    <a:cubicBezTo>
                      <a:pt x="61083" y="47340"/>
                      <a:pt x="47075" y="61348"/>
                      <a:pt x="29815" y="61348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7" name="Полилиния: фигура 926">
                <a:extLst>
                  <a:ext uri="{FF2B5EF4-FFF2-40B4-BE49-F238E27FC236}">
                    <a16:creationId xmlns:a16="http://schemas.microsoft.com/office/drawing/2014/main" id="{FB862CA0-ABB2-A926-C2B9-75D34C02B0D1}"/>
                  </a:ext>
                </a:extLst>
              </p:cNvPr>
              <p:cNvSpPr/>
              <p:nvPr/>
            </p:nvSpPr>
            <p:spPr>
              <a:xfrm flipV="1">
                <a:off x="5401335" y="4232922"/>
                <a:ext cx="4495" cy="4495"/>
              </a:xfrm>
              <a:custGeom>
                <a:avLst/>
                <a:gdLst>
                  <a:gd name="connsiteX0" fmla="*/ -1477 w 4495"/>
                  <a:gd name="connsiteY0" fmla="*/ 1030 h 4495"/>
                  <a:gd name="connsiteX1" fmla="*/ 783 w 4495"/>
                  <a:gd name="connsiteY1" fmla="*/ -1231 h 4495"/>
                  <a:gd name="connsiteX2" fmla="*/ 3018 w 4495"/>
                  <a:gd name="connsiteY2" fmla="*/ 1030 h 4495"/>
                  <a:gd name="connsiteX3" fmla="*/ 783 w 4495"/>
                  <a:gd name="connsiteY3" fmla="*/ 3265 h 4495"/>
                  <a:gd name="connsiteX4" fmla="*/ -1477 w 4495"/>
                  <a:gd name="connsiteY4" fmla="*/ 1030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-1477" y="1030"/>
                    </a:moveTo>
                    <a:cubicBezTo>
                      <a:pt x="-1477" y="-227"/>
                      <a:pt x="-474" y="-1231"/>
                      <a:pt x="783" y="-1231"/>
                    </a:cubicBezTo>
                    <a:cubicBezTo>
                      <a:pt x="2015" y="-1231"/>
                      <a:pt x="3018" y="-227"/>
                      <a:pt x="3018" y="1030"/>
                    </a:cubicBezTo>
                    <a:cubicBezTo>
                      <a:pt x="3018" y="2262"/>
                      <a:pt x="2015" y="3265"/>
                      <a:pt x="783" y="3265"/>
                    </a:cubicBezTo>
                    <a:cubicBezTo>
                      <a:pt x="-474" y="3265"/>
                      <a:pt x="-1477" y="2262"/>
                      <a:pt x="-1477" y="1030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8" name="Полилиния: фигура 927">
                <a:extLst>
                  <a:ext uri="{FF2B5EF4-FFF2-40B4-BE49-F238E27FC236}">
                    <a16:creationId xmlns:a16="http://schemas.microsoft.com/office/drawing/2014/main" id="{1990BAAA-2A89-D0B0-8CB5-CB338CD7B433}"/>
                  </a:ext>
                </a:extLst>
              </p:cNvPr>
              <p:cNvSpPr/>
              <p:nvPr/>
            </p:nvSpPr>
            <p:spPr>
              <a:xfrm flipV="1">
                <a:off x="5401335" y="4274146"/>
                <a:ext cx="4495" cy="4495"/>
              </a:xfrm>
              <a:custGeom>
                <a:avLst/>
                <a:gdLst>
                  <a:gd name="connsiteX0" fmla="*/ -1477 w 4495"/>
                  <a:gd name="connsiteY0" fmla="*/ 1067 h 4495"/>
                  <a:gd name="connsiteX1" fmla="*/ 783 w 4495"/>
                  <a:gd name="connsiteY1" fmla="*/ -1194 h 4495"/>
                  <a:gd name="connsiteX2" fmla="*/ 3018 w 4495"/>
                  <a:gd name="connsiteY2" fmla="*/ 1067 h 4495"/>
                  <a:gd name="connsiteX3" fmla="*/ 783 w 4495"/>
                  <a:gd name="connsiteY3" fmla="*/ 3302 h 4495"/>
                  <a:gd name="connsiteX4" fmla="*/ -1477 w 4495"/>
                  <a:gd name="connsiteY4" fmla="*/ 106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-1477" y="1067"/>
                    </a:moveTo>
                    <a:cubicBezTo>
                      <a:pt x="-1477" y="-190"/>
                      <a:pt x="-474" y="-1194"/>
                      <a:pt x="783" y="-1194"/>
                    </a:cubicBezTo>
                    <a:cubicBezTo>
                      <a:pt x="2015" y="-1194"/>
                      <a:pt x="3018" y="-190"/>
                      <a:pt x="3018" y="1067"/>
                    </a:cubicBezTo>
                    <a:cubicBezTo>
                      <a:pt x="3018" y="2299"/>
                      <a:pt x="2015" y="3302"/>
                      <a:pt x="783" y="3302"/>
                    </a:cubicBezTo>
                    <a:cubicBezTo>
                      <a:pt x="-474" y="3302"/>
                      <a:pt x="-1477" y="2299"/>
                      <a:pt x="-1477" y="106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29" name="Полилиния: фигура 928">
                <a:extLst>
                  <a:ext uri="{FF2B5EF4-FFF2-40B4-BE49-F238E27FC236}">
                    <a16:creationId xmlns:a16="http://schemas.microsoft.com/office/drawing/2014/main" id="{E4F9A081-6EF3-101F-4DDD-48EE09B12E6A}"/>
                  </a:ext>
                </a:extLst>
              </p:cNvPr>
              <p:cNvSpPr/>
              <p:nvPr/>
            </p:nvSpPr>
            <p:spPr>
              <a:xfrm flipV="1">
                <a:off x="5411643" y="4235674"/>
                <a:ext cx="4501" cy="4501"/>
              </a:xfrm>
              <a:custGeom>
                <a:avLst/>
                <a:gdLst>
                  <a:gd name="connsiteX0" fmla="*/ -1176 w 4501"/>
                  <a:gd name="connsiteY0" fmla="*/ 2152 h 4501"/>
                  <a:gd name="connsiteX1" fmla="*/ -363 w 4501"/>
                  <a:gd name="connsiteY1" fmla="*/ -934 h 4501"/>
                  <a:gd name="connsiteX2" fmla="*/ 2723 w 4501"/>
                  <a:gd name="connsiteY2" fmla="*/ -96 h 4501"/>
                  <a:gd name="connsiteX3" fmla="*/ 1885 w 4501"/>
                  <a:gd name="connsiteY3" fmla="*/ 2964 h 4501"/>
                  <a:gd name="connsiteX4" fmla="*/ -1176 w 4501"/>
                  <a:gd name="connsiteY4" fmla="*/ 2152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" h="4501">
                    <a:moveTo>
                      <a:pt x="-1176" y="2152"/>
                    </a:moveTo>
                    <a:cubicBezTo>
                      <a:pt x="-1811" y="1072"/>
                      <a:pt x="-1430" y="-299"/>
                      <a:pt x="-363" y="-934"/>
                    </a:cubicBezTo>
                    <a:cubicBezTo>
                      <a:pt x="716" y="-1544"/>
                      <a:pt x="2088" y="-1176"/>
                      <a:pt x="2723" y="-96"/>
                    </a:cubicBezTo>
                    <a:cubicBezTo>
                      <a:pt x="3333" y="958"/>
                      <a:pt x="2964" y="2355"/>
                      <a:pt x="1885" y="2964"/>
                    </a:cubicBezTo>
                    <a:cubicBezTo>
                      <a:pt x="818" y="3599"/>
                      <a:pt x="-566" y="3218"/>
                      <a:pt x="-1176" y="215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0" name="Полилиния: фигура 929">
                <a:extLst>
                  <a:ext uri="{FF2B5EF4-FFF2-40B4-BE49-F238E27FC236}">
                    <a16:creationId xmlns:a16="http://schemas.microsoft.com/office/drawing/2014/main" id="{3D11BEE4-563C-B9FC-C89B-C0779454BEF3}"/>
                  </a:ext>
                </a:extLst>
              </p:cNvPr>
              <p:cNvSpPr/>
              <p:nvPr/>
            </p:nvSpPr>
            <p:spPr>
              <a:xfrm flipV="1">
                <a:off x="5391031" y="4271386"/>
                <a:ext cx="4494" cy="4491"/>
              </a:xfrm>
              <a:custGeom>
                <a:avLst/>
                <a:gdLst>
                  <a:gd name="connsiteX0" fmla="*/ -1162 w 4494"/>
                  <a:gd name="connsiteY0" fmla="*/ 2173 h 4491"/>
                  <a:gd name="connsiteX1" fmla="*/ -349 w 4494"/>
                  <a:gd name="connsiteY1" fmla="*/ -888 h 4491"/>
                  <a:gd name="connsiteX2" fmla="*/ 2724 w 4494"/>
                  <a:gd name="connsiteY2" fmla="*/ -75 h 4491"/>
                  <a:gd name="connsiteX3" fmla="*/ 1899 w 4494"/>
                  <a:gd name="connsiteY3" fmla="*/ 2998 h 4491"/>
                  <a:gd name="connsiteX4" fmla="*/ -1162 w 4494"/>
                  <a:gd name="connsiteY4" fmla="*/ 2173 h 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4" h="4491">
                    <a:moveTo>
                      <a:pt x="-1162" y="2173"/>
                    </a:moveTo>
                    <a:cubicBezTo>
                      <a:pt x="-1797" y="1106"/>
                      <a:pt x="-1416" y="-291"/>
                      <a:pt x="-349" y="-888"/>
                    </a:cubicBezTo>
                    <a:cubicBezTo>
                      <a:pt x="730" y="-1523"/>
                      <a:pt x="2089" y="-1142"/>
                      <a:pt x="2724" y="-75"/>
                    </a:cubicBezTo>
                    <a:cubicBezTo>
                      <a:pt x="3347" y="992"/>
                      <a:pt x="2966" y="2376"/>
                      <a:pt x="1899" y="2998"/>
                    </a:cubicBezTo>
                    <a:cubicBezTo>
                      <a:pt x="819" y="3608"/>
                      <a:pt x="-552" y="3253"/>
                      <a:pt x="-1162" y="217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1" name="Полилиния: фигура 930">
                <a:extLst>
                  <a:ext uri="{FF2B5EF4-FFF2-40B4-BE49-F238E27FC236}">
                    <a16:creationId xmlns:a16="http://schemas.microsoft.com/office/drawing/2014/main" id="{E67F561F-C7DE-A7F4-7CAE-2316332D1345}"/>
                  </a:ext>
                </a:extLst>
              </p:cNvPr>
              <p:cNvSpPr/>
              <p:nvPr/>
            </p:nvSpPr>
            <p:spPr>
              <a:xfrm flipV="1">
                <a:off x="5419187" y="4243230"/>
                <a:ext cx="4501" cy="4495"/>
              </a:xfrm>
              <a:custGeom>
                <a:avLst/>
                <a:gdLst>
                  <a:gd name="connsiteX0" fmla="*/ -368 w 4501"/>
                  <a:gd name="connsiteY0" fmla="*/ 2977 h 4495"/>
                  <a:gd name="connsiteX1" fmla="*/ -1181 w 4501"/>
                  <a:gd name="connsiteY1" fmla="*/ -96 h 4495"/>
                  <a:gd name="connsiteX2" fmla="*/ 1880 w 4501"/>
                  <a:gd name="connsiteY2" fmla="*/ -922 h 4495"/>
                  <a:gd name="connsiteX3" fmla="*/ 2718 w 4501"/>
                  <a:gd name="connsiteY3" fmla="*/ 2152 h 4495"/>
                  <a:gd name="connsiteX4" fmla="*/ -368 w 4501"/>
                  <a:gd name="connsiteY4" fmla="*/ 297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" h="4495">
                    <a:moveTo>
                      <a:pt x="-368" y="2977"/>
                    </a:moveTo>
                    <a:cubicBezTo>
                      <a:pt x="-1435" y="2355"/>
                      <a:pt x="-1816" y="983"/>
                      <a:pt x="-1181" y="-96"/>
                    </a:cubicBezTo>
                    <a:cubicBezTo>
                      <a:pt x="-571" y="-1163"/>
                      <a:pt x="813" y="-1544"/>
                      <a:pt x="1880" y="-922"/>
                    </a:cubicBezTo>
                    <a:cubicBezTo>
                      <a:pt x="2959" y="-299"/>
                      <a:pt x="3327" y="1085"/>
                      <a:pt x="2718" y="2152"/>
                    </a:cubicBezTo>
                    <a:cubicBezTo>
                      <a:pt x="2083" y="3231"/>
                      <a:pt x="711" y="3587"/>
                      <a:pt x="-368" y="297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2" name="Полилиния: фигура 931">
                <a:extLst>
                  <a:ext uri="{FF2B5EF4-FFF2-40B4-BE49-F238E27FC236}">
                    <a16:creationId xmlns:a16="http://schemas.microsoft.com/office/drawing/2014/main" id="{2B232069-94DC-6BFA-DD6E-5E8BF1436790}"/>
                  </a:ext>
                </a:extLst>
              </p:cNvPr>
              <p:cNvSpPr/>
              <p:nvPr/>
            </p:nvSpPr>
            <p:spPr>
              <a:xfrm flipV="1">
                <a:off x="5383480" y="4263836"/>
                <a:ext cx="4504" cy="4498"/>
              </a:xfrm>
              <a:custGeom>
                <a:avLst/>
                <a:gdLst>
                  <a:gd name="connsiteX0" fmla="*/ -350 w 4504"/>
                  <a:gd name="connsiteY0" fmla="*/ 2993 h 4498"/>
                  <a:gd name="connsiteX1" fmla="*/ -1162 w 4504"/>
                  <a:gd name="connsiteY1" fmla="*/ -81 h 4498"/>
                  <a:gd name="connsiteX2" fmla="*/ 1911 w 4504"/>
                  <a:gd name="connsiteY2" fmla="*/ -906 h 4498"/>
                  <a:gd name="connsiteX3" fmla="*/ 2737 w 4504"/>
                  <a:gd name="connsiteY3" fmla="*/ 2167 h 4498"/>
                  <a:gd name="connsiteX4" fmla="*/ -350 w 4504"/>
                  <a:gd name="connsiteY4" fmla="*/ 2993 h 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4" h="4498">
                    <a:moveTo>
                      <a:pt x="-350" y="2993"/>
                    </a:moveTo>
                    <a:cubicBezTo>
                      <a:pt x="-1416" y="2383"/>
                      <a:pt x="-1785" y="999"/>
                      <a:pt x="-1162" y="-81"/>
                    </a:cubicBezTo>
                    <a:cubicBezTo>
                      <a:pt x="-540" y="-1160"/>
                      <a:pt x="832" y="-1516"/>
                      <a:pt x="1911" y="-906"/>
                    </a:cubicBezTo>
                    <a:cubicBezTo>
                      <a:pt x="2991" y="-284"/>
                      <a:pt x="3359" y="1101"/>
                      <a:pt x="2737" y="2167"/>
                    </a:cubicBezTo>
                    <a:cubicBezTo>
                      <a:pt x="2114" y="3247"/>
                      <a:pt x="743" y="3615"/>
                      <a:pt x="-350" y="299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3" name="Полилиния: фигура 932">
                <a:extLst>
                  <a:ext uri="{FF2B5EF4-FFF2-40B4-BE49-F238E27FC236}">
                    <a16:creationId xmlns:a16="http://schemas.microsoft.com/office/drawing/2014/main" id="{D7344DC4-6FDE-F65E-B36E-7E24BEF39051}"/>
                  </a:ext>
                </a:extLst>
              </p:cNvPr>
              <p:cNvSpPr/>
              <p:nvPr/>
            </p:nvSpPr>
            <p:spPr>
              <a:xfrm flipV="1">
                <a:off x="5421947" y="4253534"/>
                <a:ext cx="4495" cy="4495"/>
              </a:xfrm>
              <a:custGeom>
                <a:avLst/>
                <a:gdLst>
                  <a:gd name="connsiteX0" fmla="*/ 769 w 4495"/>
                  <a:gd name="connsiteY0" fmla="*/ 3284 h 4495"/>
                  <a:gd name="connsiteX1" fmla="*/ -1492 w 4495"/>
                  <a:gd name="connsiteY1" fmla="*/ 1048 h 4495"/>
                  <a:gd name="connsiteX2" fmla="*/ 769 w 4495"/>
                  <a:gd name="connsiteY2" fmla="*/ -1212 h 4495"/>
                  <a:gd name="connsiteX3" fmla="*/ 3004 w 4495"/>
                  <a:gd name="connsiteY3" fmla="*/ 1048 h 4495"/>
                  <a:gd name="connsiteX4" fmla="*/ 769 w 4495"/>
                  <a:gd name="connsiteY4" fmla="*/ 3284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769" y="3284"/>
                    </a:moveTo>
                    <a:cubicBezTo>
                      <a:pt x="-475" y="3284"/>
                      <a:pt x="-1492" y="2280"/>
                      <a:pt x="-1492" y="1048"/>
                    </a:cubicBezTo>
                    <a:cubicBezTo>
                      <a:pt x="-1492" y="-209"/>
                      <a:pt x="-475" y="-1212"/>
                      <a:pt x="769" y="-1212"/>
                    </a:cubicBezTo>
                    <a:cubicBezTo>
                      <a:pt x="2001" y="-1212"/>
                      <a:pt x="3004" y="-209"/>
                      <a:pt x="3004" y="1048"/>
                    </a:cubicBezTo>
                    <a:cubicBezTo>
                      <a:pt x="3004" y="2280"/>
                      <a:pt x="2001" y="3284"/>
                      <a:pt x="769" y="3284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4" name="Полилиния: фигура 933">
                <a:extLst>
                  <a:ext uri="{FF2B5EF4-FFF2-40B4-BE49-F238E27FC236}">
                    <a16:creationId xmlns:a16="http://schemas.microsoft.com/office/drawing/2014/main" id="{0DC04F63-C501-4E13-39FF-32E68880DBB4}"/>
                  </a:ext>
                </a:extLst>
              </p:cNvPr>
              <p:cNvSpPr/>
              <p:nvPr/>
            </p:nvSpPr>
            <p:spPr>
              <a:xfrm flipV="1">
                <a:off x="5380723" y="4253534"/>
                <a:ext cx="4495" cy="4495"/>
              </a:xfrm>
              <a:custGeom>
                <a:avLst/>
                <a:gdLst>
                  <a:gd name="connsiteX0" fmla="*/ 785 w 4495"/>
                  <a:gd name="connsiteY0" fmla="*/ 3284 h 4495"/>
                  <a:gd name="connsiteX1" fmla="*/ -1463 w 4495"/>
                  <a:gd name="connsiteY1" fmla="*/ 1048 h 4495"/>
                  <a:gd name="connsiteX2" fmla="*/ 785 w 4495"/>
                  <a:gd name="connsiteY2" fmla="*/ -1212 h 4495"/>
                  <a:gd name="connsiteX3" fmla="*/ 3032 w 4495"/>
                  <a:gd name="connsiteY3" fmla="*/ 1048 h 4495"/>
                  <a:gd name="connsiteX4" fmla="*/ 785 w 4495"/>
                  <a:gd name="connsiteY4" fmla="*/ 3284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785" y="3284"/>
                    </a:moveTo>
                    <a:cubicBezTo>
                      <a:pt x="-460" y="3284"/>
                      <a:pt x="-1463" y="2280"/>
                      <a:pt x="-1463" y="1048"/>
                    </a:cubicBezTo>
                    <a:cubicBezTo>
                      <a:pt x="-1463" y="-209"/>
                      <a:pt x="-460" y="-1212"/>
                      <a:pt x="785" y="-1212"/>
                    </a:cubicBezTo>
                    <a:cubicBezTo>
                      <a:pt x="2029" y="-1212"/>
                      <a:pt x="3032" y="-209"/>
                      <a:pt x="3032" y="1048"/>
                    </a:cubicBezTo>
                    <a:cubicBezTo>
                      <a:pt x="3032" y="2280"/>
                      <a:pt x="2029" y="3284"/>
                      <a:pt x="785" y="3284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5" name="Полилиния: фигура 934">
                <a:extLst>
                  <a:ext uri="{FF2B5EF4-FFF2-40B4-BE49-F238E27FC236}">
                    <a16:creationId xmlns:a16="http://schemas.microsoft.com/office/drawing/2014/main" id="{37F05914-1B5C-E575-9E2C-6965E52D216F}"/>
                  </a:ext>
                </a:extLst>
              </p:cNvPr>
              <p:cNvSpPr/>
              <p:nvPr/>
            </p:nvSpPr>
            <p:spPr>
              <a:xfrm flipV="1">
                <a:off x="5419187" y="4263836"/>
                <a:ext cx="4501" cy="4498"/>
              </a:xfrm>
              <a:custGeom>
                <a:avLst/>
                <a:gdLst>
                  <a:gd name="connsiteX0" fmla="*/ 1880 w 4501"/>
                  <a:gd name="connsiteY0" fmla="*/ 2993 h 4498"/>
                  <a:gd name="connsiteX1" fmla="*/ -1181 w 4501"/>
                  <a:gd name="connsiteY1" fmla="*/ 2167 h 4498"/>
                  <a:gd name="connsiteX2" fmla="*/ -368 w 4501"/>
                  <a:gd name="connsiteY2" fmla="*/ -906 h 4498"/>
                  <a:gd name="connsiteX3" fmla="*/ 2718 w 4501"/>
                  <a:gd name="connsiteY3" fmla="*/ -81 h 4498"/>
                  <a:gd name="connsiteX4" fmla="*/ 1880 w 4501"/>
                  <a:gd name="connsiteY4" fmla="*/ 2993 h 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" h="4498">
                    <a:moveTo>
                      <a:pt x="1880" y="2993"/>
                    </a:moveTo>
                    <a:cubicBezTo>
                      <a:pt x="813" y="3615"/>
                      <a:pt x="-571" y="3247"/>
                      <a:pt x="-1181" y="2167"/>
                    </a:cubicBezTo>
                    <a:cubicBezTo>
                      <a:pt x="-1816" y="1101"/>
                      <a:pt x="-1435" y="-284"/>
                      <a:pt x="-368" y="-906"/>
                    </a:cubicBezTo>
                    <a:cubicBezTo>
                      <a:pt x="711" y="-1516"/>
                      <a:pt x="2083" y="-1160"/>
                      <a:pt x="2718" y="-81"/>
                    </a:cubicBezTo>
                    <a:cubicBezTo>
                      <a:pt x="3327" y="999"/>
                      <a:pt x="2959" y="2383"/>
                      <a:pt x="1880" y="299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6" name="Полилиния: фигура 935">
                <a:extLst>
                  <a:ext uri="{FF2B5EF4-FFF2-40B4-BE49-F238E27FC236}">
                    <a16:creationId xmlns:a16="http://schemas.microsoft.com/office/drawing/2014/main" id="{EB435ED7-09A9-032A-F166-54986FBED5BD}"/>
                  </a:ext>
                </a:extLst>
              </p:cNvPr>
              <p:cNvSpPr/>
              <p:nvPr/>
            </p:nvSpPr>
            <p:spPr>
              <a:xfrm flipV="1">
                <a:off x="5383480" y="4243230"/>
                <a:ext cx="4504" cy="4495"/>
              </a:xfrm>
              <a:custGeom>
                <a:avLst/>
                <a:gdLst>
                  <a:gd name="connsiteX0" fmla="*/ 1911 w 4504"/>
                  <a:gd name="connsiteY0" fmla="*/ 2977 h 4495"/>
                  <a:gd name="connsiteX1" fmla="*/ -1162 w 4504"/>
                  <a:gd name="connsiteY1" fmla="*/ 2152 h 4495"/>
                  <a:gd name="connsiteX2" fmla="*/ -350 w 4504"/>
                  <a:gd name="connsiteY2" fmla="*/ -922 h 4495"/>
                  <a:gd name="connsiteX3" fmla="*/ 2737 w 4504"/>
                  <a:gd name="connsiteY3" fmla="*/ -96 h 4495"/>
                  <a:gd name="connsiteX4" fmla="*/ 1911 w 4504"/>
                  <a:gd name="connsiteY4" fmla="*/ 297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4" h="4495">
                    <a:moveTo>
                      <a:pt x="1911" y="2977"/>
                    </a:moveTo>
                    <a:cubicBezTo>
                      <a:pt x="832" y="3587"/>
                      <a:pt x="-540" y="3231"/>
                      <a:pt x="-1162" y="2152"/>
                    </a:cubicBezTo>
                    <a:cubicBezTo>
                      <a:pt x="-1785" y="1085"/>
                      <a:pt x="-1416" y="-299"/>
                      <a:pt x="-350" y="-922"/>
                    </a:cubicBezTo>
                    <a:cubicBezTo>
                      <a:pt x="743" y="-1544"/>
                      <a:pt x="2114" y="-1163"/>
                      <a:pt x="2737" y="-96"/>
                    </a:cubicBezTo>
                    <a:cubicBezTo>
                      <a:pt x="3359" y="983"/>
                      <a:pt x="2991" y="2355"/>
                      <a:pt x="1911" y="297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7" name="Полилиния: фигура 936">
                <a:extLst>
                  <a:ext uri="{FF2B5EF4-FFF2-40B4-BE49-F238E27FC236}">
                    <a16:creationId xmlns:a16="http://schemas.microsoft.com/office/drawing/2014/main" id="{3B79617F-37AE-5FB2-3A61-1816D0388178}"/>
                  </a:ext>
                </a:extLst>
              </p:cNvPr>
              <p:cNvSpPr/>
              <p:nvPr/>
            </p:nvSpPr>
            <p:spPr>
              <a:xfrm flipV="1">
                <a:off x="5411643" y="4271386"/>
                <a:ext cx="4501" cy="4491"/>
              </a:xfrm>
              <a:custGeom>
                <a:avLst/>
                <a:gdLst>
                  <a:gd name="connsiteX0" fmla="*/ 2723 w 4501"/>
                  <a:gd name="connsiteY0" fmla="*/ 2173 h 4491"/>
                  <a:gd name="connsiteX1" fmla="*/ -363 w 4501"/>
                  <a:gd name="connsiteY1" fmla="*/ 2998 h 4491"/>
                  <a:gd name="connsiteX2" fmla="*/ -1176 w 4501"/>
                  <a:gd name="connsiteY2" fmla="*/ -75 h 4491"/>
                  <a:gd name="connsiteX3" fmla="*/ 1885 w 4501"/>
                  <a:gd name="connsiteY3" fmla="*/ -888 h 4491"/>
                  <a:gd name="connsiteX4" fmla="*/ 2723 w 4501"/>
                  <a:gd name="connsiteY4" fmla="*/ 2173 h 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" h="4491">
                    <a:moveTo>
                      <a:pt x="2723" y="2173"/>
                    </a:moveTo>
                    <a:cubicBezTo>
                      <a:pt x="2088" y="3253"/>
                      <a:pt x="716" y="3608"/>
                      <a:pt x="-363" y="2998"/>
                    </a:cubicBezTo>
                    <a:cubicBezTo>
                      <a:pt x="-1430" y="2376"/>
                      <a:pt x="-1811" y="992"/>
                      <a:pt x="-1176" y="-75"/>
                    </a:cubicBezTo>
                    <a:cubicBezTo>
                      <a:pt x="-566" y="-1142"/>
                      <a:pt x="818" y="-1523"/>
                      <a:pt x="1885" y="-888"/>
                    </a:cubicBezTo>
                    <a:cubicBezTo>
                      <a:pt x="2964" y="-291"/>
                      <a:pt x="3333" y="1106"/>
                      <a:pt x="2723" y="217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8" name="Полилиния: фигура 937">
                <a:extLst>
                  <a:ext uri="{FF2B5EF4-FFF2-40B4-BE49-F238E27FC236}">
                    <a16:creationId xmlns:a16="http://schemas.microsoft.com/office/drawing/2014/main" id="{E9E7D092-DA33-59CA-DF48-B29272F61351}"/>
                  </a:ext>
                </a:extLst>
              </p:cNvPr>
              <p:cNvSpPr/>
              <p:nvPr/>
            </p:nvSpPr>
            <p:spPr>
              <a:xfrm flipV="1">
                <a:off x="5391031" y="4235674"/>
                <a:ext cx="4494" cy="4501"/>
              </a:xfrm>
              <a:custGeom>
                <a:avLst/>
                <a:gdLst>
                  <a:gd name="connsiteX0" fmla="*/ 2724 w 4494"/>
                  <a:gd name="connsiteY0" fmla="*/ 2152 h 4501"/>
                  <a:gd name="connsiteX1" fmla="*/ -349 w 4494"/>
                  <a:gd name="connsiteY1" fmla="*/ 2964 h 4501"/>
                  <a:gd name="connsiteX2" fmla="*/ -1162 w 4494"/>
                  <a:gd name="connsiteY2" fmla="*/ -96 h 4501"/>
                  <a:gd name="connsiteX3" fmla="*/ 1899 w 4494"/>
                  <a:gd name="connsiteY3" fmla="*/ -934 h 4501"/>
                  <a:gd name="connsiteX4" fmla="*/ 2724 w 4494"/>
                  <a:gd name="connsiteY4" fmla="*/ 2152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4" h="4501">
                    <a:moveTo>
                      <a:pt x="2724" y="2152"/>
                    </a:moveTo>
                    <a:cubicBezTo>
                      <a:pt x="2089" y="3218"/>
                      <a:pt x="730" y="3599"/>
                      <a:pt x="-349" y="2964"/>
                    </a:cubicBezTo>
                    <a:cubicBezTo>
                      <a:pt x="-1416" y="2355"/>
                      <a:pt x="-1797" y="958"/>
                      <a:pt x="-1162" y="-96"/>
                    </a:cubicBezTo>
                    <a:cubicBezTo>
                      <a:pt x="-552" y="-1176"/>
                      <a:pt x="819" y="-1544"/>
                      <a:pt x="1899" y="-934"/>
                    </a:cubicBezTo>
                    <a:cubicBezTo>
                      <a:pt x="2966" y="-299"/>
                      <a:pt x="3347" y="1072"/>
                      <a:pt x="2724" y="215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39" name="Полилиния: фигура 938">
                <a:extLst>
                  <a:ext uri="{FF2B5EF4-FFF2-40B4-BE49-F238E27FC236}">
                    <a16:creationId xmlns:a16="http://schemas.microsoft.com/office/drawing/2014/main" id="{860AD740-3AB9-05CA-73A6-85563758371E}"/>
                  </a:ext>
                </a:extLst>
              </p:cNvPr>
              <p:cNvSpPr/>
              <p:nvPr/>
            </p:nvSpPr>
            <p:spPr>
              <a:xfrm flipV="1">
                <a:off x="5399671" y="4251871"/>
                <a:ext cx="7823" cy="7823"/>
              </a:xfrm>
              <a:custGeom>
                <a:avLst/>
                <a:gdLst>
                  <a:gd name="connsiteX0" fmla="*/ -1477 w 7823"/>
                  <a:gd name="connsiteY0" fmla="*/ 2712 h 7823"/>
                  <a:gd name="connsiteX1" fmla="*/ 2447 w 7823"/>
                  <a:gd name="connsiteY1" fmla="*/ -1212 h 7823"/>
                  <a:gd name="connsiteX2" fmla="*/ 6346 w 7823"/>
                  <a:gd name="connsiteY2" fmla="*/ 2712 h 7823"/>
                  <a:gd name="connsiteX3" fmla="*/ 2447 w 7823"/>
                  <a:gd name="connsiteY3" fmla="*/ 6611 h 7823"/>
                  <a:gd name="connsiteX4" fmla="*/ -1477 w 7823"/>
                  <a:gd name="connsiteY4" fmla="*/ 2712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3" h="7823">
                    <a:moveTo>
                      <a:pt x="-1477" y="2712"/>
                    </a:moveTo>
                    <a:cubicBezTo>
                      <a:pt x="-1477" y="540"/>
                      <a:pt x="275" y="-1212"/>
                      <a:pt x="2447" y="-1212"/>
                    </a:cubicBezTo>
                    <a:cubicBezTo>
                      <a:pt x="4593" y="-1212"/>
                      <a:pt x="6346" y="540"/>
                      <a:pt x="6346" y="2712"/>
                    </a:cubicBezTo>
                    <a:cubicBezTo>
                      <a:pt x="6346" y="4858"/>
                      <a:pt x="4593" y="6611"/>
                      <a:pt x="2447" y="6611"/>
                    </a:cubicBezTo>
                    <a:cubicBezTo>
                      <a:pt x="275" y="6611"/>
                      <a:pt x="-1477" y="4858"/>
                      <a:pt x="-1477" y="271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0" name="Полилиния: фигура 939">
                <a:extLst>
                  <a:ext uri="{FF2B5EF4-FFF2-40B4-BE49-F238E27FC236}">
                    <a16:creationId xmlns:a16="http://schemas.microsoft.com/office/drawing/2014/main" id="{DEFFBF57-19F8-7466-415E-A875C4131EEB}"/>
                  </a:ext>
                </a:extLst>
              </p:cNvPr>
              <p:cNvSpPr/>
              <p:nvPr/>
            </p:nvSpPr>
            <p:spPr>
              <a:xfrm flipV="1">
                <a:off x="5468048" y="4197972"/>
                <a:ext cx="57810" cy="115595"/>
              </a:xfrm>
              <a:custGeom>
                <a:avLst/>
                <a:gdLst>
                  <a:gd name="connsiteX0" fmla="*/ -1541 w 57810"/>
                  <a:gd name="connsiteY0" fmla="*/ 56586 h 115595"/>
                  <a:gd name="connsiteX1" fmla="*/ 56269 w 57810"/>
                  <a:gd name="connsiteY1" fmla="*/ -1212 h 115595"/>
                  <a:gd name="connsiteX2" fmla="*/ 56269 w 57810"/>
                  <a:gd name="connsiteY2" fmla="*/ 114383 h 115595"/>
                  <a:gd name="connsiteX3" fmla="*/ -1541 w 57810"/>
                  <a:gd name="connsiteY3" fmla="*/ 56586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10" h="115595">
                    <a:moveTo>
                      <a:pt x="-1541" y="56586"/>
                    </a:moveTo>
                    <a:cubicBezTo>
                      <a:pt x="-1541" y="24670"/>
                      <a:pt x="24329" y="-1212"/>
                      <a:pt x="56269" y="-1212"/>
                    </a:cubicBezTo>
                    <a:lnTo>
                      <a:pt x="56269" y="114383"/>
                    </a:lnTo>
                    <a:cubicBezTo>
                      <a:pt x="24329" y="114383"/>
                      <a:pt x="-1541" y="88513"/>
                      <a:pt x="-1541" y="56586"/>
                    </a:cubicBez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1" name="Полилиния: фигура 940">
                <a:extLst>
                  <a:ext uri="{FF2B5EF4-FFF2-40B4-BE49-F238E27FC236}">
                    <a16:creationId xmlns:a16="http://schemas.microsoft.com/office/drawing/2014/main" id="{ABB3AADD-6394-1A5D-351F-5B005D2CBF71}"/>
                  </a:ext>
                </a:extLst>
              </p:cNvPr>
              <p:cNvSpPr/>
              <p:nvPr/>
            </p:nvSpPr>
            <p:spPr>
              <a:xfrm flipV="1">
                <a:off x="5525858" y="4197972"/>
                <a:ext cx="57797" cy="115595"/>
              </a:xfrm>
              <a:custGeom>
                <a:avLst/>
                <a:gdLst>
                  <a:gd name="connsiteX0" fmla="*/ -1581 w 57797"/>
                  <a:gd name="connsiteY0" fmla="*/ 114383 h 115595"/>
                  <a:gd name="connsiteX1" fmla="*/ -1581 w 57797"/>
                  <a:gd name="connsiteY1" fmla="*/ -1212 h 115595"/>
                  <a:gd name="connsiteX2" fmla="*/ 56217 w 57797"/>
                  <a:gd name="connsiteY2" fmla="*/ 56586 h 115595"/>
                  <a:gd name="connsiteX3" fmla="*/ -1581 w 57797"/>
                  <a:gd name="connsiteY3" fmla="*/ 114383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97" h="115595">
                    <a:moveTo>
                      <a:pt x="-1581" y="114383"/>
                    </a:moveTo>
                    <a:lnTo>
                      <a:pt x="-1581" y="-1212"/>
                    </a:lnTo>
                    <a:cubicBezTo>
                      <a:pt x="30334" y="-1212"/>
                      <a:pt x="56217" y="24670"/>
                      <a:pt x="56217" y="56586"/>
                    </a:cubicBezTo>
                    <a:cubicBezTo>
                      <a:pt x="56217" y="88513"/>
                      <a:pt x="30334" y="114383"/>
                      <a:pt x="-1581" y="114383"/>
                    </a:cubicBez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2" name="Полилиния: фигура 941">
                <a:extLst>
                  <a:ext uri="{FF2B5EF4-FFF2-40B4-BE49-F238E27FC236}">
                    <a16:creationId xmlns:a16="http://schemas.microsoft.com/office/drawing/2014/main" id="{ACAB5BA2-33FC-4C90-5201-D05390342653}"/>
                  </a:ext>
                </a:extLst>
              </p:cNvPr>
              <p:cNvSpPr/>
              <p:nvPr/>
            </p:nvSpPr>
            <p:spPr>
              <a:xfrm flipV="1">
                <a:off x="5486082" y="4216006"/>
                <a:ext cx="39776" cy="79552"/>
              </a:xfrm>
              <a:custGeom>
                <a:avLst/>
                <a:gdLst>
                  <a:gd name="connsiteX0" fmla="*/ -1547 w 39776"/>
                  <a:gd name="connsiteY0" fmla="*/ 38577 h 79552"/>
                  <a:gd name="connsiteX1" fmla="*/ 38229 w 39776"/>
                  <a:gd name="connsiteY1" fmla="*/ -1212 h 79552"/>
                  <a:gd name="connsiteX2" fmla="*/ 38229 w 39776"/>
                  <a:gd name="connsiteY2" fmla="*/ 78341 h 79552"/>
                  <a:gd name="connsiteX3" fmla="*/ -1547 w 39776"/>
                  <a:gd name="connsiteY3" fmla="*/ 38577 h 7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76" h="79552">
                    <a:moveTo>
                      <a:pt x="-1547" y="38577"/>
                    </a:moveTo>
                    <a:cubicBezTo>
                      <a:pt x="-1547" y="16593"/>
                      <a:pt x="16258" y="-1212"/>
                      <a:pt x="38229" y="-1212"/>
                    </a:cubicBezTo>
                    <a:lnTo>
                      <a:pt x="38229" y="78341"/>
                    </a:lnTo>
                    <a:cubicBezTo>
                      <a:pt x="16258" y="78341"/>
                      <a:pt x="-1547" y="60535"/>
                      <a:pt x="-1547" y="38577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3" name="Полилиния: фигура 942">
                <a:extLst>
                  <a:ext uri="{FF2B5EF4-FFF2-40B4-BE49-F238E27FC236}">
                    <a16:creationId xmlns:a16="http://schemas.microsoft.com/office/drawing/2014/main" id="{1F59139C-ECE1-0DCB-5DAE-D455949A39D0}"/>
                  </a:ext>
                </a:extLst>
              </p:cNvPr>
              <p:cNvSpPr/>
              <p:nvPr/>
            </p:nvSpPr>
            <p:spPr>
              <a:xfrm flipV="1">
                <a:off x="5525858" y="4216006"/>
                <a:ext cx="39763" cy="79552"/>
              </a:xfrm>
              <a:custGeom>
                <a:avLst/>
                <a:gdLst>
                  <a:gd name="connsiteX0" fmla="*/ -1574 w 39763"/>
                  <a:gd name="connsiteY0" fmla="*/ 78341 h 79552"/>
                  <a:gd name="connsiteX1" fmla="*/ -1574 w 39763"/>
                  <a:gd name="connsiteY1" fmla="*/ -1212 h 79552"/>
                  <a:gd name="connsiteX2" fmla="*/ 38189 w 39763"/>
                  <a:gd name="connsiteY2" fmla="*/ 38577 h 79552"/>
                  <a:gd name="connsiteX3" fmla="*/ -1574 w 39763"/>
                  <a:gd name="connsiteY3" fmla="*/ 78341 h 7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3" h="79552">
                    <a:moveTo>
                      <a:pt x="-1574" y="78341"/>
                    </a:moveTo>
                    <a:lnTo>
                      <a:pt x="-1574" y="-1212"/>
                    </a:lnTo>
                    <a:cubicBezTo>
                      <a:pt x="20384" y="-1212"/>
                      <a:pt x="38189" y="16593"/>
                      <a:pt x="38189" y="38577"/>
                    </a:cubicBezTo>
                    <a:cubicBezTo>
                      <a:pt x="38189" y="60535"/>
                      <a:pt x="20384" y="78341"/>
                      <a:pt x="-1574" y="78341"/>
                    </a:cubicBez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4" name="Полилиния: фигура 943">
                <a:extLst>
                  <a:ext uri="{FF2B5EF4-FFF2-40B4-BE49-F238E27FC236}">
                    <a16:creationId xmlns:a16="http://schemas.microsoft.com/office/drawing/2014/main" id="{2BA44DB4-ADFC-7379-3F1D-9987A7F2348C}"/>
                  </a:ext>
                </a:extLst>
              </p:cNvPr>
              <p:cNvSpPr/>
              <p:nvPr/>
            </p:nvSpPr>
            <p:spPr>
              <a:xfrm flipV="1">
                <a:off x="5494566" y="4224502"/>
                <a:ext cx="62572" cy="62560"/>
              </a:xfrm>
              <a:custGeom>
                <a:avLst/>
                <a:gdLst>
                  <a:gd name="connsiteX0" fmla="*/ 29732 w 62572"/>
                  <a:gd name="connsiteY0" fmla="*/ 2674 h 62560"/>
                  <a:gd name="connsiteX1" fmla="*/ 2325 w 62572"/>
                  <a:gd name="connsiteY1" fmla="*/ 30081 h 62560"/>
                  <a:gd name="connsiteX2" fmla="*/ 29732 w 62572"/>
                  <a:gd name="connsiteY2" fmla="*/ 57487 h 62560"/>
                  <a:gd name="connsiteX3" fmla="*/ 57138 w 62572"/>
                  <a:gd name="connsiteY3" fmla="*/ 30081 h 62560"/>
                  <a:gd name="connsiteX4" fmla="*/ 29732 w 62572"/>
                  <a:gd name="connsiteY4" fmla="*/ 2674 h 62560"/>
                  <a:gd name="connsiteX5" fmla="*/ 29732 w 62572"/>
                  <a:gd name="connsiteY5" fmla="*/ 61348 h 62560"/>
                  <a:gd name="connsiteX6" fmla="*/ -1561 w 62572"/>
                  <a:gd name="connsiteY6" fmla="*/ 30081 h 62560"/>
                  <a:gd name="connsiteX7" fmla="*/ 29732 w 62572"/>
                  <a:gd name="connsiteY7" fmla="*/ -1212 h 62560"/>
                  <a:gd name="connsiteX8" fmla="*/ 61012 w 62572"/>
                  <a:gd name="connsiteY8" fmla="*/ 30081 h 62560"/>
                  <a:gd name="connsiteX9" fmla="*/ 29732 w 62572"/>
                  <a:gd name="connsiteY9" fmla="*/ 61348 h 6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572" h="62560">
                    <a:moveTo>
                      <a:pt x="29732" y="2674"/>
                    </a:moveTo>
                    <a:cubicBezTo>
                      <a:pt x="14593" y="2674"/>
                      <a:pt x="2325" y="14929"/>
                      <a:pt x="2325" y="30081"/>
                    </a:cubicBezTo>
                    <a:cubicBezTo>
                      <a:pt x="2325" y="45219"/>
                      <a:pt x="14593" y="57487"/>
                      <a:pt x="29732" y="57487"/>
                    </a:cubicBezTo>
                    <a:cubicBezTo>
                      <a:pt x="44870" y="57487"/>
                      <a:pt x="57138" y="45219"/>
                      <a:pt x="57138" y="30081"/>
                    </a:cubicBezTo>
                    <a:cubicBezTo>
                      <a:pt x="57138" y="14929"/>
                      <a:pt x="44870" y="2674"/>
                      <a:pt x="29732" y="2674"/>
                    </a:cubicBezTo>
                    <a:close/>
                    <a:moveTo>
                      <a:pt x="29732" y="61348"/>
                    </a:moveTo>
                    <a:cubicBezTo>
                      <a:pt x="12460" y="61348"/>
                      <a:pt x="-1561" y="47340"/>
                      <a:pt x="-1561" y="30081"/>
                    </a:cubicBezTo>
                    <a:cubicBezTo>
                      <a:pt x="-1561" y="12796"/>
                      <a:pt x="12460" y="-1212"/>
                      <a:pt x="29732" y="-1212"/>
                    </a:cubicBezTo>
                    <a:cubicBezTo>
                      <a:pt x="47004" y="-1212"/>
                      <a:pt x="61012" y="12796"/>
                      <a:pt x="61012" y="30081"/>
                    </a:cubicBezTo>
                    <a:cubicBezTo>
                      <a:pt x="61012" y="47340"/>
                      <a:pt x="47004" y="61348"/>
                      <a:pt x="29732" y="61348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5" name="Полилиния: фигура 944">
                <a:extLst>
                  <a:ext uri="{FF2B5EF4-FFF2-40B4-BE49-F238E27FC236}">
                    <a16:creationId xmlns:a16="http://schemas.microsoft.com/office/drawing/2014/main" id="{BCBC0492-7F96-A9F4-489E-6329E6C936CA}"/>
                  </a:ext>
                </a:extLst>
              </p:cNvPr>
              <p:cNvSpPr/>
              <p:nvPr/>
            </p:nvSpPr>
            <p:spPr>
              <a:xfrm flipV="1">
                <a:off x="5523611" y="4232922"/>
                <a:ext cx="4482" cy="4495"/>
              </a:xfrm>
              <a:custGeom>
                <a:avLst/>
                <a:gdLst>
                  <a:gd name="connsiteX0" fmla="*/ -1561 w 4482"/>
                  <a:gd name="connsiteY0" fmla="*/ 1030 h 4495"/>
                  <a:gd name="connsiteX1" fmla="*/ 687 w 4482"/>
                  <a:gd name="connsiteY1" fmla="*/ -1231 h 4495"/>
                  <a:gd name="connsiteX2" fmla="*/ 2922 w 4482"/>
                  <a:gd name="connsiteY2" fmla="*/ 1030 h 4495"/>
                  <a:gd name="connsiteX3" fmla="*/ 687 w 4482"/>
                  <a:gd name="connsiteY3" fmla="*/ 3265 h 4495"/>
                  <a:gd name="connsiteX4" fmla="*/ -1561 w 4482"/>
                  <a:gd name="connsiteY4" fmla="*/ 1030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2" h="4495">
                    <a:moveTo>
                      <a:pt x="-1561" y="1030"/>
                    </a:moveTo>
                    <a:cubicBezTo>
                      <a:pt x="-1561" y="-227"/>
                      <a:pt x="-558" y="-1231"/>
                      <a:pt x="687" y="-1231"/>
                    </a:cubicBezTo>
                    <a:cubicBezTo>
                      <a:pt x="1919" y="-1231"/>
                      <a:pt x="2922" y="-227"/>
                      <a:pt x="2922" y="1030"/>
                    </a:cubicBezTo>
                    <a:cubicBezTo>
                      <a:pt x="2922" y="2262"/>
                      <a:pt x="1919" y="3265"/>
                      <a:pt x="687" y="3265"/>
                    </a:cubicBezTo>
                    <a:cubicBezTo>
                      <a:pt x="-558" y="3265"/>
                      <a:pt x="-1561" y="2262"/>
                      <a:pt x="-1561" y="1030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6" name="Полилиния: фигура 945">
                <a:extLst>
                  <a:ext uri="{FF2B5EF4-FFF2-40B4-BE49-F238E27FC236}">
                    <a16:creationId xmlns:a16="http://schemas.microsoft.com/office/drawing/2014/main" id="{F38DB213-E2C9-E41A-17EB-0637EAD10855}"/>
                  </a:ext>
                </a:extLst>
              </p:cNvPr>
              <p:cNvSpPr/>
              <p:nvPr/>
            </p:nvSpPr>
            <p:spPr>
              <a:xfrm flipV="1">
                <a:off x="5523611" y="4274146"/>
                <a:ext cx="4482" cy="4495"/>
              </a:xfrm>
              <a:custGeom>
                <a:avLst/>
                <a:gdLst>
                  <a:gd name="connsiteX0" fmla="*/ -1561 w 4482"/>
                  <a:gd name="connsiteY0" fmla="*/ 1067 h 4495"/>
                  <a:gd name="connsiteX1" fmla="*/ 687 w 4482"/>
                  <a:gd name="connsiteY1" fmla="*/ -1194 h 4495"/>
                  <a:gd name="connsiteX2" fmla="*/ 2922 w 4482"/>
                  <a:gd name="connsiteY2" fmla="*/ 1067 h 4495"/>
                  <a:gd name="connsiteX3" fmla="*/ 687 w 4482"/>
                  <a:gd name="connsiteY3" fmla="*/ 3302 h 4495"/>
                  <a:gd name="connsiteX4" fmla="*/ -1561 w 4482"/>
                  <a:gd name="connsiteY4" fmla="*/ 106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2" h="4495">
                    <a:moveTo>
                      <a:pt x="-1561" y="1067"/>
                    </a:moveTo>
                    <a:cubicBezTo>
                      <a:pt x="-1561" y="-190"/>
                      <a:pt x="-558" y="-1194"/>
                      <a:pt x="687" y="-1194"/>
                    </a:cubicBezTo>
                    <a:cubicBezTo>
                      <a:pt x="1919" y="-1194"/>
                      <a:pt x="2922" y="-190"/>
                      <a:pt x="2922" y="1067"/>
                    </a:cubicBezTo>
                    <a:cubicBezTo>
                      <a:pt x="2922" y="2299"/>
                      <a:pt x="1919" y="3302"/>
                      <a:pt x="687" y="3302"/>
                    </a:cubicBezTo>
                    <a:cubicBezTo>
                      <a:pt x="-558" y="3302"/>
                      <a:pt x="-1561" y="2299"/>
                      <a:pt x="-1561" y="106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7" name="Полилиния: фигура 946">
                <a:extLst>
                  <a:ext uri="{FF2B5EF4-FFF2-40B4-BE49-F238E27FC236}">
                    <a16:creationId xmlns:a16="http://schemas.microsoft.com/office/drawing/2014/main" id="{B08D00C8-AEAE-2856-96A2-1AD4BD3926B1}"/>
                  </a:ext>
                </a:extLst>
              </p:cNvPr>
              <p:cNvSpPr/>
              <p:nvPr/>
            </p:nvSpPr>
            <p:spPr>
              <a:xfrm flipV="1">
                <a:off x="5533912" y="4235674"/>
                <a:ext cx="4495" cy="4501"/>
              </a:xfrm>
              <a:custGeom>
                <a:avLst/>
                <a:gdLst>
                  <a:gd name="connsiteX0" fmla="*/ -1265 w 4495"/>
                  <a:gd name="connsiteY0" fmla="*/ 2152 h 4501"/>
                  <a:gd name="connsiteX1" fmla="*/ -452 w 4495"/>
                  <a:gd name="connsiteY1" fmla="*/ -934 h 4501"/>
                  <a:gd name="connsiteX2" fmla="*/ 2634 w 4495"/>
                  <a:gd name="connsiteY2" fmla="*/ -96 h 4501"/>
                  <a:gd name="connsiteX3" fmla="*/ 1808 w 4495"/>
                  <a:gd name="connsiteY3" fmla="*/ 2964 h 4501"/>
                  <a:gd name="connsiteX4" fmla="*/ -1265 w 4495"/>
                  <a:gd name="connsiteY4" fmla="*/ 2152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501">
                    <a:moveTo>
                      <a:pt x="-1265" y="2152"/>
                    </a:moveTo>
                    <a:cubicBezTo>
                      <a:pt x="-1887" y="1072"/>
                      <a:pt x="-1519" y="-299"/>
                      <a:pt x="-452" y="-934"/>
                    </a:cubicBezTo>
                    <a:cubicBezTo>
                      <a:pt x="640" y="-1544"/>
                      <a:pt x="1999" y="-1176"/>
                      <a:pt x="2634" y="-96"/>
                    </a:cubicBezTo>
                    <a:cubicBezTo>
                      <a:pt x="3243" y="958"/>
                      <a:pt x="2875" y="2355"/>
                      <a:pt x="1808" y="2964"/>
                    </a:cubicBezTo>
                    <a:cubicBezTo>
                      <a:pt x="729" y="3599"/>
                      <a:pt x="-655" y="3218"/>
                      <a:pt x="-1265" y="215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8" name="Полилиния: фигура 947">
                <a:extLst>
                  <a:ext uri="{FF2B5EF4-FFF2-40B4-BE49-F238E27FC236}">
                    <a16:creationId xmlns:a16="http://schemas.microsoft.com/office/drawing/2014/main" id="{E1BE4E4F-F20B-15BD-C2A2-D5CD8FD8C433}"/>
                  </a:ext>
                </a:extLst>
              </p:cNvPr>
              <p:cNvSpPr/>
              <p:nvPr/>
            </p:nvSpPr>
            <p:spPr>
              <a:xfrm flipV="1">
                <a:off x="5513294" y="4271386"/>
                <a:ext cx="4497" cy="4491"/>
              </a:xfrm>
              <a:custGeom>
                <a:avLst/>
                <a:gdLst>
                  <a:gd name="connsiteX0" fmla="*/ -1245 w 4497"/>
                  <a:gd name="connsiteY0" fmla="*/ 2173 h 4491"/>
                  <a:gd name="connsiteX1" fmla="*/ -432 w 4497"/>
                  <a:gd name="connsiteY1" fmla="*/ -888 h 4491"/>
                  <a:gd name="connsiteX2" fmla="*/ 2641 w 4497"/>
                  <a:gd name="connsiteY2" fmla="*/ -75 h 4491"/>
                  <a:gd name="connsiteX3" fmla="*/ 1828 w 4497"/>
                  <a:gd name="connsiteY3" fmla="*/ 2998 h 4491"/>
                  <a:gd name="connsiteX4" fmla="*/ -1245 w 4497"/>
                  <a:gd name="connsiteY4" fmla="*/ 2173 h 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7" h="4491">
                    <a:moveTo>
                      <a:pt x="-1245" y="2173"/>
                    </a:moveTo>
                    <a:cubicBezTo>
                      <a:pt x="-1880" y="1106"/>
                      <a:pt x="-1499" y="-291"/>
                      <a:pt x="-432" y="-888"/>
                    </a:cubicBezTo>
                    <a:cubicBezTo>
                      <a:pt x="647" y="-1523"/>
                      <a:pt x="2019" y="-1142"/>
                      <a:pt x="2641" y="-75"/>
                    </a:cubicBezTo>
                    <a:cubicBezTo>
                      <a:pt x="3263" y="992"/>
                      <a:pt x="2895" y="2376"/>
                      <a:pt x="1828" y="2998"/>
                    </a:cubicBezTo>
                    <a:cubicBezTo>
                      <a:pt x="749" y="3608"/>
                      <a:pt x="-636" y="3253"/>
                      <a:pt x="-1245" y="217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49" name="Полилиния: фигура 948">
                <a:extLst>
                  <a:ext uri="{FF2B5EF4-FFF2-40B4-BE49-F238E27FC236}">
                    <a16:creationId xmlns:a16="http://schemas.microsoft.com/office/drawing/2014/main" id="{DCFB854B-1E23-F2A9-DCE0-F047C2FF42AC}"/>
                  </a:ext>
                </a:extLst>
              </p:cNvPr>
              <p:cNvSpPr/>
              <p:nvPr/>
            </p:nvSpPr>
            <p:spPr>
              <a:xfrm flipV="1">
                <a:off x="5541460" y="4243230"/>
                <a:ext cx="4494" cy="4495"/>
              </a:xfrm>
              <a:custGeom>
                <a:avLst/>
                <a:gdLst>
                  <a:gd name="connsiteX0" fmla="*/ -449 w 4494"/>
                  <a:gd name="connsiteY0" fmla="*/ 2977 h 4495"/>
                  <a:gd name="connsiteX1" fmla="*/ -1262 w 4494"/>
                  <a:gd name="connsiteY1" fmla="*/ -96 h 4495"/>
                  <a:gd name="connsiteX2" fmla="*/ 1786 w 4494"/>
                  <a:gd name="connsiteY2" fmla="*/ -922 h 4495"/>
                  <a:gd name="connsiteX3" fmla="*/ 2625 w 4494"/>
                  <a:gd name="connsiteY3" fmla="*/ 2152 h 4495"/>
                  <a:gd name="connsiteX4" fmla="*/ -449 w 4494"/>
                  <a:gd name="connsiteY4" fmla="*/ 297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4" h="4495">
                    <a:moveTo>
                      <a:pt x="-449" y="2977"/>
                    </a:moveTo>
                    <a:cubicBezTo>
                      <a:pt x="-1528" y="2355"/>
                      <a:pt x="-1897" y="983"/>
                      <a:pt x="-1262" y="-96"/>
                    </a:cubicBezTo>
                    <a:cubicBezTo>
                      <a:pt x="-665" y="-1163"/>
                      <a:pt x="720" y="-1544"/>
                      <a:pt x="1786" y="-922"/>
                    </a:cubicBezTo>
                    <a:cubicBezTo>
                      <a:pt x="2878" y="-299"/>
                      <a:pt x="3234" y="1085"/>
                      <a:pt x="2625" y="2152"/>
                    </a:cubicBezTo>
                    <a:cubicBezTo>
                      <a:pt x="1990" y="3231"/>
                      <a:pt x="631" y="3587"/>
                      <a:pt x="-449" y="297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0" name="Полилиния: фигура 949">
                <a:extLst>
                  <a:ext uri="{FF2B5EF4-FFF2-40B4-BE49-F238E27FC236}">
                    <a16:creationId xmlns:a16="http://schemas.microsoft.com/office/drawing/2014/main" id="{884BEB1D-990B-716E-6A40-B6A92B455DC0}"/>
                  </a:ext>
                </a:extLst>
              </p:cNvPr>
              <p:cNvSpPr/>
              <p:nvPr/>
            </p:nvSpPr>
            <p:spPr>
              <a:xfrm flipV="1">
                <a:off x="5505747" y="4263836"/>
                <a:ext cx="4501" cy="4498"/>
              </a:xfrm>
              <a:custGeom>
                <a:avLst/>
                <a:gdLst>
                  <a:gd name="connsiteX0" fmla="*/ -423 w 4501"/>
                  <a:gd name="connsiteY0" fmla="*/ 2993 h 4498"/>
                  <a:gd name="connsiteX1" fmla="*/ -1249 w 4501"/>
                  <a:gd name="connsiteY1" fmla="*/ -81 h 4498"/>
                  <a:gd name="connsiteX2" fmla="*/ 1837 w 4501"/>
                  <a:gd name="connsiteY2" fmla="*/ -906 h 4498"/>
                  <a:gd name="connsiteX3" fmla="*/ 2650 w 4501"/>
                  <a:gd name="connsiteY3" fmla="*/ 2167 h 4498"/>
                  <a:gd name="connsiteX4" fmla="*/ -423 w 4501"/>
                  <a:gd name="connsiteY4" fmla="*/ 2993 h 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" h="4498">
                    <a:moveTo>
                      <a:pt x="-423" y="2993"/>
                    </a:moveTo>
                    <a:cubicBezTo>
                      <a:pt x="-1490" y="2383"/>
                      <a:pt x="-1871" y="999"/>
                      <a:pt x="-1249" y="-81"/>
                    </a:cubicBezTo>
                    <a:cubicBezTo>
                      <a:pt x="-614" y="-1160"/>
                      <a:pt x="758" y="-1516"/>
                      <a:pt x="1837" y="-906"/>
                    </a:cubicBezTo>
                    <a:cubicBezTo>
                      <a:pt x="2904" y="-284"/>
                      <a:pt x="3272" y="1101"/>
                      <a:pt x="2650" y="2167"/>
                    </a:cubicBezTo>
                    <a:cubicBezTo>
                      <a:pt x="2040" y="3247"/>
                      <a:pt x="656" y="3615"/>
                      <a:pt x="-423" y="299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1" name="Полилиния: фигура 950">
                <a:extLst>
                  <a:ext uri="{FF2B5EF4-FFF2-40B4-BE49-F238E27FC236}">
                    <a16:creationId xmlns:a16="http://schemas.microsoft.com/office/drawing/2014/main" id="{2F484225-FBD4-A599-D031-6CB6BA6659CB}"/>
                  </a:ext>
                </a:extLst>
              </p:cNvPr>
              <p:cNvSpPr/>
              <p:nvPr/>
            </p:nvSpPr>
            <p:spPr>
              <a:xfrm flipV="1">
                <a:off x="5544223" y="4253534"/>
                <a:ext cx="4483" cy="4495"/>
              </a:xfrm>
              <a:custGeom>
                <a:avLst/>
                <a:gdLst>
                  <a:gd name="connsiteX0" fmla="*/ 673 w 4483"/>
                  <a:gd name="connsiteY0" fmla="*/ 3284 h 4495"/>
                  <a:gd name="connsiteX1" fmla="*/ -1575 w 4483"/>
                  <a:gd name="connsiteY1" fmla="*/ 1048 h 4495"/>
                  <a:gd name="connsiteX2" fmla="*/ 673 w 4483"/>
                  <a:gd name="connsiteY2" fmla="*/ -1212 h 4495"/>
                  <a:gd name="connsiteX3" fmla="*/ 2908 w 4483"/>
                  <a:gd name="connsiteY3" fmla="*/ 1048 h 4495"/>
                  <a:gd name="connsiteX4" fmla="*/ 673 w 4483"/>
                  <a:gd name="connsiteY4" fmla="*/ 3284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3" h="4495">
                    <a:moveTo>
                      <a:pt x="673" y="3284"/>
                    </a:moveTo>
                    <a:cubicBezTo>
                      <a:pt x="-572" y="3284"/>
                      <a:pt x="-1575" y="2280"/>
                      <a:pt x="-1575" y="1048"/>
                    </a:cubicBezTo>
                    <a:cubicBezTo>
                      <a:pt x="-1575" y="-209"/>
                      <a:pt x="-572" y="-1212"/>
                      <a:pt x="673" y="-1212"/>
                    </a:cubicBezTo>
                    <a:cubicBezTo>
                      <a:pt x="1905" y="-1212"/>
                      <a:pt x="2908" y="-209"/>
                      <a:pt x="2908" y="1048"/>
                    </a:cubicBezTo>
                    <a:cubicBezTo>
                      <a:pt x="2908" y="2280"/>
                      <a:pt x="1905" y="3284"/>
                      <a:pt x="673" y="3284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2" name="Полилиния: фигура 951">
                <a:extLst>
                  <a:ext uri="{FF2B5EF4-FFF2-40B4-BE49-F238E27FC236}">
                    <a16:creationId xmlns:a16="http://schemas.microsoft.com/office/drawing/2014/main" id="{FFD9CE2B-3429-16F2-0D75-C8AEB96E259A}"/>
                  </a:ext>
                </a:extLst>
              </p:cNvPr>
              <p:cNvSpPr/>
              <p:nvPr/>
            </p:nvSpPr>
            <p:spPr>
              <a:xfrm flipV="1">
                <a:off x="5502986" y="4253534"/>
                <a:ext cx="4495" cy="4495"/>
              </a:xfrm>
              <a:custGeom>
                <a:avLst/>
                <a:gdLst>
                  <a:gd name="connsiteX0" fmla="*/ 714 w 4495"/>
                  <a:gd name="connsiteY0" fmla="*/ 3284 h 4495"/>
                  <a:gd name="connsiteX1" fmla="*/ -1547 w 4495"/>
                  <a:gd name="connsiteY1" fmla="*/ 1048 h 4495"/>
                  <a:gd name="connsiteX2" fmla="*/ 714 w 4495"/>
                  <a:gd name="connsiteY2" fmla="*/ -1212 h 4495"/>
                  <a:gd name="connsiteX3" fmla="*/ 2949 w 4495"/>
                  <a:gd name="connsiteY3" fmla="*/ 1048 h 4495"/>
                  <a:gd name="connsiteX4" fmla="*/ 714 w 4495"/>
                  <a:gd name="connsiteY4" fmla="*/ 3284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714" y="3284"/>
                    </a:moveTo>
                    <a:cubicBezTo>
                      <a:pt x="-531" y="3284"/>
                      <a:pt x="-1547" y="2280"/>
                      <a:pt x="-1547" y="1048"/>
                    </a:cubicBezTo>
                    <a:cubicBezTo>
                      <a:pt x="-1547" y="-209"/>
                      <a:pt x="-531" y="-1212"/>
                      <a:pt x="714" y="-1212"/>
                    </a:cubicBezTo>
                    <a:cubicBezTo>
                      <a:pt x="1958" y="-1212"/>
                      <a:pt x="2949" y="-209"/>
                      <a:pt x="2949" y="1048"/>
                    </a:cubicBezTo>
                    <a:cubicBezTo>
                      <a:pt x="2949" y="2280"/>
                      <a:pt x="1958" y="3284"/>
                      <a:pt x="714" y="3284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3" name="Полилиния: фигура 952">
                <a:extLst>
                  <a:ext uri="{FF2B5EF4-FFF2-40B4-BE49-F238E27FC236}">
                    <a16:creationId xmlns:a16="http://schemas.microsoft.com/office/drawing/2014/main" id="{866A8453-63C3-823D-4A88-8727F51C71C7}"/>
                  </a:ext>
                </a:extLst>
              </p:cNvPr>
              <p:cNvSpPr/>
              <p:nvPr/>
            </p:nvSpPr>
            <p:spPr>
              <a:xfrm flipV="1">
                <a:off x="5541460" y="4263836"/>
                <a:ext cx="4494" cy="4498"/>
              </a:xfrm>
              <a:custGeom>
                <a:avLst/>
                <a:gdLst>
                  <a:gd name="connsiteX0" fmla="*/ 1786 w 4494"/>
                  <a:gd name="connsiteY0" fmla="*/ 2993 h 4498"/>
                  <a:gd name="connsiteX1" fmla="*/ -1262 w 4494"/>
                  <a:gd name="connsiteY1" fmla="*/ 2167 h 4498"/>
                  <a:gd name="connsiteX2" fmla="*/ -449 w 4494"/>
                  <a:gd name="connsiteY2" fmla="*/ -906 h 4498"/>
                  <a:gd name="connsiteX3" fmla="*/ 2625 w 4494"/>
                  <a:gd name="connsiteY3" fmla="*/ -81 h 4498"/>
                  <a:gd name="connsiteX4" fmla="*/ 1786 w 4494"/>
                  <a:gd name="connsiteY4" fmla="*/ 2993 h 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4" h="4498">
                    <a:moveTo>
                      <a:pt x="1786" y="2993"/>
                    </a:moveTo>
                    <a:cubicBezTo>
                      <a:pt x="720" y="3615"/>
                      <a:pt x="-665" y="3247"/>
                      <a:pt x="-1262" y="2167"/>
                    </a:cubicBezTo>
                    <a:cubicBezTo>
                      <a:pt x="-1897" y="1101"/>
                      <a:pt x="-1528" y="-284"/>
                      <a:pt x="-449" y="-906"/>
                    </a:cubicBezTo>
                    <a:cubicBezTo>
                      <a:pt x="631" y="-1516"/>
                      <a:pt x="1990" y="-1160"/>
                      <a:pt x="2625" y="-81"/>
                    </a:cubicBezTo>
                    <a:cubicBezTo>
                      <a:pt x="3234" y="999"/>
                      <a:pt x="2878" y="2383"/>
                      <a:pt x="1786" y="299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4" name="Полилиния: фигура 953">
                <a:extLst>
                  <a:ext uri="{FF2B5EF4-FFF2-40B4-BE49-F238E27FC236}">
                    <a16:creationId xmlns:a16="http://schemas.microsoft.com/office/drawing/2014/main" id="{9FDD9C30-FD07-6E0C-E1E3-26F2AEDC42DC}"/>
                  </a:ext>
                </a:extLst>
              </p:cNvPr>
              <p:cNvSpPr/>
              <p:nvPr/>
            </p:nvSpPr>
            <p:spPr>
              <a:xfrm flipV="1">
                <a:off x="5505747" y="4243230"/>
                <a:ext cx="4501" cy="4495"/>
              </a:xfrm>
              <a:custGeom>
                <a:avLst/>
                <a:gdLst>
                  <a:gd name="connsiteX0" fmla="*/ 1837 w 4501"/>
                  <a:gd name="connsiteY0" fmla="*/ 2977 h 4495"/>
                  <a:gd name="connsiteX1" fmla="*/ -1249 w 4501"/>
                  <a:gd name="connsiteY1" fmla="*/ 2152 h 4495"/>
                  <a:gd name="connsiteX2" fmla="*/ -423 w 4501"/>
                  <a:gd name="connsiteY2" fmla="*/ -922 h 4495"/>
                  <a:gd name="connsiteX3" fmla="*/ 2650 w 4501"/>
                  <a:gd name="connsiteY3" fmla="*/ -96 h 4495"/>
                  <a:gd name="connsiteX4" fmla="*/ 1837 w 4501"/>
                  <a:gd name="connsiteY4" fmla="*/ 297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1" h="4495">
                    <a:moveTo>
                      <a:pt x="1837" y="2977"/>
                    </a:moveTo>
                    <a:cubicBezTo>
                      <a:pt x="758" y="3587"/>
                      <a:pt x="-614" y="3231"/>
                      <a:pt x="-1249" y="2152"/>
                    </a:cubicBezTo>
                    <a:cubicBezTo>
                      <a:pt x="-1871" y="1085"/>
                      <a:pt x="-1490" y="-299"/>
                      <a:pt x="-423" y="-922"/>
                    </a:cubicBezTo>
                    <a:cubicBezTo>
                      <a:pt x="656" y="-1544"/>
                      <a:pt x="2040" y="-1163"/>
                      <a:pt x="2650" y="-96"/>
                    </a:cubicBezTo>
                    <a:cubicBezTo>
                      <a:pt x="3272" y="983"/>
                      <a:pt x="2904" y="2355"/>
                      <a:pt x="1837" y="297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5" name="Полилиния: фигура 954">
                <a:extLst>
                  <a:ext uri="{FF2B5EF4-FFF2-40B4-BE49-F238E27FC236}">
                    <a16:creationId xmlns:a16="http://schemas.microsoft.com/office/drawing/2014/main" id="{DE4FE367-D443-C156-0DC0-17B77DF6B19C}"/>
                  </a:ext>
                </a:extLst>
              </p:cNvPr>
              <p:cNvSpPr/>
              <p:nvPr/>
            </p:nvSpPr>
            <p:spPr>
              <a:xfrm flipV="1">
                <a:off x="5533912" y="4271386"/>
                <a:ext cx="4495" cy="4491"/>
              </a:xfrm>
              <a:custGeom>
                <a:avLst/>
                <a:gdLst>
                  <a:gd name="connsiteX0" fmla="*/ 2634 w 4495"/>
                  <a:gd name="connsiteY0" fmla="*/ 2173 h 4491"/>
                  <a:gd name="connsiteX1" fmla="*/ -452 w 4495"/>
                  <a:gd name="connsiteY1" fmla="*/ 2998 h 4491"/>
                  <a:gd name="connsiteX2" fmla="*/ -1265 w 4495"/>
                  <a:gd name="connsiteY2" fmla="*/ -75 h 4491"/>
                  <a:gd name="connsiteX3" fmla="*/ 1808 w 4495"/>
                  <a:gd name="connsiteY3" fmla="*/ -888 h 4491"/>
                  <a:gd name="connsiteX4" fmla="*/ 2634 w 4495"/>
                  <a:gd name="connsiteY4" fmla="*/ 2173 h 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1">
                    <a:moveTo>
                      <a:pt x="2634" y="2173"/>
                    </a:moveTo>
                    <a:cubicBezTo>
                      <a:pt x="1999" y="3253"/>
                      <a:pt x="640" y="3608"/>
                      <a:pt x="-452" y="2998"/>
                    </a:cubicBezTo>
                    <a:cubicBezTo>
                      <a:pt x="-1519" y="2376"/>
                      <a:pt x="-1887" y="992"/>
                      <a:pt x="-1265" y="-75"/>
                    </a:cubicBezTo>
                    <a:cubicBezTo>
                      <a:pt x="-655" y="-1142"/>
                      <a:pt x="729" y="-1523"/>
                      <a:pt x="1808" y="-888"/>
                    </a:cubicBezTo>
                    <a:cubicBezTo>
                      <a:pt x="2875" y="-291"/>
                      <a:pt x="3243" y="1106"/>
                      <a:pt x="2634" y="217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6" name="Полилиния: фигура 955">
                <a:extLst>
                  <a:ext uri="{FF2B5EF4-FFF2-40B4-BE49-F238E27FC236}">
                    <a16:creationId xmlns:a16="http://schemas.microsoft.com/office/drawing/2014/main" id="{6E6D27AF-B662-B6FE-20B3-57E05CF02C3E}"/>
                  </a:ext>
                </a:extLst>
              </p:cNvPr>
              <p:cNvSpPr/>
              <p:nvPr/>
            </p:nvSpPr>
            <p:spPr>
              <a:xfrm flipV="1">
                <a:off x="5513294" y="4235674"/>
                <a:ext cx="4497" cy="4501"/>
              </a:xfrm>
              <a:custGeom>
                <a:avLst/>
                <a:gdLst>
                  <a:gd name="connsiteX0" fmla="*/ 2641 w 4497"/>
                  <a:gd name="connsiteY0" fmla="*/ 2152 h 4501"/>
                  <a:gd name="connsiteX1" fmla="*/ -432 w 4497"/>
                  <a:gd name="connsiteY1" fmla="*/ 2964 h 4501"/>
                  <a:gd name="connsiteX2" fmla="*/ -1245 w 4497"/>
                  <a:gd name="connsiteY2" fmla="*/ -96 h 4501"/>
                  <a:gd name="connsiteX3" fmla="*/ 1828 w 4497"/>
                  <a:gd name="connsiteY3" fmla="*/ -934 h 4501"/>
                  <a:gd name="connsiteX4" fmla="*/ 2641 w 4497"/>
                  <a:gd name="connsiteY4" fmla="*/ 2152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7" h="4501">
                    <a:moveTo>
                      <a:pt x="2641" y="2152"/>
                    </a:moveTo>
                    <a:cubicBezTo>
                      <a:pt x="2019" y="3218"/>
                      <a:pt x="647" y="3599"/>
                      <a:pt x="-432" y="2964"/>
                    </a:cubicBezTo>
                    <a:cubicBezTo>
                      <a:pt x="-1499" y="2355"/>
                      <a:pt x="-1880" y="958"/>
                      <a:pt x="-1245" y="-96"/>
                    </a:cubicBezTo>
                    <a:cubicBezTo>
                      <a:pt x="-636" y="-1176"/>
                      <a:pt x="749" y="-1544"/>
                      <a:pt x="1828" y="-934"/>
                    </a:cubicBezTo>
                    <a:cubicBezTo>
                      <a:pt x="2895" y="-299"/>
                      <a:pt x="3263" y="1072"/>
                      <a:pt x="2641" y="215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7" name="Полилиния: фигура 956">
                <a:extLst>
                  <a:ext uri="{FF2B5EF4-FFF2-40B4-BE49-F238E27FC236}">
                    <a16:creationId xmlns:a16="http://schemas.microsoft.com/office/drawing/2014/main" id="{DA19145C-268A-B674-30BD-FB0BEA907370}"/>
                  </a:ext>
                </a:extLst>
              </p:cNvPr>
              <p:cNvSpPr/>
              <p:nvPr/>
            </p:nvSpPr>
            <p:spPr>
              <a:xfrm flipV="1">
                <a:off x="5521947" y="4251871"/>
                <a:ext cx="7810" cy="7823"/>
              </a:xfrm>
              <a:custGeom>
                <a:avLst/>
                <a:gdLst>
                  <a:gd name="connsiteX0" fmla="*/ -1561 w 7810"/>
                  <a:gd name="connsiteY0" fmla="*/ 2712 h 7823"/>
                  <a:gd name="connsiteX1" fmla="*/ 2351 w 7810"/>
                  <a:gd name="connsiteY1" fmla="*/ -1212 h 7823"/>
                  <a:gd name="connsiteX2" fmla="*/ 6250 w 7810"/>
                  <a:gd name="connsiteY2" fmla="*/ 2712 h 7823"/>
                  <a:gd name="connsiteX3" fmla="*/ 2351 w 7810"/>
                  <a:gd name="connsiteY3" fmla="*/ 6611 h 7823"/>
                  <a:gd name="connsiteX4" fmla="*/ -1561 w 7810"/>
                  <a:gd name="connsiteY4" fmla="*/ 2712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0" h="7823">
                    <a:moveTo>
                      <a:pt x="-1561" y="2712"/>
                    </a:moveTo>
                    <a:cubicBezTo>
                      <a:pt x="-1561" y="540"/>
                      <a:pt x="179" y="-1212"/>
                      <a:pt x="2351" y="-1212"/>
                    </a:cubicBezTo>
                    <a:cubicBezTo>
                      <a:pt x="4497" y="-1212"/>
                      <a:pt x="6250" y="540"/>
                      <a:pt x="6250" y="2712"/>
                    </a:cubicBezTo>
                    <a:cubicBezTo>
                      <a:pt x="6250" y="4858"/>
                      <a:pt x="4497" y="6611"/>
                      <a:pt x="2351" y="6611"/>
                    </a:cubicBezTo>
                    <a:cubicBezTo>
                      <a:pt x="179" y="6611"/>
                      <a:pt x="-1561" y="4858"/>
                      <a:pt x="-1561" y="271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8" name="Полилиния: фигура 957">
                <a:extLst>
                  <a:ext uri="{FF2B5EF4-FFF2-40B4-BE49-F238E27FC236}">
                    <a16:creationId xmlns:a16="http://schemas.microsoft.com/office/drawing/2014/main" id="{637946BE-C876-99F8-2B06-5CCF14D61855}"/>
                  </a:ext>
                </a:extLst>
              </p:cNvPr>
              <p:cNvSpPr/>
              <p:nvPr/>
            </p:nvSpPr>
            <p:spPr>
              <a:xfrm flipV="1">
                <a:off x="5924702" y="4146270"/>
                <a:ext cx="16916" cy="5689"/>
              </a:xfrm>
              <a:custGeom>
                <a:avLst/>
                <a:gdLst>
                  <a:gd name="connsiteX0" fmla="*/ 12220 w 16916"/>
                  <a:gd name="connsiteY0" fmla="*/ -1307 h 5689"/>
                  <a:gd name="connsiteX1" fmla="*/ 1006 w 16916"/>
                  <a:gd name="connsiteY1" fmla="*/ -1307 h 5689"/>
                  <a:gd name="connsiteX2" fmla="*/ -1839 w 16916"/>
                  <a:gd name="connsiteY2" fmla="*/ 1537 h 5689"/>
                  <a:gd name="connsiteX3" fmla="*/ -1839 w 16916"/>
                  <a:gd name="connsiteY3" fmla="*/ 1537 h 5689"/>
                  <a:gd name="connsiteX4" fmla="*/ 1006 w 16916"/>
                  <a:gd name="connsiteY4" fmla="*/ 4382 h 5689"/>
                  <a:gd name="connsiteX5" fmla="*/ 12220 w 16916"/>
                  <a:gd name="connsiteY5" fmla="*/ 4382 h 5689"/>
                  <a:gd name="connsiteX6" fmla="*/ 15077 w 16916"/>
                  <a:gd name="connsiteY6" fmla="*/ 1537 h 5689"/>
                  <a:gd name="connsiteX7" fmla="*/ 15077 w 16916"/>
                  <a:gd name="connsiteY7" fmla="*/ 1537 h 5689"/>
                  <a:gd name="connsiteX8" fmla="*/ 12220 w 16916"/>
                  <a:gd name="connsiteY8" fmla="*/ -1307 h 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16" h="5689">
                    <a:moveTo>
                      <a:pt x="12220" y="-1307"/>
                    </a:moveTo>
                    <a:lnTo>
                      <a:pt x="1006" y="-1307"/>
                    </a:lnTo>
                    <a:cubicBezTo>
                      <a:pt x="-556" y="-1307"/>
                      <a:pt x="-1839" y="-37"/>
                      <a:pt x="-1839" y="1537"/>
                    </a:cubicBezTo>
                    <a:lnTo>
                      <a:pt x="-1839" y="1537"/>
                    </a:lnTo>
                    <a:cubicBezTo>
                      <a:pt x="-1839" y="3099"/>
                      <a:pt x="-556" y="4382"/>
                      <a:pt x="1006" y="4382"/>
                    </a:cubicBezTo>
                    <a:lnTo>
                      <a:pt x="12220" y="4382"/>
                    </a:lnTo>
                    <a:cubicBezTo>
                      <a:pt x="13795" y="4382"/>
                      <a:pt x="15077" y="3099"/>
                      <a:pt x="15077" y="1537"/>
                    </a:cubicBezTo>
                    <a:lnTo>
                      <a:pt x="15077" y="1537"/>
                    </a:lnTo>
                    <a:cubicBezTo>
                      <a:pt x="15077" y="-37"/>
                      <a:pt x="13795" y="-1307"/>
                      <a:pt x="12220" y="-130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59" name="Полилиния: фигура 958">
                <a:extLst>
                  <a:ext uri="{FF2B5EF4-FFF2-40B4-BE49-F238E27FC236}">
                    <a16:creationId xmlns:a16="http://schemas.microsoft.com/office/drawing/2014/main" id="{FBBEE492-C80C-B1F9-2FDC-6A1C85794F13}"/>
                  </a:ext>
                </a:extLst>
              </p:cNvPr>
              <p:cNvSpPr/>
              <p:nvPr/>
            </p:nvSpPr>
            <p:spPr>
              <a:xfrm flipV="1">
                <a:off x="5822480" y="4188193"/>
                <a:ext cx="27813" cy="55613"/>
              </a:xfrm>
              <a:custGeom>
                <a:avLst/>
                <a:gdLst>
                  <a:gd name="connsiteX0" fmla="*/ -1773 w 27813"/>
                  <a:gd name="connsiteY0" fmla="*/ 26553 h 55613"/>
                  <a:gd name="connsiteX1" fmla="*/ 26040 w 27813"/>
                  <a:gd name="connsiteY1" fmla="*/ -1248 h 55613"/>
                  <a:gd name="connsiteX2" fmla="*/ 26040 w 27813"/>
                  <a:gd name="connsiteY2" fmla="*/ 54366 h 55613"/>
                  <a:gd name="connsiteX3" fmla="*/ -1773 w 27813"/>
                  <a:gd name="connsiteY3" fmla="*/ 26553 h 5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13" h="55613">
                    <a:moveTo>
                      <a:pt x="-1773" y="26553"/>
                    </a:moveTo>
                    <a:cubicBezTo>
                      <a:pt x="-1773" y="11186"/>
                      <a:pt x="10673" y="-1248"/>
                      <a:pt x="26040" y="-1248"/>
                    </a:cubicBezTo>
                    <a:lnTo>
                      <a:pt x="26040" y="54366"/>
                    </a:lnTo>
                    <a:cubicBezTo>
                      <a:pt x="10673" y="54366"/>
                      <a:pt x="-1773" y="41920"/>
                      <a:pt x="-1773" y="26553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0" name="Полилиния: фигура 959">
                <a:extLst>
                  <a:ext uri="{FF2B5EF4-FFF2-40B4-BE49-F238E27FC236}">
                    <a16:creationId xmlns:a16="http://schemas.microsoft.com/office/drawing/2014/main" id="{FBB77DB1-C328-4703-6C75-A4F1E4884CD0}"/>
                  </a:ext>
                </a:extLst>
              </p:cNvPr>
              <p:cNvSpPr/>
              <p:nvPr/>
            </p:nvSpPr>
            <p:spPr>
              <a:xfrm flipV="1">
                <a:off x="5850293" y="4188193"/>
                <a:ext cx="27800" cy="55613"/>
              </a:xfrm>
              <a:custGeom>
                <a:avLst/>
                <a:gdLst>
                  <a:gd name="connsiteX0" fmla="*/ -1792 w 27800"/>
                  <a:gd name="connsiteY0" fmla="*/ 54366 h 55613"/>
                  <a:gd name="connsiteX1" fmla="*/ -1792 w 27800"/>
                  <a:gd name="connsiteY1" fmla="*/ -1248 h 55613"/>
                  <a:gd name="connsiteX2" fmla="*/ 26008 w 27800"/>
                  <a:gd name="connsiteY2" fmla="*/ 26553 h 55613"/>
                  <a:gd name="connsiteX3" fmla="*/ -1792 w 27800"/>
                  <a:gd name="connsiteY3" fmla="*/ 54366 h 5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800" h="55613">
                    <a:moveTo>
                      <a:pt x="-1792" y="54366"/>
                    </a:moveTo>
                    <a:lnTo>
                      <a:pt x="-1792" y="-1248"/>
                    </a:lnTo>
                    <a:cubicBezTo>
                      <a:pt x="13563" y="-1248"/>
                      <a:pt x="26008" y="11186"/>
                      <a:pt x="26008" y="26553"/>
                    </a:cubicBezTo>
                    <a:cubicBezTo>
                      <a:pt x="26008" y="41920"/>
                      <a:pt x="13563" y="54366"/>
                      <a:pt x="-1792" y="54366"/>
                    </a:cubicBez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1" name="Полилиния: фигура 960">
                <a:extLst>
                  <a:ext uri="{FF2B5EF4-FFF2-40B4-BE49-F238E27FC236}">
                    <a16:creationId xmlns:a16="http://schemas.microsoft.com/office/drawing/2014/main" id="{BFA5BA0D-98B8-EDD6-5AC5-547678A1F1CB}"/>
                  </a:ext>
                </a:extLst>
              </p:cNvPr>
              <p:cNvSpPr/>
              <p:nvPr/>
            </p:nvSpPr>
            <p:spPr>
              <a:xfrm flipV="1">
                <a:off x="5607342" y="4186961"/>
                <a:ext cx="104965" cy="86322"/>
              </a:xfrm>
              <a:custGeom>
                <a:avLst/>
                <a:gdLst>
                  <a:gd name="connsiteX0" fmla="*/ -1652 w 104965"/>
                  <a:gd name="connsiteY0" fmla="*/ 85087 h 86322"/>
                  <a:gd name="connsiteX1" fmla="*/ -1652 w 104965"/>
                  <a:gd name="connsiteY1" fmla="*/ -1235 h 86322"/>
                  <a:gd name="connsiteX2" fmla="*/ 103313 w 104965"/>
                  <a:gd name="connsiteY2" fmla="*/ -1235 h 86322"/>
                  <a:gd name="connsiteX3" fmla="*/ 103313 w 104965"/>
                  <a:gd name="connsiteY3" fmla="*/ 85087 h 86322"/>
                  <a:gd name="connsiteX4" fmla="*/ -1652 w 104965"/>
                  <a:gd name="connsiteY4" fmla="*/ 85087 h 86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65" h="86322">
                    <a:moveTo>
                      <a:pt x="-1652" y="85087"/>
                    </a:moveTo>
                    <a:lnTo>
                      <a:pt x="-1652" y="-1235"/>
                    </a:lnTo>
                    <a:lnTo>
                      <a:pt x="103313" y="-1235"/>
                    </a:lnTo>
                    <a:lnTo>
                      <a:pt x="103313" y="85087"/>
                    </a:lnTo>
                    <a:lnTo>
                      <a:pt x="-1652" y="85087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2" name="Полилиния: фигура 961">
                <a:extLst>
                  <a:ext uri="{FF2B5EF4-FFF2-40B4-BE49-F238E27FC236}">
                    <a16:creationId xmlns:a16="http://schemas.microsoft.com/office/drawing/2014/main" id="{24694111-477A-3B12-2181-0307AA954F29}"/>
                  </a:ext>
                </a:extLst>
              </p:cNvPr>
              <p:cNvSpPr/>
              <p:nvPr/>
            </p:nvSpPr>
            <p:spPr>
              <a:xfrm flipV="1">
                <a:off x="5712307" y="4186959"/>
                <a:ext cx="104978" cy="86322"/>
              </a:xfrm>
              <a:custGeom>
                <a:avLst/>
                <a:gdLst>
                  <a:gd name="connsiteX0" fmla="*/ 103254 w 104978"/>
                  <a:gd name="connsiteY0" fmla="*/ 85087 h 86322"/>
                  <a:gd name="connsiteX1" fmla="*/ -1724 w 104978"/>
                  <a:gd name="connsiteY1" fmla="*/ 85087 h 86322"/>
                  <a:gd name="connsiteX2" fmla="*/ -1724 w 104978"/>
                  <a:gd name="connsiteY2" fmla="*/ -1235 h 86322"/>
                  <a:gd name="connsiteX3" fmla="*/ 103254 w 104978"/>
                  <a:gd name="connsiteY3" fmla="*/ -1235 h 86322"/>
                  <a:gd name="connsiteX4" fmla="*/ 103254 w 104978"/>
                  <a:gd name="connsiteY4" fmla="*/ 85087 h 86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978" h="86322">
                    <a:moveTo>
                      <a:pt x="103254" y="85087"/>
                    </a:moveTo>
                    <a:lnTo>
                      <a:pt x="-1724" y="85087"/>
                    </a:lnTo>
                    <a:lnTo>
                      <a:pt x="-1724" y="-1235"/>
                    </a:lnTo>
                    <a:lnTo>
                      <a:pt x="103254" y="-1235"/>
                    </a:lnTo>
                    <a:lnTo>
                      <a:pt x="103254" y="85087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3" name="Полилиния: фигура 962">
                <a:extLst>
                  <a:ext uri="{FF2B5EF4-FFF2-40B4-BE49-F238E27FC236}">
                    <a16:creationId xmlns:a16="http://schemas.microsoft.com/office/drawing/2014/main" id="{F0C5C4C8-CCE8-6E29-DB9F-10EC114C7FF0}"/>
                  </a:ext>
                </a:extLst>
              </p:cNvPr>
              <p:cNvSpPr/>
              <p:nvPr/>
            </p:nvSpPr>
            <p:spPr>
              <a:xfrm flipV="1">
                <a:off x="5368010" y="4182630"/>
                <a:ext cx="186778" cy="5727"/>
              </a:xfrm>
              <a:custGeom>
                <a:avLst/>
                <a:gdLst>
                  <a:gd name="connsiteX0" fmla="*/ 185262 w 186778"/>
                  <a:gd name="connsiteY0" fmla="*/ -1275 h 5727"/>
                  <a:gd name="connsiteX1" fmla="*/ 185262 w 186778"/>
                  <a:gd name="connsiteY1" fmla="*/ 4453 h 5727"/>
                  <a:gd name="connsiteX2" fmla="*/ -1517 w 186778"/>
                  <a:gd name="connsiteY2" fmla="*/ 4453 h 5727"/>
                  <a:gd name="connsiteX3" fmla="*/ -1517 w 186778"/>
                  <a:gd name="connsiteY3" fmla="*/ -1275 h 5727"/>
                  <a:gd name="connsiteX4" fmla="*/ 185262 w 186778"/>
                  <a:gd name="connsiteY4" fmla="*/ -1275 h 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778" h="5727">
                    <a:moveTo>
                      <a:pt x="185262" y="-1275"/>
                    </a:moveTo>
                    <a:lnTo>
                      <a:pt x="185262" y="4453"/>
                    </a:lnTo>
                    <a:lnTo>
                      <a:pt x="-1517" y="4453"/>
                    </a:lnTo>
                    <a:lnTo>
                      <a:pt x="-1517" y="-1275"/>
                    </a:lnTo>
                    <a:lnTo>
                      <a:pt x="185262" y="-1275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4" name="Полилиния: фигура 963">
                <a:extLst>
                  <a:ext uri="{FF2B5EF4-FFF2-40B4-BE49-F238E27FC236}">
                    <a16:creationId xmlns:a16="http://schemas.microsoft.com/office/drawing/2014/main" id="{868A8760-7EC1-80C7-0EF6-EB6548020556}"/>
                  </a:ext>
                </a:extLst>
              </p:cNvPr>
              <p:cNvSpPr/>
              <p:nvPr/>
            </p:nvSpPr>
            <p:spPr>
              <a:xfrm flipV="1">
                <a:off x="5368010" y="4176903"/>
                <a:ext cx="186778" cy="5727"/>
              </a:xfrm>
              <a:custGeom>
                <a:avLst/>
                <a:gdLst>
                  <a:gd name="connsiteX0" fmla="*/ 185262 w 186778"/>
                  <a:gd name="connsiteY0" fmla="*/ -1280 h 5727"/>
                  <a:gd name="connsiteX1" fmla="*/ 185262 w 186778"/>
                  <a:gd name="connsiteY1" fmla="*/ 4448 h 5727"/>
                  <a:gd name="connsiteX2" fmla="*/ -1517 w 186778"/>
                  <a:gd name="connsiteY2" fmla="*/ 4448 h 5727"/>
                  <a:gd name="connsiteX3" fmla="*/ -1517 w 186778"/>
                  <a:gd name="connsiteY3" fmla="*/ -1280 h 5727"/>
                  <a:gd name="connsiteX4" fmla="*/ 185262 w 186778"/>
                  <a:gd name="connsiteY4" fmla="*/ -1280 h 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778" h="5727">
                    <a:moveTo>
                      <a:pt x="185262" y="-1280"/>
                    </a:moveTo>
                    <a:lnTo>
                      <a:pt x="185262" y="4448"/>
                    </a:lnTo>
                    <a:lnTo>
                      <a:pt x="-1517" y="4448"/>
                    </a:lnTo>
                    <a:lnTo>
                      <a:pt x="-1517" y="-1280"/>
                    </a:lnTo>
                    <a:lnTo>
                      <a:pt x="185262" y="-1280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5" name="Полилиния: фигура 964">
                <a:extLst>
                  <a:ext uri="{FF2B5EF4-FFF2-40B4-BE49-F238E27FC236}">
                    <a16:creationId xmlns:a16="http://schemas.microsoft.com/office/drawing/2014/main" id="{8B6DFAA6-677A-7EA1-5B26-8E2900857C48}"/>
                  </a:ext>
                </a:extLst>
              </p:cNvPr>
              <p:cNvSpPr/>
              <p:nvPr/>
            </p:nvSpPr>
            <p:spPr>
              <a:xfrm flipV="1">
                <a:off x="5546724" y="4182630"/>
                <a:ext cx="51409" cy="49720"/>
              </a:xfrm>
              <a:custGeom>
                <a:avLst/>
                <a:gdLst>
                  <a:gd name="connsiteX0" fmla="*/ -1593 w 51409"/>
                  <a:gd name="connsiteY0" fmla="*/ 46090 h 49720"/>
                  <a:gd name="connsiteX1" fmla="*/ 45766 w 51409"/>
                  <a:gd name="connsiteY1" fmla="*/ -1255 h 49720"/>
                  <a:gd name="connsiteX2" fmla="*/ 49817 w 51409"/>
                  <a:gd name="connsiteY2" fmla="*/ 2783 h 49720"/>
                  <a:gd name="connsiteX3" fmla="*/ 4135 w 51409"/>
                  <a:gd name="connsiteY3" fmla="*/ 48465 h 49720"/>
                  <a:gd name="connsiteX4" fmla="*/ 782 w 51409"/>
                  <a:gd name="connsiteY4" fmla="*/ 48465 h 49720"/>
                  <a:gd name="connsiteX5" fmla="*/ -1593 w 51409"/>
                  <a:gd name="connsiteY5" fmla="*/ 4609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09" h="49720">
                    <a:moveTo>
                      <a:pt x="-1593" y="46090"/>
                    </a:moveTo>
                    <a:lnTo>
                      <a:pt x="45766" y="-1255"/>
                    </a:lnTo>
                    <a:lnTo>
                      <a:pt x="49817" y="2783"/>
                    </a:lnTo>
                    <a:lnTo>
                      <a:pt x="4135" y="48465"/>
                    </a:lnTo>
                    <a:lnTo>
                      <a:pt x="782" y="48465"/>
                    </a:lnTo>
                    <a:lnTo>
                      <a:pt x="-1593" y="46090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6" name="Полилиния: фигура 965">
                <a:extLst>
                  <a:ext uri="{FF2B5EF4-FFF2-40B4-BE49-F238E27FC236}">
                    <a16:creationId xmlns:a16="http://schemas.microsoft.com/office/drawing/2014/main" id="{9E040E05-F928-BFF9-B746-304527BB0DEB}"/>
                  </a:ext>
                </a:extLst>
              </p:cNvPr>
              <p:cNvSpPr/>
              <p:nvPr/>
            </p:nvSpPr>
            <p:spPr>
              <a:xfrm flipV="1">
                <a:off x="5324652" y="4182630"/>
                <a:ext cx="51409" cy="49720"/>
              </a:xfrm>
              <a:custGeom>
                <a:avLst/>
                <a:gdLst>
                  <a:gd name="connsiteX0" fmla="*/ 49968 w 51409"/>
                  <a:gd name="connsiteY0" fmla="*/ 46090 h 49720"/>
                  <a:gd name="connsiteX1" fmla="*/ 2610 w 51409"/>
                  <a:gd name="connsiteY1" fmla="*/ -1255 h 49720"/>
                  <a:gd name="connsiteX2" fmla="*/ -1441 w 51409"/>
                  <a:gd name="connsiteY2" fmla="*/ 2783 h 49720"/>
                  <a:gd name="connsiteX3" fmla="*/ 44228 w 51409"/>
                  <a:gd name="connsiteY3" fmla="*/ 48465 h 49720"/>
                  <a:gd name="connsiteX4" fmla="*/ 47594 w 51409"/>
                  <a:gd name="connsiteY4" fmla="*/ 48465 h 49720"/>
                  <a:gd name="connsiteX5" fmla="*/ 49968 w 51409"/>
                  <a:gd name="connsiteY5" fmla="*/ 4609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09" h="49720">
                    <a:moveTo>
                      <a:pt x="49968" y="46090"/>
                    </a:moveTo>
                    <a:lnTo>
                      <a:pt x="2610" y="-1255"/>
                    </a:lnTo>
                    <a:lnTo>
                      <a:pt x="-1441" y="2783"/>
                    </a:lnTo>
                    <a:lnTo>
                      <a:pt x="44228" y="48465"/>
                    </a:lnTo>
                    <a:lnTo>
                      <a:pt x="47594" y="48465"/>
                    </a:lnTo>
                    <a:lnTo>
                      <a:pt x="49968" y="46090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7" name="Полилиния: фигура 966">
                <a:extLst>
                  <a:ext uri="{FF2B5EF4-FFF2-40B4-BE49-F238E27FC236}">
                    <a16:creationId xmlns:a16="http://schemas.microsoft.com/office/drawing/2014/main" id="{725CCA53-2FD3-6C53-E831-963552B0D4BB}"/>
                  </a:ext>
                </a:extLst>
              </p:cNvPr>
              <p:cNvSpPr/>
              <p:nvPr/>
            </p:nvSpPr>
            <p:spPr>
              <a:xfrm flipV="1">
                <a:off x="5550788" y="4176877"/>
                <a:ext cx="51346" cy="51422"/>
              </a:xfrm>
              <a:custGeom>
                <a:avLst/>
                <a:gdLst>
                  <a:gd name="connsiteX0" fmla="*/ -1595 w 51346"/>
                  <a:gd name="connsiteY0" fmla="*/ 46124 h 51422"/>
                  <a:gd name="connsiteX1" fmla="*/ 30 w 51346"/>
                  <a:gd name="connsiteY1" fmla="*/ 44422 h 51422"/>
                  <a:gd name="connsiteX2" fmla="*/ 106 w 51346"/>
                  <a:gd name="connsiteY2" fmla="*/ 44422 h 51422"/>
                  <a:gd name="connsiteX3" fmla="*/ 2367 w 51346"/>
                  <a:gd name="connsiteY3" fmla="*/ 42174 h 51422"/>
                  <a:gd name="connsiteX4" fmla="*/ 2367 w 51346"/>
                  <a:gd name="connsiteY4" fmla="*/ 42085 h 51422"/>
                  <a:gd name="connsiteX5" fmla="*/ 2939 w 51346"/>
                  <a:gd name="connsiteY5" fmla="*/ 41514 h 51422"/>
                  <a:gd name="connsiteX6" fmla="*/ 3015 w 51346"/>
                  <a:gd name="connsiteY6" fmla="*/ 41514 h 51422"/>
                  <a:gd name="connsiteX7" fmla="*/ 45712 w 51346"/>
                  <a:gd name="connsiteY7" fmla="*/ -1260 h 51422"/>
                  <a:gd name="connsiteX8" fmla="*/ 49751 w 51346"/>
                  <a:gd name="connsiteY8" fmla="*/ 2779 h 51422"/>
                  <a:gd name="connsiteX9" fmla="*/ 47173 w 51346"/>
                  <a:gd name="connsiteY9" fmla="*/ 5370 h 51422"/>
                  <a:gd name="connsiteX10" fmla="*/ 11105 w 51346"/>
                  <a:gd name="connsiteY10" fmla="*/ 41514 h 51422"/>
                  <a:gd name="connsiteX11" fmla="*/ 2443 w 51346"/>
                  <a:gd name="connsiteY11" fmla="*/ 50163 h 51422"/>
                  <a:gd name="connsiteX12" fmla="*/ -1595 w 51346"/>
                  <a:gd name="connsiteY12" fmla="*/ 46124 h 5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346" h="51422">
                    <a:moveTo>
                      <a:pt x="-1595" y="46124"/>
                    </a:moveTo>
                    <a:lnTo>
                      <a:pt x="30" y="44422"/>
                    </a:lnTo>
                    <a:lnTo>
                      <a:pt x="106" y="44422"/>
                    </a:lnTo>
                    <a:lnTo>
                      <a:pt x="2367" y="42174"/>
                    </a:lnTo>
                    <a:lnTo>
                      <a:pt x="2367" y="42085"/>
                    </a:lnTo>
                    <a:lnTo>
                      <a:pt x="2939" y="41514"/>
                    </a:lnTo>
                    <a:lnTo>
                      <a:pt x="3015" y="41514"/>
                    </a:lnTo>
                    <a:lnTo>
                      <a:pt x="45712" y="-1260"/>
                    </a:lnTo>
                    <a:lnTo>
                      <a:pt x="49751" y="2779"/>
                    </a:lnTo>
                    <a:lnTo>
                      <a:pt x="47173" y="5370"/>
                    </a:lnTo>
                    <a:lnTo>
                      <a:pt x="11105" y="41514"/>
                    </a:lnTo>
                    <a:lnTo>
                      <a:pt x="2443" y="50163"/>
                    </a:lnTo>
                    <a:lnTo>
                      <a:pt x="-1595" y="46124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8" name="Полилиния: фигура 967">
                <a:extLst>
                  <a:ext uri="{FF2B5EF4-FFF2-40B4-BE49-F238E27FC236}">
                    <a16:creationId xmlns:a16="http://schemas.microsoft.com/office/drawing/2014/main" id="{3685A27C-CC59-06EB-7225-FDFA5A9C0694}"/>
                  </a:ext>
                </a:extLst>
              </p:cNvPr>
              <p:cNvSpPr/>
              <p:nvPr/>
            </p:nvSpPr>
            <p:spPr>
              <a:xfrm flipV="1">
                <a:off x="5320652" y="4176877"/>
                <a:ext cx="51358" cy="51422"/>
              </a:xfrm>
              <a:custGeom>
                <a:avLst/>
                <a:gdLst>
                  <a:gd name="connsiteX0" fmla="*/ -1438 w 51358"/>
                  <a:gd name="connsiteY0" fmla="*/ 2779 h 51422"/>
                  <a:gd name="connsiteX1" fmla="*/ 2613 w 51358"/>
                  <a:gd name="connsiteY1" fmla="*/ -1260 h 51422"/>
                  <a:gd name="connsiteX2" fmla="*/ 6664 w 51358"/>
                  <a:gd name="connsiteY2" fmla="*/ 2779 h 51422"/>
                  <a:gd name="connsiteX3" fmla="*/ 6664 w 51358"/>
                  <a:gd name="connsiteY3" fmla="*/ 2855 h 51422"/>
                  <a:gd name="connsiteX4" fmla="*/ 48219 w 51358"/>
                  <a:gd name="connsiteY4" fmla="*/ 44422 h 51422"/>
                  <a:gd name="connsiteX5" fmla="*/ 49920 w 51358"/>
                  <a:gd name="connsiteY5" fmla="*/ 46124 h 51422"/>
                  <a:gd name="connsiteX6" fmla="*/ 45882 w 51358"/>
                  <a:gd name="connsiteY6" fmla="*/ 50163 h 51422"/>
                  <a:gd name="connsiteX7" fmla="*/ 37220 w 51358"/>
                  <a:gd name="connsiteY7" fmla="*/ 41514 h 51422"/>
                  <a:gd name="connsiteX8" fmla="*/ 6664 w 51358"/>
                  <a:gd name="connsiteY8" fmla="*/ 10869 h 51422"/>
                  <a:gd name="connsiteX9" fmla="*/ -1438 w 51358"/>
                  <a:gd name="connsiteY9" fmla="*/ 2779 h 51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358" h="51422">
                    <a:moveTo>
                      <a:pt x="-1438" y="2779"/>
                    </a:moveTo>
                    <a:lnTo>
                      <a:pt x="2613" y="-1260"/>
                    </a:lnTo>
                    <a:lnTo>
                      <a:pt x="6664" y="2779"/>
                    </a:lnTo>
                    <a:lnTo>
                      <a:pt x="6664" y="2855"/>
                    </a:lnTo>
                    <a:lnTo>
                      <a:pt x="48219" y="44422"/>
                    </a:lnTo>
                    <a:lnTo>
                      <a:pt x="49920" y="46124"/>
                    </a:lnTo>
                    <a:lnTo>
                      <a:pt x="45882" y="50163"/>
                    </a:lnTo>
                    <a:lnTo>
                      <a:pt x="37220" y="41514"/>
                    </a:lnTo>
                    <a:lnTo>
                      <a:pt x="6664" y="10869"/>
                    </a:lnTo>
                    <a:lnTo>
                      <a:pt x="-1438" y="2779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69" name="Полилиния: фигура 968">
                <a:extLst>
                  <a:ext uri="{FF2B5EF4-FFF2-40B4-BE49-F238E27FC236}">
                    <a16:creationId xmlns:a16="http://schemas.microsoft.com/office/drawing/2014/main" id="{0DE18DFD-9A57-FAC7-4637-9BBFA449AC3D}"/>
                  </a:ext>
                </a:extLst>
              </p:cNvPr>
              <p:cNvSpPr/>
              <p:nvPr/>
            </p:nvSpPr>
            <p:spPr>
              <a:xfrm flipV="1">
                <a:off x="5771324" y="4094149"/>
                <a:ext cx="99568" cy="88493"/>
              </a:xfrm>
              <a:custGeom>
                <a:avLst/>
                <a:gdLst>
                  <a:gd name="connsiteX0" fmla="*/ -1762 w 99568"/>
                  <a:gd name="connsiteY0" fmla="*/ -1317 h 88493"/>
                  <a:gd name="connsiteX1" fmla="*/ 97806 w 99568"/>
                  <a:gd name="connsiteY1" fmla="*/ -1317 h 88493"/>
                  <a:gd name="connsiteX2" fmla="*/ 97806 w 99568"/>
                  <a:gd name="connsiteY2" fmla="*/ 87177 h 88493"/>
                  <a:gd name="connsiteX3" fmla="*/ -1762 w 99568"/>
                  <a:gd name="connsiteY3" fmla="*/ 87177 h 88493"/>
                  <a:gd name="connsiteX4" fmla="*/ -1762 w 99568"/>
                  <a:gd name="connsiteY4" fmla="*/ -1317 h 8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568" h="88493">
                    <a:moveTo>
                      <a:pt x="-1762" y="-1317"/>
                    </a:moveTo>
                    <a:lnTo>
                      <a:pt x="97806" y="-1317"/>
                    </a:lnTo>
                    <a:lnTo>
                      <a:pt x="97806" y="87177"/>
                    </a:lnTo>
                    <a:lnTo>
                      <a:pt x="-1762" y="87177"/>
                    </a:lnTo>
                    <a:lnTo>
                      <a:pt x="-1762" y="-1317"/>
                    </a:ln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0" name="Полилиния: фигура 969">
                <a:extLst>
                  <a:ext uri="{FF2B5EF4-FFF2-40B4-BE49-F238E27FC236}">
                    <a16:creationId xmlns:a16="http://schemas.microsoft.com/office/drawing/2014/main" id="{7635F115-FAD0-5B72-4D52-53E82EB9D658}"/>
                  </a:ext>
                </a:extLst>
              </p:cNvPr>
              <p:cNvSpPr/>
              <p:nvPr/>
            </p:nvSpPr>
            <p:spPr>
              <a:xfrm flipV="1">
                <a:off x="5817285" y="4094149"/>
                <a:ext cx="53606" cy="88493"/>
              </a:xfrm>
              <a:custGeom>
                <a:avLst/>
                <a:gdLst>
                  <a:gd name="connsiteX0" fmla="*/ -1778 w 53606"/>
                  <a:gd name="connsiteY0" fmla="*/ -1317 h 88493"/>
                  <a:gd name="connsiteX1" fmla="*/ 51829 w 53606"/>
                  <a:gd name="connsiteY1" fmla="*/ -1317 h 88493"/>
                  <a:gd name="connsiteX2" fmla="*/ 51829 w 53606"/>
                  <a:gd name="connsiteY2" fmla="*/ 87177 h 88493"/>
                  <a:gd name="connsiteX3" fmla="*/ -1778 w 53606"/>
                  <a:gd name="connsiteY3" fmla="*/ 87177 h 88493"/>
                  <a:gd name="connsiteX4" fmla="*/ -1778 w 53606"/>
                  <a:gd name="connsiteY4" fmla="*/ -1317 h 8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6" h="88493">
                    <a:moveTo>
                      <a:pt x="-1778" y="-1317"/>
                    </a:moveTo>
                    <a:lnTo>
                      <a:pt x="51829" y="-1317"/>
                    </a:lnTo>
                    <a:lnTo>
                      <a:pt x="51829" y="87177"/>
                    </a:lnTo>
                    <a:lnTo>
                      <a:pt x="-1778" y="87177"/>
                    </a:lnTo>
                    <a:lnTo>
                      <a:pt x="-1778" y="-1317"/>
                    </a:ln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1" name="Полилиния: фигура 970">
                <a:extLst>
                  <a:ext uri="{FF2B5EF4-FFF2-40B4-BE49-F238E27FC236}">
                    <a16:creationId xmlns:a16="http://schemas.microsoft.com/office/drawing/2014/main" id="{32E6073A-34AA-3F44-8395-45F412CC7505}"/>
                  </a:ext>
                </a:extLst>
              </p:cNvPr>
              <p:cNvSpPr/>
              <p:nvPr/>
            </p:nvSpPr>
            <p:spPr>
              <a:xfrm flipV="1">
                <a:off x="5875350" y="4197972"/>
                <a:ext cx="57810" cy="115595"/>
              </a:xfrm>
              <a:custGeom>
                <a:avLst/>
                <a:gdLst>
                  <a:gd name="connsiteX0" fmla="*/ -1819 w 57810"/>
                  <a:gd name="connsiteY0" fmla="*/ 56586 h 115595"/>
                  <a:gd name="connsiteX1" fmla="*/ 55991 w 57810"/>
                  <a:gd name="connsiteY1" fmla="*/ -1212 h 115595"/>
                  <a:gd name="connsiteX2" fmla="*/ 55991 w 57810"/>
                  <a:gd name="connsiteY2" fmla="*/ 114383 h 115595"/>
                  <a:gd name="connsiteX3" fmla="*/ -1819 w 57810"/>
                  <a:gd name="connsiteY3" fmla="*/ 56586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10" h="115595">
                    <a:moveTo>
                      <a:pt x="-1819" y="56586"/>
                    </a:moveTo>
                    <a:cubicBezTo>
                      <a:pt x="-1819" y="24670"/>
                      <a:pt x="24063" y="-1212"/>
                      <a:pt x="55991" y="-1212"/>
                    </a:cubicBezTo>
                    <a:lnTo>
                      <a:pt x="55991" y="114383"/>
                    </a:lnTo>
                    <a:cubicBezTo>
                      <a:pt x="24063" y="114383"/>
                      <a:pt x="-1819" y="88513"/>
                      <a:pt x="-1819" y="56586"/>
                    </a:cubicBezTo>
                  </a:path>
                </a:pathLst>
              </a:custGeom>
              <a:solidFill>
                <a:srgbClr val="40404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2" name="Полилиния: фигура 971">
                <a:extLst>
                  <a:ext uri="{FF2B5EF4-FFF2-40B4-BE49-F238E27FC236}">
                    <a16:creationId xmlns:a16="http://schemas.microsoft.com/office/drawing/2014/main" id="{48B468BF-ED8C-BE8E-8B6F-C843FB07136C}"/>
                  </a:ext>
                </a:extLst>
              </p:cNvPr>
              <p:cNvSpPr/>
              <p:nvPr/>
            </p:nvSpPr>
            <p:spPr>
              <a:xfrm flipV="1">
                <a:off x="5933160" y="4197972"/>
                <a:ext cx="57810" cy="115595"/>
              </a:xfrm>
              <a:custGeom>
                <a:avLst/>
                <a:gdLst>
                  <a:gd name="connsiteX0" fmla="*/ -1859 w 57810"/>
                  <a:gd name="connsiteY0" fmla="*/ 114383 h 115595"/>
                  <a:gd name="connsiteX1" fmla="*/ -1859 w 57810"/>
                  <a:gd name="connsiteY1" fmla="*/ -1212 h 115595"/>
                  <a:gd name="connsiteX2" fmla="*/ 55952 w 57810"/>
                  <a:gd name="connsiteY2" fmla="*/ 56586 h 115595"/>
                  <a:gd name="connsiteX3" fmla="*/ -1859 w 57810"/>
                  <a:gd name="connsiteY3" fmla="*/ 114383 h 11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10" h="115595">
                    <a:moveTo>
                      <a:pt x="-1859" y="114383"/>
                    </a:moveTo>
                    <a:lnTo>
                      <a:pt x="-1859" y="-1212"/>
                    </a:lnTo>
                    <a:cubicBezTo>
                      <a:pt x="30056" y="-1212"/>
                      <a:pt x="55952" y="24670"/>
                      <a:pt x="55952" y="56586"/>
                    </a:cubicBezTo>
                    <a:cubicBezTo>
                      <a:pt x="55952" y="88513"/>
                      <a:pt x="30056" y="114383"/>
                      <a:pt x="-1859" y="114383"/>
                    </a:cubicBezTo>
                  </a:path>
                </a:pathLst>
              </a:custGeom>
              <a:solidFill>
                <a:srgbClr val="000000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3" name="Полилиния: фигура 972">
                <a:extLst>
                  <a:ext uri="{FF2B5EF4-FFF2-40B4-BE49-F238E27FC236}">
                    <a16:creationId xmlns:a16="http://schemas.microsoft.com/office/drawing/2014/main" id="{7E323AC8-7A64-06DB-0003-381E0FE654FD}"/>
                  </a:ext>
                </a:extLst>
              </p:cNvPr>
              <p:cNvSpPr/>
              <p:nvPr/>
            </p:nvSpPr>
            <p:spPr>
              <a:xfrm flipV="1">
                <a:off x="5893384" y="4216006"/>
                <a:ext cx="39776" cy="79552"/>
              </a:xfrm>
              <a:custGeom>
                <a:avLst/>
                <a:gdLst>
                  <a:gd name="connsiteX0" fmla="*/ -1825 w 39776"/>
                  <a:gd name="connsiteY0" fmla="*/ 38577 h 79552"/>
                  <a:gd name="connsiteX1" fmla="*/ 37951 w 39776"/>
                  <a:gd name="connsiteY1" fmla="*/ -1212 h 79552"/>
                  <a:gd name="connsiteX2" fmla="*/ 37951 w 39776"/>
                  <a:gd name="connsiteY2" fmla="*/ 78341 h 79552"/>
                  <a:gd name="connsiteX3" fmla="*/ -1825 w 39776"/>
                  <a:gd name="connsiteY3" fmla="*/ 38577 h 7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76" h="79552">
                    <a:moveTo>
                      <a:pt x="-1825" y="38577"/>
                    </a:moveTo>
                    <a:cubicBezTo>
                      <a:pt x="-1825" y="16593"/>
                      <a:pt x="15980" y="-1212"/>
                      <a:pt x="37951" y="-1212"/>
                    </a:cubicBezTo>
                    <a:lnTo>
                      <a:pt x="37951" y="78341"/>
                    </a:lnTo>
                    <a:cubicBezTo>
                      <a:pt x="15980" y="78341"/>
                      <a:pt x="-1825" y="60535"/>
                      <a:pt x="-1825" y="38577"/>
                    </a:cubicBezTo>
                  </a:path>
                </a:pathLst>
              </a:custGeom>
              <a:solidFill>
                <a:srgbClr val="D9D9D9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4" name="Полилиния: фигура 973">
                <a:extLst>
                  <a:ext uri="{FF2B5EF4-FFF2-40B4-BE49-F238E27FC236}">
                    <a16:creationId xmlns:a16="http://schemas.microsoft.com/office/drawing/2014/main" id="{CAE075C4-BC5D-18C8-1A5F-E96C8DA0D473}"/>
                  </a:ext>
                </a:extLst>
              </p:cNvPr>
              <p:cNvSpPr/>
              <p:nvPr/>
            </p:nvSpPr>
            <p:spPr>
              <a:xfrm flipV="1">
                <a:off x="5933160" y="4216006"/>
                <a:ext cx="39763" cy="79552"/>
              </a:xfrm>
              <a:custGeom>
                <a:avLst/>
                <a:gdLst>
                  <a:gd name="connsiteX0" fmla="*/ -1852 w 39763"/>
                  <a:gd name="connsiteY0" fmla="*/ 78341 h 79552"/>
                  <a:gd name="connsiteX1" fmla="*/ -1852 w 39763"/>
                  <a:gd name="connsiteY1" fmla="*/ -1212 h 79552"/>
                  <a:gd name="connsiteX2" fmla="*/ 37911 w 39763"/>
                  <a:gd name="connsiteY2" fmla="*/ 38577 h 79552"/>
                  <a:gd name="connsiteX3" fmla="*/ -1852 w 39763"/>
                  <a:gd name="connsiteY3" fmla="*/ 78341 h 7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3" h="79552">
                    <a:moveTo>
                      <a:pt x="-1852" y="78341"/>
                    </a:moveTo>
                    <a:lnTo>
                      <a:pt x="-1852" y="-1212"/>
                    </a:lnTo>
                    <a:cubicBezTo>
                      <a:pt x="20106" y="-1212"/>
                      <a:pt x="37911" y="16593"/>
                      <a:pt x="37911" y="38577"/>
                    </a:cubicBezTo>
                    <a:cubicBezTo>
                      <a:pt x="37911" y="60535"/>
                      <a:pt x="20106" y="78341"/>
                      <a:pt x="-1852" y="78341"/>
                    </a:cubicBezTo>
                  </a:path>
                </a:pathLst>
              </a:custGeom>
              <a:solidFill>
                <a:srgbClr val="BFBFB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5" name="Полилиния: фигура 974">
                <a:extLst>
                  <a:ext uri="{FF2B5EF4-FFF2-40B4-BE49-F238E27FC236}">
                    <a16:creationId xmlns:a16="http://schemas.microsoft.com/office/drawing/2014/main" id="{5150C53E-1A0B-5F17-20AB-72D7CCC623F8}"/>
                  </a:ext>
                </a:extLst>
              </p:cNvPr>
              <p:cNvSpPr/>
              <p:nvPr/>
            </p:nvSpPr>
            <p:spPr>
              <a:xfrm flipV="1">
                <a:off x="5901867" y="4224502"/>
                <a:ext cx="62572" cy="62560"/>
              </a:xfrm>
              <a:custGeom>
                <a:avLst/>
                <a:gdLst>
                  <a:gd name="connsiteX0" fmla="*/ 29454 w 62572"/>
                  <a:gd name="connsiteY0" fmla="*/ 2674 h 62560"/>
                  <a:gd name="connsiteX1" fmla="*/ 2035 w 62572"/>
                  <a:gd name="connsiteY1" fmla="*/ 30081 h 62560"/>
                  <a:gd name="connsiteX2" fmla="*/ 29454 w 62572"/>
                  <a:gd name="connsiteY2" fmla="*/ 57487 h 62560"/>
                  <a:gd name="connsiteX3" fmla="*/ 56861 w 62572"/>
                  <a:gd name="connsiteY3" fmla="*/ 30081 h 62560"/>
                  <a:gd name="connsiteX4" fmla="*/ 29454 w 62572"/>
                  <a:gd name="connsiteY4" fmla="*/ 2674 h 62560"/>
                  <a:gd name="connsiteX5" fmla="*/ 29454 w 62572"/>
                  <a:gd name="connsiteY5" fmla="*/ 61348 h 62560"/>
                  <a:gd name="connsiteX6" fmla="*/ -1839 w 62572"/>
                  <a:gd name="connsiteY6" fmla="*/ 30081 h 62560"/>
                  <a:gd name="connsiteX7" fmla="*/ 29454 w 62572"/>
                  <a:gd name="connsiteY7" fmla="*/ -1212 h 62560"/>
                  <a:gd name="connsiteX8" fmla="*/ 60734 w 62572"/>
                  <a:gd name="connsiteY8" fmla="*/ 30081 h 62560"/>
                  <a:gd name="connsiteX9" fmla="*/ 29454 w 62572"/>
                  <a:gd name="connsiteY9" fmla="*/ 61348 h 6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572" h="62560">
                    <a:moveTo>
                      <a:pt x="29454" y="2674"/>
                    </a:moveTo>
                    <a:cubicBezTo>
                      <a:pt x="14303" y="2674"/>
                      <a:pt x="2035" y="14929"/>
                      <a:pt x="2035" y="30081"/>
                    </a:cubicBezTo>
                    <a:cubicBezTo>
                      <a:pt x="2035" y="45219"/>
                      <a:pt x="14303" y="57487"/>
                      <a:pt x="29454" y="57487"/>
                    </a:cubicBezTo>
                    <a:cubicBezTo>
                      <a:pt x="44580" y="57487"/>
                      <a:pt x="56861" y="45219"/>
                      <a:pt x="56861" y="30081"/>
                    </a:cubicBezTo>
                    <a:cubicBezTo>
                      <a:pt x="56861" y="14929"/>
                      <a:pt x="44580" y="2674"/>
                      <a:pt x="29454" y="2674"/>
                    </a:cubicBezTo>
                    <a:close/>
                    <a:moveTo>
                      <a:pt x="29454" y="61348"/>
                    </a:moveTo>
                    <a:cubicBezTo>
                      <a:pt x="12169" y="61348"/>
                      <a:pt x="-1839" y="47340"/>
                      <a:pt x="-1839" y="30081"/>
                    </a:cubicBezTo>
                    <a:cubicBezTo>
                      <a:pt x="-1839" y="12796"/>
                      <a:pt x="12169" y="-1212"/>
                      <a:pt x="29454" y="-1212"/>
                    </a:cubicBezTo>
                    <a:cubicBezTo>
                      <a:pt x="46726" y="-1212"/>
                      <a:pt x="60734" y="12796"/>
                      <a:pt x="60734" y="30081"/>
                    </a:cubicBezTo>
                    <a:cubicBezTo>
                      <a:pt x="60734" y="47340"/>
                      <a:pt x="46726" y="61348"/>
                      <a:pt x="29454" y="61348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6" name="Полилиния: фигура 975">
                <a:extLst>
                  <a:ext uri="{FF2B5EF4-FFF2-40B4-BE49-F238E27FC236}">
                    <a16:creationId xmlns:a16="http://schemas.microsoft.com/office/drawing/2014/main" id="{2059AEDA-7D63-D52B-E141-2A9F5CC3357C}"/>
                  </a:ext>
                </a:extLst>
              </p:cNvPr>
              <p:cNvSpPr/>
              <p:nvPr/>
            </p:nvSpPr>
            <p:spPr>
              <a:xfrm flipV="1">
                <a:off x="5930899" y="4232922"/>
                <a:ext cx="4495" cy="4495"/>
              </a:xfrm>
              <a:custGeom>
                <a:avLst/>
                <a:gdLst>
                  <a:gd name="connsiteX0" fmla="*/ -1839 w 4495"/>
                  <a:gd name="connsiteY0" fmla="*/ 1030 h 4495"/>
                  <a:gd name="connsiteX1" fmla="*/ 422 w 4495"/>
                  <a:gd name="connsiteY1" fmla="*/ -1231 h 4495"/>
                  <a:gd name="connsiteX2" fmla="*/ 2657 w 4495"/>
                  <a:gd name="connsiteY2" fmla="*/ 1030 h 4495"/>
                  <a:gd name="connsiteX3" fmla="*/ 422 w 4495"/>
                  <a:gd name="connsiteY3" fmla="*/ 3265 h 4495"/>
                  <a:gd name="connsiteX4" fmla="*/ -1839 w 4495"/>
                  <a:gd name="connsiteY4" fmla="*/ 1030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-1839" y="1030"/>
                    </a:moveTo>
                    <a:cubicBezTo>
                      <a:pt x="-1839" y="-227"/>
                      <a:pt x="-836" y="-1231"/>
                      <a:pt x="422" y="-1231"/>
                    </a:cubicBezTo>
                    <a:cubicBezTo>
                      <a:pt x="1654" y="-1231"/>
                      <a:pt x="2657" y="-227"/>
                      <a:pt x="2657" y="1030"/>
                    </a:cubicBezTo>
                    <a:cubicBezTo>
                      <a:pt x="2657" y="2262"/>
                      <a:pt x="1654" y="3265"/>
                      <a:pt x="422" y="3265"/>
                    </a:cubicBezTo>
                    <a:cubicBezTo>
                      <a:pt x="-836" y="3265"/>
                      <a:pt x="-1839" y="2262"/>
                      <a:pt x="-1839" y="1030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7" name="Полилиния: фигура 976">
                <a:extLst>
                  <a:ext uri="{FF2B5EF4-FFF2-40B4-BE49-F238E27FC236}">
                    <a16:creationId xmlns:a16="http://schemas.microsoft.com/office/drawing/2014/main" id="{10F474D0-3420-CDCB-0EE0-77DEB9C82767}"/>
                  </a:ext>
                </a:extLst>
              </p:cNvPr>
              <p:cNvSpPr/>
              <p:nvPr/>
            </p:nvSpPr>
            <p:spPr>
              <a:xfrm flipV="1">
                <a:off x="5930899" y="4274146"/>
                <a:ext cx="4495" cy="4495"/>
              </a:xfrm>
              <a:custGeom>
                <a:avLst/>
                <a:gdLst>
                  <a:gd name="connsiteX0" fmla="*/ -1839 w 4495"/>
                  <a:gd name="connsiteY0" fmla="*/ 1067 h 4495"/>
                  <a:gd name="connsiteX1" fmla="*/ 422 w 4495"/>
                  <a:gd name="connsiteY1" fmla="*/ -1194 h 4495"/>
                  <a:gd name="connsiteX2" fmla="*/ 2657 w 4495"/>
                  <a:gd name="connsiteY2" fmla="*/ 1067 h 4495"/>
                  <a:gd name="connsiteX3" fmla="*/ 422 w 4495"/>
                  <a:gd name="connsiteY3" fmla="*/ 3302 h 4495"/>
                  <a:gd name="connsiteX4" fmla="*/ -1839 w 4495"/>
                  <a:gd name="connsiteY4" fmla="*/ 106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-1839" y="1067"/>
                    </a:moveTo>
                    <a:cubicBezTo>
                      <a:pt x="-1839" y="-190"/>
                      <a:pt x="-836" y="-1194"/>
                      <a:pt x="422" y="-1194"/>
                    </a:cubicBezTo>
                    <a:cubicBezTo>
                      <a:pt x="1654" y="-1194"/>
                      <a:pt x="2657" y="-190"/>
                      <a:pt x="2657" y="1067"/>
                    </a:cubicBezTo>
                    <a:cubicBezTo>
                      <a:pt x="2657" y="2299"/>
                      <a:pt x="1654" y="3302"/>
                      <a:pt x="422" y="3302"/>
                    </a:cubicBezTo>
                    <a:cubicBezTo>
                      <a:pt x="-836" y="3302"/>
                      <a:pt x="-1839" y="2299"/>
                      <a:pt x="-1839" y="106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8" name="Полилиния: фигура 977">
                <a:extLst>
                  <a:ext uri="{FF2B5EF4-FFF2-40B4-BE49-F238E27FC236}">
                    <a16:creationId xmlns:a16="http://schemas.microsoft.com/office/drawing/2014/main" id="{01882F6B-2F04-3BA0-551B-769FD39AF1C6}"/>
                  </a:ext>
                </a:extLst>
              </p:cNvPr>
              <p:cNvSpPr/>
              <p:nvPr/>
            </p:nvSpPr>
            <p:spPr>
              <a:xfrm flipV="1">
                <a:off x="5941205" y="4235674"/>
                <a:ext cx="4503" cy="4501"/>
              </a:xfrm>
              <a:custGeom>
                <a:avLst/>
                <a:gdLst>
                  <a:gd name="connsiteX0" fmla="*/ -1534 w 4503"/>
                  <a:gd name="connsiteY0" fmla="*/ 2152 h 4501"/>
                  <a:gd name="connsiteX1" fmla="*/ -722 w 4503"/>
                  <a:gd name="connsiteY1" fmla="*/ -934 h 4501"/>
                  <a:gd name="connsiteX2" fmla="*/ 2364 w 4503"/>
                  <a:gd name="connsiteY2" fmla="*/ -96 h 4501"/>
                  <a:gd name="connsiteX3" fmla="*/ 1526 w 4503"/>
                  <a:gd name="connsiteY3" fmla="*/ 2964 h 4501"/>
                  <a:gd name="connsiteX4" fmla="*/ -1534 w 4503"/>
                  <a:gd name="connsiteY4" fmla="*/ 2152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3" h="4501">
                    <a:moveTo>
                      <a:pt x="-1534" y="2152"/>
                    </a:moveTo>
                    <a:cubicBezTo>
                      <a:pt x="-2169" y="1072"/>
                      <a:pt x="-1801" y="-299"/>
                      <a:pt x="-722" y="-934"/>
                    </a:cubicBezTo>
                    <a:cubicBezTo>
                      <a:pt x="358" y="-1544"/>
                      <a:pt x="1729" y="-1176"/>
                      <a:pt x="2364" y="-96"/>
                    </a:cubicBezTo>
                    <a:cubicBezTo>
                      <a:pt x="2974" y="958"/>
                      <a:pt x="2606" y="2355"/>
                      <a:pt x="1526" y="2964"/>
                    </a:cubicBezTo>
                    <a:cubicBezTo>
                      <a:pt x="459" y="3599"/>
                      <a:pt x="-925" y="3218"/>
                      <a:pt x="-1534" y="215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79" name="Полилиния: фигура 978">
                <a:extLst>
                  <a:ext uri="{FF2B5EF4-FFF2-40B4-BE49-F238E27FC236}">
                    <a16:creationId xmlns:a16="http://schemas.microsoft.com/office/drawing/2014/main" id="{FE513199-E9DB-31A9-DA8D-B186CAA81AC8}"/>
                  </a:ext>
                </a:extLst>
              </p:cNvPr>
              <p:cNvSpPr/>
              <p:nvPr/>
            </p:nvSpPr>
            <p:spPr>
              <a:xfrm flipV="1">
                <a:off x="5920596" y="4271386"/>
                <a:ext cx="4497" cy="4491"/>
              </a:xfrm>
              <a:custGeom>
                <a:avLst/>
                <a:gdLst>
                  <a:gd name="connsiteX0" fmla="*/ -1523 w 4497"/>
                  <a:gd name="connsiteY0" fmla="*/ 2173 h 4491"/>
                  <a:gd name="connsiteX1" fmla="*/ -710 w 4497"/>
                  <a:gd name="connsiteY1" fmla="*/ -888 h 4491"/>
                  <a:gd name="connsiteX2" fmla="*/ 2363 w 4497"/>
                  <a:gd name="connsiteY2" fmla="*/ -75 h 4491"/>
                  <a:gd name="connsiteX3" fmla="*/ 1538 w 4497"/>
                  <a:gd name="connsiteY3" fmla="*/ 2998 h 4491"/>
                  <a:gd name="connsiteX4" fmla="*/ -1523 w 4497"/>
                  <a:gd name="connsiteY4" fmla="*/ 2173 h 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7" h="4491">
                    <a:moveTo>
                      <a:pt x="-1523" y="2173"/>
                    </a:moveTo>
                    <a:cubicBezTo>
                      <a:pt x="-2158" y="1106"/>
                      <a:pt x="-1777" y="-291"/>
                      <a:pt x="-710" y="-888"/>
                    </a:cubicBezTo>
                    <a:cubicBezTo>
                      <a:pt x="369" y="-1523"/>
                      <a:pt x="1741" y="-1142"/>
                      <a:pt x="2363" y="-75"/>
                    </a:cubicBezTo>
                    <a:cubicBezTo>
                      <a:pt x="2985" y="992"/>
                      <a:pt x="2617" y="2376"/>
                      <a:pt x="1538" y="2998"/>
                    </a:cubicBezTo>
                    <a:cubicBezTo>
                      <a:pt x="471" y="3608"/>
                      <a:pt x="-926" y="3253"/>
                      <a:pt x="-1523" y="217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0" name="Полилиния: фигура 979">
                <a:extLst>
                  <a:ext uri="{FF2B5EF4-FFF2-40B4-BE49-F238E27FC236}">
                    <a16:creationId xmlns:a16="http://schemas.microsoft.com/office/drawing/2014/main" id="{97704108-20A6-A03E-7646-C2ABF2372C34}"/>
                  </a:ext>
                </a:extLst>
              </p:cNvPr>
              <p:cNvSpPr/>
              <p:nvPr/>
            </p:nvSpPr>
            <p:spPr>
              <a:xfrm flipV="1">
                <a:off x="5948758" y="4243230"/>
                <a:ext cx="4495" cy="4495"/>
              </a:xfrm>
              <a:custGeom>
                <a:avLst/>
                <a:gdLst>
                  <a:gd name="connsiteX0" fmla="*/ -723 w 4495"/>
                  <a:gd name="connsiteY0" fmla="*/ 2977 h 4495"/>
                  <a:gd name="connsiteX1" fmla="*/ -1549 w 4495"/>
                  <a:gd name="connsiteY1" fmla="*/ -96 h 4495"/>
                  <a:gd name="connsiteX2" fmla="*/ 1525 w 4495"/>
                  <a:gd name="connsiteY2" fmla="*/ -922 h 4495"/>
                  <a:gd name="connsiteX3" fmla="*/ 2350 w 4495"/>
                  <a:gd name="connsiteY3" fmla="*/ 2152 h 4495"/>
                  <a:gd name="connsiteX4" fmla="*/ -723 w 4495"/>
                  <a:gd name="connsiteY4" fmla="*/ 297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-723" y="2977"/>
                    </a:moveTo>
                    <a:cubicBezTo>
                      <a:pt x="-1803" y="2355"/>
                      <a:pt x="-2171" y="983"/>
                      <a:pt x="-1549" y="-96"/>
                    </a:cubicBezTo>
                    <a:cubicBezTo>
                      <a:pt x="-926" y="-1163"/>
                      <a:pt x="445" y="-1544"/>
                      <a:pt x="1525" y="-922"/>
                    </a:cubicBezTo>
                    <a:cubicBezTo>
                      <a:pt x="2592" y="-299"/>
                      <a:pt x="2960" y="1085"/>
                      <a:pt x="2350" y="2152"/>
                    </a:cubicBezTo>
                    <a:cubicBezTo>
                      <a:pt x="1728" y="3231"/>
                      <a:pt x="344" y="3587"/>
                      <a:pt x="-723" y="297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1" name="Полилиния: фигура 980">
                <a:extLst>
                  <a:ext uri="{FF2B5EF4-FFF2-40B4-BE49-F238E27FC236}">
                    <a16:creationId xmlns:a16="http://schemas.microsoft.com/office/drawing/2014/main" id="{165E9645-3219-7518-C6C2-14BDC8A44731}"/>
                  </a:ext>
                </a:extLst>
              </p:cNvPr>
              <p:cNvSpPr/>
              <p:nvPr/>
            </p:nvSpPr>
            <p:spPr>
              <a:xfrm flipV="1">
                <a:off x="5913049" y="4263836"/>
                <a:ext cx="4500" cy="4498"/>
              </a:xfrm>
              <a:custGeom>
                <a:avLst/>
                <a:gdLst>
                  <a:gd name="connsiteX0" fmla="*/ -715 w 4500"/>
                  <a:gd name="connsiteY0" fmla="*/ 2993 h 4498"/>
                  <a:gd name="connsiteX1" fmla="*/ -1515 w 4500"/>
                  <a:gd name="connsiteY1" fmla="*/ -81 h 4498"/>
                  <a:gd name="connsiteX2" fmla="*/ 1546 w 4500"/>
                  <a:gd name="connsiteY2" fmla="*/ -906 h 4498"/>
                  <a:gd name="connsiteX3" fmla="*/ 2371 w 4500"/>
                  <a:gd name="connsiteY3" fmla="*/ 2167 h 4498"/>
                  <a:gd name="connsiteX4" fmla="*/ -715 w 4500"/>
                  <a:gd name="connsiteY4" fmla="*/ 2993 h 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0" h="4498">
                    <a:moveTo>
                      <a:pt x="-715" y="2993"/>
                    </a:moveTo>
                    <a:cubicBezTo>
                      <a:pt x="-1781" y="2383"/>
                      <a:pt x="-2150" y="999"/>
                      <a:pt x="-1515" y="-81"/>
                    </a:cubicBezTo>
                    <a:cubicBezTo>
                      <a:pt x="-905" y="-1160"/>
                      <a:pt x="479" y="-1516"/>
                      <a:pt x="1546" y="-906"/>
                    </a:cubicBezTo>
                    <a:cubicBezTo>
                      <a:pt x="2625" y="-284"/>
                      <a:pt x="2994" y="1101"/>
                      <a:pt x="2371" y="2167"/>
                    </a:cubicBezTo>
                    <a:cubicBezTo>
                      <a:pt x="1749" y="3247"/>
                      <a:pt x="390" y="3615"/>
                      <a:pt x="-715" y="299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2" name="Полилиния: фигура 981">
                <a:extLst>
                  <a:ext uri="{FF2B5EF4-FFF2-40B4-BE49-F238E27FC236}">
                    <a16:creationId xmlns:a16="http://schemas.microsoft.com/office/drawing/2014/main" id="{E445AC28-19F2-322A-C11F-E60312D258B6}"/>
                  </a:ext>
                </a:extLst>
              </p:cNvPr>
              <p:cNvSpPr/>
              <p:nvPr/>
            </p:nvSpPr>
            <p:spPr>
              <a:xfrm flipV="1">
                <a:off x="5951524" y="4253534"/>
                <a:ext cx="4495" cy="4495"/>
              </a:xfrm>
              <a:custGeom>
                <a:avLst/>
                <a:gdLst>
                  <a:gd name="connsiteX0" fmla="*/ 395 w 4495"/>
                  <a:gd name="connsiteY0" fmla="*/ 3284 h 4495"/>
                  <a:gd name="connsiteX1" fmla="*/ -1853 w 4495"/>
                  <a:gd name="connsiteY1" fmla="*/ 1048 h 4495"/>
                  <a:gd name="connsiteX2" fmla="*/ 395 w 4495"/>
                  <a:gd name="connsiteY2" fmla="*/ -1212 h 4495"/>
                  <a:gd name="connsiteX3" fmla="*/ 2643 w 4495"/>
                  <a:gd name="connsiteY3" fmla="*/ 1048 h 4495"/>
                  <a:gd name="connsiteX4" fmla="*/ 395 w 4495"/>
                  <a:gd name="connsiteY4" fmla="*/ 3284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395" y="3284"/>
                    </a:moveTo>
                    <a:cubicBezTo>
                      <a:pt x="-850" y="3284"/>
                      <a:pt x="-1853" y="2280"/>
                      <a:pt x="-1853" y="1048"/>
                    </a:cubicBezTo>
                    <a:cubicBezTo>
                      <a:pt x="-1853" y="-209"/>
                      <a:pt x="-850" y="-1212"/>
                      <a:pt x="395" y="-1212"/>
                    </a:cubicBezTo>
                    <a:cubicBezTo>
                      <a:pt x="1640" y="-1212"/>
                      <a:pt x="2643" y="-209"/>
                      <a:pt x="2643" y="1048"/>
                    </a:cubicBezTo>
                    <a:cubicBezTo>
                      <a:pt x="2643" y="2280"/>
                      <a:pt x="1640" y="3284"/>
                      <a:pt x="395" y="3284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3" name="Полилиния: фигура 982">
                <a:extLst>
                  <a:ext uri="{FF2B5EF4-FFF2-40B4-BE49-F238E27FC236}">
                    <a16:creationId xmlns:a16="http://schemas.microsoft.com/office/drawing/2014/main" id="{FFF33DAA-47F1-4854-F31A-20D9EA48AB2A}"/>
                  </a:ext>
                </a:extLst>
              </p:cNvPr>
              <p:cNvSpPr/>
              <p:nvPr/>
            </p:nvSpPr>
            <p:spPr>
              <a:xfrm flipV="1">
                <a:off x="5910287" y="4253534"/>
                <a:ext cx="4495" cy="4495"/>
              </a:xfrm>
              <a:custGeom>
                <a:avLst/>
                <a:gdLst>
                  <a:gd name="connsiteX0" fmla="*/ 423 w 4495"/>
                  <a:gd name="connsiteY0" fmla="*/ 3284 h 4495"/>
                  <a:gd name="connsiteX1" fmla="*/ -1825 w 4495"/>
                  <a:gd name="connsiteY1" fmla="*/ 1048 h 4495"/>
                  <a:gd name="connsiteX2" fmla="*/ 423 w 4495"/>
                  <a:gd name="connsiteY2" fmla="*/ -1212 h 4495"/>
                  <a:gd name="connsiteX3" fmla="*/ 2671 w 4495"/>
                  <a:gd name="connsiteY3" fmla="*/ 1048 h 4495"/>
                  <a:gd name="connsiteX4" fmla="*/ 423 w 4495"/>
                  <a:gd name="connsiteY4" fmla="*/ 3284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5">
                    <a:moveTo>
                      <a:pt x="423" y="3284"/>
                    </a:moveTo>
                    <a:cubicBezTo>
                      <a:pt x="-821" y="3284"/>
                      <a:pt x="-1825" y="2280"/>
                      <a:pt x="-1825" y="1048"/>
                    </a:cubicBezTo>
                    <a:cubicBezTo>
                      <a:pt x="-1825" y="-209"/>
                      <a:pt x="-821" y="-1212"/>
                      <a:pt x="423" y="-1212"/>
                    </a:cubicBezTo>
                    <a:cubicBezTo>
                      <a:pt x="1668" y="-1212"/>
                      <a:pt x="2671" y="-209"/>
                      <a:pt x="2671" y="1048"/>
                    </a:cubicBezTo>
                    <a:cubicBezTo>
                      <a:pt x="2671" y="2280"/>
                      <a:pt x="1668" y="3284"/>
                      <a:pt x="423" y="3284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4" name="Полилиния: фигура 983">
                <a:extLst>
                  <a:ext uri="{FF2B5EF4-FFF2-40B4-BE49-F238E27FC236}">
                    <a16:creationId xmlns:a16="http://schemas.microsoft.com/office/drawing/2014/main" id="{69240D34-1F8D-6B25-A2C3-6A2E5B241A2B}"/>
                  </a:ext>
                </a:extLst>
              </p:cNvPr>
              <p:cNvSpPr/>
              <p:nvPr/>
            </p:nvSpPr>
            <p:spPr>
              <a:xfrm flipV="1">
                <a:off x="5948758" y="4263836"/>
                <a:ext cx="4495" cy="4498"/>
              </a:xfrm>
              <a:custGeom>
                <a:avLst/>
                <a:gdLst>
                  <a:gd name="connsiteX0" fmla="*/ 1525 w 4495"/>
                  <a:gd name="connsiteY0" fmla="*/ 2993 h 4498"/>
                  <a:gd name="connsiteX1" fmla="*/ -1549 w 4495"/>
                  <a:gd name="connsiteY1" fmla="*/ 2167 h 4498"/>
                  <a:gd name="connsiteX2" fmla="*/ -723 w 4495"/>
                  <a:gd name="connsiteY2" fmla="*/ -906 h 4498"/>
                  <a:gd name="connsiteX3" fmla="*/ 2350 w 4495"/>
                  <a:gd name="connsiteY3" fmla="*/ -81 h 4498"/>
                  <a:gd name="connsiteX4" fmla="*/ 1525 w 4495"/>
                  <a:gd name="connsiteY4" fmla="*/ 2993 h 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5" h="4498">
                    <a:moveTo>
                      <a:pt x="1525" y="2993"/>
                    </a:moveTo>
                    <a:cubicBezTo>
                      <a:pt x="445" y="3615"/>
                      <a:pt x="-926" y="3247"/>
                      <a:pt x="-1549" y="2167"/>
                    </a:cubicBezTo>
                    <a:cubicBezTo>
                      <a:pt x="-2171" y="1101"/>
                      <a:pt x="-1803" y="-284"/>
                      <a:pt x="-723" y="-906"/>
                    </a:cubicBezTo>
                    <a:cubicBezTo>
                      <a:pt x="344" y="-1516"/>
                      <a:pt x="1728" y="-1160"/>
                      <a:pt x="2350" y="-81"/>
                    </a:cubicBezTo>
                    <a:cubicBezTo>
                      <a:pt x="2960" y="999"/>
                      <a:pt x="2592" y="2383"/>
                      <a:pt x="1525" y="299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5" name="Полилиния: фигура 984">
                <a:extLst>
                  <a:ext uri="{FF2B5EF4-FFF2-40B4-BE49-F238E27FC236}">
                    <a16:creationId xmlns:a16="http://schemas.microsoft.com/office/drawing/2014/main" id="{FD2CA695-B3B5-F4D7-BB76-FE94060024FB}"/>
                  </a:ext>
                </a:extLst>
              </p:cNvPr>
              <p:cNvSpPr/>
              <p:nvPr/>
            </p:nvSpPr>
            <p:spPr>
              <a:xfrm flipV="1">
                <a:off x="5913049" y="4243230"/>
                <a:ext cx="4500" cy="4495"/>
              </a:xfrm>
              <a:custGeom>
                <a:avLst/>
                <a:gdLst>
                  <a:gd name="connsiteX0" fmla="*/ 1546 w 4500"/>
                  <a:gd name="connsiteY0" fmla="*/ 2977 h 4495"/>
                  <a:gd name="connsiteX1" fmla="*/ -1515 w 4500"/>
                  <a:gd name="connsiteY1" fmla="*/ 2152 h 4495"/>
                  <a:gd name="connsiteX2" fmla="*/ -715 w 4500"/>
                  <a:gd name="connsiteY2" fmla="*/ -922 h 4495"/>
                  <a:gd name="connsiteX3" fmla="*/ 2371 w 4500"/>
                  <a:gd name="connsiteY3" fmla="*/ -96 h 4495"/>
                  <a:gd name="connsiteX4" fmla="*/ 1546 w 4500"/>
                  <a:gd name="connsiteY4" fmla="*/ 2977 h 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0" h="4495">
                    <a:moveTo>
                      <a:pt x="1546" y="2977"/>
                    </a:moveTo>
                    <a:cubicBezTo>
                      <a:pt x="479" y="3587"/>
                      <a:pt x="-905" y="3231"/>
                      <a:pt x="-1515" y="2152"/>
                    </a:cubicBezTo>
                    <a:cubicBezTo>
                      <a:pt x="-2150" y="1085"/>
                      <a:pt x="-1781" y="-299"/>
                      <a:pt x="-715" y="-922"/>
                    </a:cubicBezTo>
                    <a:cubicBezTo>
                      <a:pt x="390" y="-1544"/>
                      <a:pt x="1749" y="-1163"/>
                      <a:pt x="2371" y="-96"/>
                    </a:cubicBezTo>
                    <a:cubicBezTo>
                      <a:pt x="2994" y="983"/>
                      <a:pt x="2625" y="2355"/>
                      <a:pt x="1546" y="2977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6" name="Полилиния: фигура 985">
                <a:extLst>
                  <a:ext uri="{FF2B5EF4-FFF2-40B4-BE49-F238E27FC236}">
                    <a16:creationId xmlns:a16="http://schemas.microsoft.com/office/drawing/2014/main" id="{3B319B6A-0F44-2E3B-6CE2-26AB3636D2BC}"/>
                  </a:ext>
                </a:extLst>
              </p:cNvPr>
              <p:cNvSpPr/>
              <p:nvPr/>
            </p:nvSpPr>
            <p:spPr>
              <a:xfrm flipV="1">
                <a:off x="5941205" y="4271386"/>
                <a:ext cx="4503" cy="4491"/>
              </a:xfrm>
              <a:custGeom>
                <a:avLst/>
                <a:gdLst>
                  <a:gd name="connsiteX0" fmla="*/ 2364 w 4503"/>
                  <a:gd name="connsiteY0" fmla="*/ 2173 h 4491"/>
                  <a:gd name="connsiteX1" fmla="*/ -722 w 4503"/>
                  <a:gd name="connsiteY1" fmla="*/ 2998 h 4491"/>
                  <a:gd name="connsiteX2" fmla="*/ -1534 w 4503"/>
                  <a:gd name="connsiteY2" fmla="*/ -75 h 4491"/>
                  <a:gd name="connsiteX3" fmla="*/ 1526 w 4503"/>
                  <a:gd name="connsiteY3" fmla="*/ -888 h 4491"/>
                  <a:gd name="connsiteX4" fmla="*/ 2364 w 4503"/>
                  <a:gd name="connsiteY4" fmla="*/ 2173 h 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3" h="4491">
                    <a:moveTo>
                      <a:pt x="2364" y="2173"/>
                    </a:moveTo>
                    <a:cubicBezTo>
                      <a:pt x="1729" y="3253"/>
                      <a:pt x="358" y="3608"/>
                      <a:pt x="-722" y="2998"/>
                    </a:cubicBezTo>
                    <a:cubicBezTo>
                      <a:pt x="-1801" y="2376"/>
                      <a:pt x="-2169" y="992"/>
                      <a:pt x="-1534" y="-75"/>
                    </a:cubicBezTo>
                    <a:cubicBezTo>
                      <a:pt x="-925" y="-1142"/>
                      <a:pt x="459" y="-1523"/>
                      <a:pt x="1526" y="-888"/>
                    </a:cubicBezTo>
                    <a:cubicBezTo>
                      <a:pt x="2606" y="-291"/>
                      <a:pt x="2974" y="1106"/>
                      <a:pt x="2364" y="2173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7" name="Полилиния: фигура 986">
                <a:extLst>
                  <a:ext uri="{FF2B5EF4-FFF2-40B4-BE49-F238E27FC236}">
                    <a16:creationId xmlns:a16="http://schemas.microsoft.com/office/drawing/2014/main" id="{05411863-C603-F58B-7A10-E0D18213DBB2}"/>
                  </a:ext>
                </a:extLst>
              </p:cNvPr>
              <p:cNvSpPr/>
              <p:nvPr/>
            </p:nvSpPr>
            <p:spPr>
              <a:xfrm flipV="1">
                <a:off x="5920596" y="4235674"/>
                <a:ext cx="4497" cy="4501"/>
              </a:xfrm>
              <a:custGeom>
                <a:avLst/>
                <a:gdLst>
                  <a:gd name="connsiteX0" fmla="*/ 2363 w 4497"/>
                  <a:gd name="connsiteY0" fmla="*/ 2152 h 4501"/>
                  <a:gd name="connsiteX1" fmla="*/ -710 w 4497"/>
                  <a:gd name="connsiteY1" fmla="*/ 2964 h 4501"/>
                  <a:gd name="connsiteX2" fmla="*/ -1523 w 4497"/>
                  <a:gd name="connsiteY2" fmla="*/ -96 h 4501"/>
                  <a:gd name="connsiteX3" fmla="*/ 1538 w 4497"/>
                  <a:gd name="connsiteY3" fmla="*/ -934 h 4501"/>
                  <a:gd name="connsiteX4" fmla="*/ 2363 w 4497"/>
                  <a:gd name="connsiteY4" fmla="*/ 2152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7" h="4501">
                    <a:moveTo>
                      <a:pt x="2363" y="2152"/>
                    </a:moveTo>
                    <a:cubicBezTo>
                      <a:pt x="1741" y="3218"/>
                      <a:pt x="369" y="3599"/>
                      <a:pt x="-710" y="2964"/>
                    </a:cubicBezTo>
                    <a:cubicBezTo>
                      <a:pt x="-1777" y="2355"/>
                      <a:pt x="-2158" y="958"/>
                      <a:pt x="-1523" y="-96"/>
                    </a:cubicBezTo>
                    <a:cubicBezTo>
                      <a:pt x="-926" y="-1176"/>
                      <a:pt x="471" y="-1544"/>
                      <a:pt x="1538" y="-934"/>
                    </a:cubicBezTo>
                    <a:cubicBezTo>
                      <a:pt x="2617" y="-299"/>
                      <a:pt x="2985" y="1072"/>
                      <a:pt x="2363" y="215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988" name="Полилиния: фигура 987">
                <a:extLst>
                  <a:ext uri="{FF2B5EF4-FFF2-40B4-BE49-F238E27FC236}">
                    <a16:creationId xmlns:a16="http://schemas.microsoft.com/office/drawing/2014/main" id="{9245748D-DDEE-DF97-733F-3B2E6275502D}"/>
                  </a:ext>
                </a:extLst>
              </p:cNvPr>
              <p:cNvSpPr/>
              <p:nvPr/>
            </p:nvSpPr>
            <p:spPr>
              <a:xfrm flipV="1">
                <a:off x="5929236" y="4251871"/>
                <a:ext cx="7836" cy="7823"/>
              </a:xfrm>
              <a:custGeom>
                <a:avLst/>
                <a:gdLst>
                  <a:gd name="connsiteX0" fmla="*/ -1839 w 7836"/>
                  <a:gd name="connsiteY0" fmla="*/ 2712 h 7823"/>
                  <a:gd name="connsiteX1" fmla="*/ 2086 w 7836"/>
                  <a:gd name="connsiteY1" fmla="*/ -1212 h 7823"/>
                  <a:gd name="connsiteX2" fmla="*/ 5997 w 7836"/>
                  <a:gd name="connsiteY2" fmla="*/ 2712 h 7823"/>
                  <a:gd name="connsiteX3" fmla="*/ 2086 w 7836"/>
                  <a:gd name="connsiteY3" fmla="*/ 6611 h 7823"/>
                  <a:gd name="connsiteX4" fmla="*/ -1839 w 7836"/>
                  <a:gd name="connsiteY4" fmla="*/ 2712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36" h="7823">
                    <a:moveTo>
                      <a:pt x="-1839" y="2712"/>
                    </a:moveTo>
                    <a:cubicBezTo>
                      <a:pt x="-1839" y="540"/>
                      <a:pt x="-86" y="-1212"/>
                      <a:pt x="2086" y="-1212"/>
                    </a:cubicBezTo>
                    <a:cubicBezTo>
                      <a:pt x="4232" y="-1212"/>
                      <a:pt x="5997" y="540"/>
                      <a:pt x="5997" y="2712"/>
                    </a:cubicBezTo>
                    <a:cubicBezTo>
                      <a:pt x="5997" y="4858"/>
                      <a:pt x="4232" y="6611"/>
                      <a:pt x="2086" y="6611"/>
                    </a:cubicBezTo>
                    <a:cubicBezTo>
                      <a:pt x="-86" y="6611"/>
                      <a:pt x="-1839" y="4858"/>
                      <a:pt x="-1839" y="2712"/>
                    </a:cubicBezTo>
                  </a:path>
                </a:pathLst>
              </a:custGeom>
              <a:solidFill>
                <a:srgbClr val="33333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EF51CA4-9B44-315A-939B-5D8C616E7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r="7243" b="16611"/>
            <a:stretch/>
          </p:blipFill>
          <p:spPr>
            <a:xfrm>
              <a:off x="1238888" y="4859761"/>
              <a:ext cx="243067" cy="207991"/>
            </a:xfrm>
            <a:prstGeom prst="triangle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B1E92D5-F8B4-5A81-7263-CB223FF55C8D}"/>
              </a:ext>
            </a:extLst>
          </p:cNvPr>
          <p:cNvGrpSpPr/>
          <p:nvPr/>
        </p:nvGrpSpPr>
        <p:grpSpPr>
          <a:xfrm>
            <a:off x="7228300" y="5313639"/>
            <a:ext cx="3827616" cy="1323605"/>
            <a:chOff x="1921507" y="305741"/>
            <a:chExt cx="5247959" cy="20596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C1827A-C35C-7547-41F2-162829E2A0A6}"/>
                </a:ext>
              </a:extLst>
            </p:cNvPr>
            <p:cNvSpPr txBox="1"/>
            <p:nvPr/>
          </p:nvSpPr>
          <p:spPr>
            <a:xfrm>
              <a:off x="4837827" y="1231010"/>
              <a:ext cx="2331639" cy="100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Bebas Neue Cyrillic" panose="02000506000000020004" pitchFamily="2" charset="0"/>
                </a:rPr>
                <a:t>Кофе собственной обжарки</a:t>
              </a:r>
            </a:p>
          </p:txBody>
        </p:sp>
        <p:pic>
          <p:nvPicPr>
            <p:cNvPr id="14003" name="Рисунок 14002">
              <a:extLst>
                <a:ext uri="{FF2B5EF4-FFF2-40B4-BE49-F238E27FC236}">
                  <a16:creationId xmlns:a16="http://schemas.microsoft.com/office/drawing/2014/main" id="{F8216168-33A6-0DC3-EE60-0ECBA4F8F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/>
            <a:stretch>
              <a:fillRect/>
            </a:stretch>
          </p:blipFill>
          <p:spPr>
            <a:xfrm>
              <a:off x="1921507" y="305741"/>
              <a:ext cx="1839537" cy="2059617"/>
            </a:xfrm>
            <a:prstGeom prst="rect">
              <a:avLst/>
            </a:prstGeom>
          </p:spPr>
        </p:pic>
      </p:grpSp>
      <p:cxnSp>
        <p:nvCxnSpPr>
          <p:cNvPr id="14741" name="Прямая соединительная линия 14740">
            <a:extLst>
              <a:ext uri="{FF2B5EF4-FFF2-40B4-BE49-F238E27FC236}">
                <a16:creationId xmlns:a16="http://schemas.microsoft.com/office/drawing/2014/main" id="{9B979E8B-0FA9-E975-FB3A-6BB030402FDE}"/>
              </a:ext>
            </a:extLst>
          </p:cNvPr>
          <p:cNvCxnSpPr>
            <a:cxnSpLocks/>
          </p:cNvCxnSpPr>
          <p:nvPr/>
        </p:nvCxnSpPr>
        <p:spPr>
          <a:xfrm>
            <a:off x="2053569" y="4761826"/>
            <a:ext cx="83453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157BDBE-F23E-0559-013D-E099EF36F633}"/>
              </a:ext>
            </a:extLst>
          </p:cNvPr>
          <p:cNvGrpSpPr/>
          <p:nvPr/>
        </p:nvGrpSpPr>
        <p:grpSpPr>
          <a:xfrm>
            <a:off x="2203967" y="2963453"/>
            <a:ext cx="3694828" cy="2238125"/>
            <a:chOff x="2182032" y="1662044"/>
            <a:chExt cx="4010425" cy="2485966"/>
          </a:xfrm>
        </p:grpSpPr>
        <p:pic>
          <p:nvPicPr>
            <p:cNvPr id="22632" name="Рисунок 22631">
              <a:extLst>
                <a:ext uri="{FF2B5EF4-FFF2-40B4-BE49-F238E27FC236}">
                  <a16:creationId xmlns:a16="http://schemas.microsoft.com/office/drawing/2014/main" id="{AC7A39A7-E339-22B0-2D2A-ED2D98E6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/>
            <a:srcRect l="23114" r="3312" b="21079"/>
            <a:stretch/>
          </p:blipFill>
          <p:spPr>
            <a:xfrm>
              <a:off x="3007361" y="2120119"/>
              <a:ext cx="3185096" cy="1882810"/>
            </a:xfrm>
            <a:custGeom>
              <a:avLst/>
              <a:gdLst>
                <a:gd name="connsiteX0" fmla="*/ 0 w 3185096"/>
                <a:gd name="connsiteY0" fmla="*/ 0 h 1882810"/>
                <a:gd name="connsiteX1" fmla="*/ 1111946 w 3185096"/>
                <a:gd name="connsiteY1" fmla="*/ 0 h 1882810"/>
                <a:gd name="connsiteX2" fmla="*/ 3185095 w 3185096"/>
                <a:gd name="connsiteY2" fmla="*/ 854574 h 1882810"/>
                <a:gd name="connsiteX3" fmla="*/ 3185095 w 3185096"/>
                <a:gd name="connsiteY3" fmla="*/ 0 h 1882810"/>
                <a:gd name="connsiteX4" fmla="*/ 3185096 w 3185096"/>
                <a:gd name="connsiteY4" fmla="*/ 0 h 1882810"/>
                <a:gd name="connsiteX5" fmla="*/ 3185096 w 3185096"/>
                <a:gd name="connsiteY5" fmla="*/ 1882810 h 1882810"/>
                <a:gd name="connsiteX6" fmla="*/ 0 w 3185096"/>
                <a:gd name="connsiteY6" fmla="*/ 1882810 h 188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5096" h="1882810">
                  <a:moveTo>
                    <a:pt x="0" y="0"/>
                  </a:moveTo>
                  <a:lnTo>
                    <a:pt x="1111946" y="0"/>
                  </a:lnTo>
                  <a:lnTo>
                    <a:pt x="3185095" y="854574"/>
                  </a:lnTo>
                  <a:lnTo>
                    <a:pt x="3185095" y="0"/>
                  </a:lnTo>
                  <a:lnTo>
                    <a:pt x="3185096" y="0"/>
                  </a:lnTo>
                  <a:lnTo>
                    <a:pt x="3185096" y="1882810"/>
                  </a:lnTo>
                  <a:lnTo>
                    <a:pt x="0" y="1882810"/>
                  </a:lnTo>
                  <a:close/>
                </a:path>
              </a:pathLst>
            </a:custGeom>
          </p:spPr>
        </p:pic>
        <p:grpSp>
          <p:nvGrpSpPr>
            <p:cNvPr id="21433" name="Группа 21432">
              <a:extLst>
                <a:ext uri="{FF2B5EF4-FFF2-40B4-BE49-F238E27FC236}">
                  <a16:creationId xmlns:a16="http://schemas.microsoft.com/office/drawing/2014/main" id="{A39B2C00-7CA4-3FF6-DFD2-3B2F9C1063FE}"/>
                </a:ext>
              </a:extLst>
            </p:cNvPr>
            <p:cNvGrpSpPr/>
            <p:nvPr/>
          </p:nvGrpSpPr>
          <p:grpSpPr>
            <a:xfrm>
              <a:off x="2182032" y="2478644"/>
              <a:ext cx="1748414" cy="1669366"/>
              <a:chOff x="2523633" y="3159010"/>
              <a:chExt cx="1748414" cy="1669366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3EC4796F-A3E3-0AB5-AF55-1BFFDB306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23633" y="3356211"/>
                <a:ext cx="1748414" cy="1472165"/>
              </a:xfrm>
              <a:prstGeom prst="rect">
                <a:avLst/>
              </a:prstGeom>
            </p:spPr>
          </p:pic>
          <p:sp>
            <p:nvSpPr>
              <p:cNvPr id="21431" name="Прямоугольник 21430">
                <a:extLst>
                  <a:ext uri="{FF2B5EF4-FFF2-40B4-BE49-F238E27FC236}">
                    <a16:creationId xmlns:a16="http://schemas.microsoft.com/office/drawing/2014/main" id="{A47C541F-BEE2-19CA-A85E-B04607E3ED80}"/>
                  </a:ext>
                </a:extLst>
              </p:cNvPr>
              <p:cNvSpPr/>
              <p:nvPr/>
            </p:nvSpPr>
            <p:spPr>
              <a:xfrm rot="19807592">
                <a:off x="3384240" y="3662158"/>
                <a:ext cx="626909" cy="207899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1EB3E4-777A-AA3A-7E3B-A6974370F152}"/>
                  </a:ext>
                </a:extLst>
              </p:cNvPr>
              <p:cNvSpPr txBox="1"/>
              <p:nvPr/>
            </p:nvSpPr>
            <p:spPr>
              <a:xfrm>
                <a:off x="2621729" y="3159010"/>
                <a:ext cx="11058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Bebas Neue Cyrillic" panose="02000506000000020004" pitchFamily="2" charset="0"/>
                  </a:rPr>
                  <a:t>АЗК</a:t>
                </a:r>
              </a:p>
            </p:txBody>
          </p:sp>
        </p:grpSp>
        <p:pic>
          <p:nvPicPr>
            <p:cNvPr id="14005" name="Рисунок 14004">
              <a:extLst>
                <a:ext uri="{FF2B5EF4-FFF2-40B4-BE49-F238E27FC236}">
                  <a16:creationId xmlns:a16="http://schemas.microsoft.com/office/drawing/2014/main" id="{1302AA4F-7BC7-1164-4950-29D5BB18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9977" y="1662044"/>
              <a:ext cx="1336545" cy="1019116"/>
            </a:xfrm>
            <a:prstGeom prst="rect">
              <a:avLst/>
            </a:prstGeom>
            <a:scene3d>
              <a:camera prst="isometricLeftDown">
                <a:rot lat="1723204" lon="1674136" rev="21315246"/>
              </a:camera>
              <a:lightRig rig="threePt" dir="t"/>
            </a:scene3d>
          </p:spPr>
        </p:pic>
        <p:pic>
          <p:nvPicPr>
            <p:cNvPr id="21435" name="Рисунок 21434">
              <a:extLst>
                <a:ext uri="{FF2B5EF4-FFF2-40B4-BE49-F238E27FC236}">
                  <a16:creationId xmlns:a16="http://schemas.microsoft.com/office/drawing/2014/main" id="{300969AF-E1AB-56B0-7F4A-06B8E29C4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5624" b="24900"/>
            <a:stretch/>
          </p:blipFill>
          <p:spPr>
            <a:xfrm>
              <a:off x="5084608" y="2236281"/>
              <a:ext cx="1011392" cy="500400"/>
            </a:xfrm>
            <a:prstGeom prst="rect">
              <a:avLst/>
            </a:prstGeom>
            <a:scene3d>
              <a:camera prst="isometricLeftDown">
                <a:rot lat="1723204" lon="1674136" rev="21315246"/>
              </a:camera>
              <a:lightRig rig="threePt" dir="t"/>
            </a:scene3d>
          </p:spPr>
        </p:pic>
      </p:grpSp>
      <p:sp>
        <p:nvSpPr>
          <p:cNvPr id="22633" name="TextBox 22632">
            <a:extLst>
              <a:ext uri="{FF2B5EF4-FFF2-40B4-BE49-F238E27FC236}">
                <a16:creationId xmlns:a16="http://schemas.microsoft.com/office/drawing/2014/main" id="{19C65CB5-9CD4-015A-3A6D-1C2CAF89771E}"/>
              </a:ext>
            </a:extLst>
          </p:cNvPr>
          <p:cNvSpPr txBox="1"/>
          <p:nvPr/>
        </p:nvSpPr>
        <p:spPr>
          <a:xfrm>
            <a:off x="3771611" y="2797818"/>
            <a:ext cx="1173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Bebas Neue Cyrillic" panose="02000506000000020004" pitchFamily="2" charset="0"/>
              </a:rPr>
              <a:t>Рестораны</a:t>
            </a:r>
            <a:endParaRPr lang="ru-RU" sz="1600" dirty="0"/>
          </a:p>
        </p:txBody>
      </p:sp>
      <p:sp>
        <p:nvSpPr>
          <p:cNvPr id="22634" name="TextBox 22633">
            <a:extLst>
              <a:ext uri="{FF2B5EF4-FFF2-40B4-BE49-F238E27FC236}">
                <a16:creationId xmlns:a16="http://schemas.microsoft.com/office/drawing/2014/main" id="{29726739-645A-A9F5-3ACD-1B244D2ACECD}"/>
              </a:ext>
            </a:extLst>
          </p:cNvPr>
          <p:cNvSpPr txBox="1"/>
          <p:nvPr/>
        </p:nvSpPr>
        <p:spPr>
          <a:xfrm>
            <a:off x="4963802" y="3000429"/>
            <a:ext cx="1162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Bebas Neue Cyrillic" panose="02000506000000020004" pitchFamily="2" charset="0"/>
              </a:rPr>
              <a:t>пиццерии</a:t>
            </a:r>
            <a:endParaRPr lang="ru-RU" sz="16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CEBC7A-82BC-DD2A-5923-45F6D47CD6CF}"/>
              </a:ext>
            </a:extLst>
          </p:cNvPr>
          <p:cNvGrpSpPr/>
          <p:nvPr/>
        </p:nvGrpSpPr>
        <p:grpSpPr>
          <a:xfrm>
            <a:off x="1990121" y="5300290"/>
            <a:ext cx="691772" cy="592732"/>
            <a:chOff x="1884509" y="4336561"/>
            <a:chExt cx="750860" cy="658369"/>
          </a:xfrm>
        </p:grpSpPr>
        <p:grpSp>
          <p:nvGrpSpPr>
            <p:cNvPr id="21450" name="Группа 21449">
              <a:extLst>
                <a:ext uri="{FF2B5EF4-FFF2-40B4-BE49-F238E27FC236}">
                  <a16:creationId xmlns:a16="http://schemas.microsoft.com/office/drawing/2014/main" id="{07CD485F-8D2A-A0F4-F29E-9DB3B9750815}"/>
                </a:ext>
              </a:extLst>
            </p:cNvPr>
            <p:cNvGrpSpPr/>
            <p:nvPr/>
          </p:nvGrpSpPr>
          <p:grpSpPr>
            <a:xfrm rot="10800000" flipV="1">
              <a:off x="1887456" y="4361482"/>
              <a:ext cx="666997" cy="472832"/>
              <a:chOff x="-6468143" y="5788321"/>
              <a:chExt cx="666997" cy="472832"/>
            </a:xfrm>
          </p:grpSpPr>
          <p:sp>
            <p:nvSpPr>
              <p:cNvPr id="21451" name="Полилиния: фигура 21450">
                <a:extLst>
                  <a:ext uri="{FF2B5EF4-FFF2-40B4-BE49-F238E27FC236}">
                    <a16:creationId xmlns:a16="http://schemas.microsoft.com/office/drawing/2014/main" id="{D2127DA1-78D3-D300-4421-EE26CE237F12}"/>
                  </a:ext>
                </a:extLst>
              </p:cNvPr>
              <p:cNvSpPr/>
              <p:nvPr/>
            </p:nvSpPr>
            <p:spPr>
              <a:xfrm flipV="1">
                <a:off x="-6468143" y="5788321"/>
                <a:ext cx="666997" cy="472832"/>
              </a:xfrm>
              <a:custGeom>
                <a:avLst/>
                <a:gdLst>
                  <a:gd name="connsiteX0" fmla="*/ -856 w 666997"/>
                  <a:gd name="connsiteY0" fmla="*/ 443218 h 472832"/>
                  <a:gd name="connsiteX1" fmla="*/ 442317 w 666997"/>
                  <a:gd name="connsiteY1" fmla="*/ 52 h 472832"/>
                  <a:gd name="connsiteX2" fmla="*/ 666142 w 666997"/>
                  <a:gd name="connsiteY2" fmla="*/ 52 h 472832"/>
                  <a:gd name="connsiteX3" fmla="*/ 666142 w 666997"/>
                  <a:gd name="connsiteY3" fmla="*/ 280926 h 472832"/>
                  <a:gd name="connsiteX4" fmla="*/ 442317 w 666997"/>
                  <a:gd name="connsiteY4" fmla="*/ 280926 h 472832"/>
                  <a:gd name="connsiteX5" fmla="*/ 279864 w 666997"/>
                  <a:gd name="connsiteY5" fmla="*/ 443218 h 472832"/>
                  <a:gd name="connsiteX6" fmla="*/ 279864 w 666997"/>
                  <a:gd name="connsiteY6" fmla="*/ 472885 h 472832"/>
                  <a:gd name="connsiteX7" fmla="*/ -856 w 666997"/>
                  <a:gd name="connsiteY7" fmla="*/ 472885 h 472832"/>
                  <a:gd name="connsiteX8" fmla="*/ -856 w 666997"/>
                  <a:gd name="connsiteY8" fmla="*/ 443218 h 47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997" h="472832">
                    <a:moveTo>
                      <a:pt x="-856" y="443218"/>
                    </a:moveTo>
                    <a:cubicBezTo>
                      <a:pt x="-856" y="198857"/>
                      <a:pt x="197944" y="52"/>
                      <a:pt x="442317" y="52"/>
                    </a:cubicBezTo>
                    <a:lnTo>
                      <a:pt x="666142" y="52"/>
                    </a:lnTo>
                    <a:lnTo>
                      <a:pt x="666142" y="280926"/>
                    </a:lnTo>
                    <a:lnTo>
                      <a:pt x="442317" y="280926"/>
                    </a:lnTo>
                    <a:cubicBezTo>
                      <a:pt x="352820" y="280926"/>
                      <a:pt x="279864" y="353747"/>
                      <a:pt x="279864" y="443218"/>
                    </a:cubicBezTo>
                    <a:lnTo>
                      <a:pt x="279864" y="472885"/>
                    </a:lnTo>
                    <a:lnTo>
                      <a:pt x="-856" y="472885"/>
                    </a:lnTo>
                    <a:lnTo>
                      <a:pt x="-856" y="443218"/>
                    </a:lnTo>
                  </a:path>
                </a:pathLst>
              </a:custGeom>
              <a:gradFill>
                <a:gsLst>
                  <a:gs pos="0">
                    <a:srgbClr val="9C9C9B"/>
                  </a:gs>
                  <a:gs pos="50000">
                    <a:srgbClr val="BEBEBE"/>
                  </a:gs>
                  <a:gs pos="100000">
                    <a:srgbClr val="E1E1E1"/>
                  </a:gs>
                </a:gsLst>
                <a:lin ang="5400000" scaled="1"/>
              </a:gra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52" name="Полилиния: фигура 21451">
                <a:extLst>
                  <a:ext uri="{FF2B5EF4-FFF2-40B4-BE49-F238E27FC236}">
                    <a16:creationId xmlns:a16="http://schemas.microsoft.com/office/drawing/2014/main" id="{B389B7D0-5A01-7036-83D0-D5BAC52408DD}"/>
                  </a:ext>
                </a:extLst>
              </p:cNvPr>
              <p:cNvSpPr/>
              <p:nvPr/>
            </p:nvSpPr>
            <p:spPr>
              <a:xfrm flipV="1">
                <a:off x="-6458579" y="5788321"/>
                <a:ext cx="657433" cy="463257"/>
              </a:xfrm>
              <a:custGeom>
                <a:avLst/>
                <a:gdLst>
                  <a:gd name="connsiteX0" fmla="*/ 426603 w 657433"/>
                  <a:gd name="connsiteY0" fmla="*/ 48 h 463257"/>
                  <a:gd name="connsiteX1" fmla="*/ -859 w 657433"/>
                  <a:gd name="connsiteY1" fmla="*/ 433639 h 463257"/>
                  <a:gd name="connsiteX2" fmla="*/ -859 w 657433"/>
                  <a:gd name="connsiteY2" fmla="*/ 463306 h 463257"/>
                  <a:gd name="connsiteX3" fmla="*/ 260727 w 657433"/>
                  <a:gd name="connsiteY3" fmla="*/ 463306 h 463257"/>
                  <a:gd name="connsiteX4" fmla="*/ 260727 w 657433"/>
                  <a:gd name="connsiteY4" fmla="*/ 433639 h 463257"/>
                  <a:gd name="connsiteX5" fmla="*/ 423173 w 657433"/>
                  <a:gd name="connsiteY5" fmla="*/ 261629 h 463257"/>
                  <a:gd name="connsiteX6" fmla="*/ 656574 w 657433"/>
                  <a:gd name="connsiteY6" fmla="*/ 261629 h 463257"/>
                  <a:gd name="connsiteX7" fmla="*/ 656574 w 657433"/>
                  <a:gd name="connsiteY7" fmla="*/ 48 h 463257"/>
                  <a:gd name="connsiteX8" fmla="*/ 426603 w 657433"/>
                  <a:gd name="connsiteY8" fmla="*/ 48 h 46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7433" h="463257">
                    <a:moveTo>
                      <a:pt x="426603" y="48"/>
                    </a:moveTo>
                    <a:cubicBezTo>
                      <a:pt x="190172" y="4251"/>
                      <a:pt x="-859" y="196238"/>
                      <a:pt x="-859" y="433639"/>
                    </a:cubicBezTo>
                    <a:lnTo>
                      <a:pt x="-859" y="463306"/>
                    </a:lnTo>
                    <a:lnTo>
                      <a:pt x="260727" y="463306"/>
                    </a:lnTo>
                    <a:lnTo>
                      <a:pt x="260727" y="433639"/>
                    </a:lnTo>
                    <a:cubicBezTo>
                      <a:pt x="260727" y="342452"/>
                      <a:pt x="332898" y="265746"/>
                      <a:pt x="423173" y="261629"/>
                    </a:cubicBezTo>
                    <a:lnTo>
                      <a:pt x="656574" y="261629"/>
                    </a:lnTo>
                    <a:lnTo>
                      <a:pt x="656574" y="48"/>
                    </a:lnTo>
                    <a:lnTo>
                      <a:pt x="426603" y="48"/>
                    </a:lnTo>
                  </a:path>
                </a:pathLst>
              </a:custGeom>
              <a:gradFill>
                <a:gsLst>
                  <a:gs pos="0">
                    <a:srgbClr val="403E4D"/>
                  </a:gs>
                  <a:gs pos="50000">
                    <a:srgbClr val="4F4F60"/>
                  </a:gs>
                  <a:gs pos="100000">
                    <a:srgbClr val="585868"/>
                  </a:gs>
                </a:gsLst>
                <a:lin ang="5400000" scaled="1"/>
              </a:gra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53" name="Полилиния: фигура 21452">
                <a:extLst>
                  <a:ext uri="{FF2B5EF4-FFF2-40B4-BE49-F238E27FC236}">
                    <a16:creationId xmlns:a16="http://schemas.microsoft.com/office/drawing/2014/main" id="{E9C8ED8F-6973-ABEA-62BD-62951A2EA863}"/>
                  </a:ext>
                </a:extLst>
              </p:cNvPr>
              <p:cNvSpPr/>
              <p:nvPr/>
            </p:nvSpPr>
            <p:spPr>
              <a:xfrm flipV="1">
                <a:off x="-6216926" y="5788321"/>
                <a:ext cx="415780" cy="221601"/>
              </a:xfrm>
              <a:custGeom>
                <a:avLst/>
                <a:gdLst>
                  <a:gd name="connsiteX0" fmla="*/ 414839 w 415780"/>
                  <a:gd name="connsiteY0" fmla="*/ -60 h 221601"/>
                  <a:gd name="connsiteX1" fmla="*/ 191014 w 415780"/>
                  <a:gd name="connsiteY1" fmla="*/ -60 h 221601"/>
                  <a:gd name="connsiteX2" fmla="*/ 175202 w 415780"/>
                  <a:gd name="connsiteY2" fmla="*/ 283 h 221601"/>
                  <a:gd name="connsiteX3" fmla="*/ -942 w 415780"/>
                  <a:gd name="connsiteY3" fmla="*/ 191874 h 221601"/>
                  <a:gd name="connsiteX4" fmla="*/ -942 w 415780"/>
                  <a:gd name="connsiteY4" fmla="*/ 221541 h 221601"/>
                  <a:gd name="connsiteX5" fmla="*/ 7482 w 415780"/>
                  <a:gd name="connsiteY5" fmla="*/ 221541 h 221601"/>
                  <a:gd name="connsiteX6" fmla="*/ 7482 w 415780"/>
                  <a:gd name="connsiteY6" fmla="*/ 191874 h 221601"/>
                  <a:gd name="connsiteX7" fmla="*/ 175621 w 415780"/>
                  <a:gd name="connsiteY7" fmla="*/ 8702 h 221601"/>
                  <a:gd name="connsiteX8" fmla="*/ 191103 w 415780"/>
                  <a:gd name="connsiteY8" fmla="*/ 8359 h 221601"/>
                  <a:gd name="connsiteX9" fmla="*/ 414839 w 415780"/>
                  <a:gd name="connsiteY9" fmla="*/ 8359 h 221601"/>
                  <a:gd name="connsiteX10" fmla="*/ 414839 w 415780"/>
                  <a:gd name="connsiteY10" fmla="*/ -60 h 2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5780" h="221601">
                    <a:moveTo>
                      <a:pt x="414839" y="-60"/>
                    </a:moveTo>
                    <a:lnTo>
                      <a:pt x="191014" y="-60"/>
                    </a:lnTo>
                    <a:lnTo>
                      <a:pt x="175202" y="283"/>
                    </a:lnTo>
                    <a:cubicBezTo>
                      <a:pt x="76334" y="7789"/>
                      <a:pt x="-942" y="91950"/>
                      <a:pt x="-942" y="191874"/>
                    </a:cubicBezTo>
                    <a:lnTo>
                      <a:pt x="-942" y="221541"/>
                    </a:lnTo>
                    <a:lnTo>
                      <a:pt x="7482" y="221541"/>
                    </a:lnTo>
                    <a:lnTo>
                      <a:pt x="7482" y="191874"/>
                    </a:lnTo>
                    <a:cubicBezTo>
                      <a:pt x="7482" y="97919"/>
                      <a:pt x="82908" y="15736"/>
                      <a:pt x="175621" y="8702"/>
                    </a:cubicBezTo>
                    <a:lnTo>
                      <a:pt x="191103" y="8359"/>
                    </a:lnTo>
                    <a:lnTo>
                      <a:pt x="414839" y="8359"/>
                    </a:lnTo>
                    <a:lnTo>
                      <a:pt x="414839" y="-60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54" name="Полилиния: фигура 21453">
                <a:extLst>
                  <a:ext uri="{FF2B5EF4-FFF2-40B4-BE49-F238E27FC236}">
                    <a16:creationId xmlns:a16="http://schemas.microsoft.com/office/drawing/2014/main" id="{EE922C83-3EAE-E0BA-1E96-E55EE243F0DD}"/>
                  </a:ext>
                </a:extLst>
              </p:cNvPr>
              <p:cNvSpPr/>
              <p:nvPr/>
            </p:nvSpPr>
            <p:spPr>
              <a:xfrm flipV="1">
                <a:off x="-6447074" y="5788321"/>
                <a:ext cx="645928" cy="451471"/>
              </a:xfrm>
              <a:custGeom>
                <a:avLst/>
                <a:gdLst>
                  <a:gd name="connsiteX0" fmla="*/ 645065 w 645928"/>
                  <a:gd name="connsiteY0" fmla="*/ 43 h 451471"/>
                  <a:gd name="connsiteX1" fmla="*/ 405518 w 645928"/>
                  <a:gd name="connsiteY1" fmla="*/ 43 h 451471"/>
                  <a:gd name="connsiteX2" fmla="*/ 120878 w 645928"/>
                  <a:gd name="connsiteY2" fmla="*/ 125684 h 451471"/>
                  <a:gd name="connsiteX3" fmla="*/ -863 w 645928"/>
                  <a:gd name="connsiteY3" fmla="*/ 421847 h 451471"/>
                  <a:gd name="connsiteX4" fmla="*/ -863 w 645928"/>
                  <a:gd name="connsiteY4" fmla="*/ 451514 h 451471"/>
                  <a:gd name="connsiteX5" fmla="*/ 7561 w 645928"/>
                  <a:gd name="connsiteY5" fmla="*/ 451514 h 451471"/>
                  <a:gd name="connsiteX6" fmla="*/ 7561 w 645928"/>
                  <a:gd name="connsiteY6" fmla="*/ 421847 h 451471"/>
                  <a:gd name="connsiteX7" fmla="*/ 126871 w 645928"/>
                  <a:gd name="connsiteY7" fmla="*/ 131612 h 451471"/>
                  <a:gd name="connsiteX8" fmla="*/ 405683 w 645928"/>
                  <a:gd name="connsiteY8" fmla="*/ 8462 h 451471"/>
                  <a:gd name="connsiteX9" fmla="*/ 645065 w 645928"/>
                  <a:gd name="connsiteY9" fmla="*/ 8462 h 451471"/>
                  <a:gd name="connsiteX10" fmla="*/ 645065 w 645928"/>
                  <a:gd name="connsiteY10" fmla="*/ 43 h 45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928" h="451471">
                    <a:moveTo>
                      <a:pt x="645065" y="43"/>
                    </a:moveTo>
                    <a:lnTo>
                      <a:pt x="405518" y="43"/>
                    </a:lnTo>
                    <a:cubicBezTo>
                      <a:pt x="297741" y="4344"/>
                      <a:pt x="196711" y="48973"/>
                      <a:pt x="120878" y="125684"/>
                    </a:cubicBezTo>
                    <a:cubicBezTo>
                      <a:pt x="42372" y="205093"/>
                      <a:pt x="-863" y="310276"/>
                      <a:pt x="-863" y="421847"/>
                    </a:cubicBezTo>
                    <a:lnTo>
                      <a:pt x="-863" y="451514"/>
                    </a:lnTo>
                    <a:lnTo>
                      <a:pt x="7561" y="451514"/>
                    </a:lnTo>
                    <a:lnTo>
                      <a:pt x="7561" y="421847"/>
                    </a:lnTo>
                    <a:cubicBezTo>
                      <a:pt x="7561" y="312512"/>
                      <a:pt x="49932" y="209439"/>
                      <a:pt x="126871" y="131612"/>
                    </a:cubicBezTo>
                    <a:cubicBezTo>
                      <a:pt x="201200" y="56430"/>
                      <a:pt x="300221" y="12688"/>
                      <a:pt x="405683" y="8462"/>
                    </a:cubicBezTo>
                    <a:lnTo>
                      <a:pt x="645065" y="8462"/>
                    </a:lnTo>
                    <a:lnTo>
                      <a:pt x="645065" y="43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21455" name="Полилиния: фигура 21454">
                <a:extLst>
                  <a:ext uri="{FF2B5EF4-FFF2-40B4-BE49-F238E27FC236}">
                    <a16:creationId xmlns:a16="http://schemas.microsoft.com/office/drawing/2014/main" id="{72B09D74-9383-70D9-1B9C-0DF1F8307595}"/>
                  </a:ext>
                </a:extLst>
              </p:cNvPr>
              <p:cNvSpPr/>
              <p:nvPr/>
            </p:nvSpPr>
            <p:spPr>
              <a:xfrm flipV="1">
                <a:off x="-6332000" y="5788321"/>
                <a:ext cx="530854" cy="336674"/>
              </a:xfrm>
              <a:custGeom>
                <a:avLst/>
                <a:gdLst>
                  <a:gd name="connsiteX0" fmla="*/ 529953 w 530854"/>
                  <a:gd name="connsiteY0" fmla="*/ -8 h 336674"/>
                  <a:gd name="connsiteX1" fmla="*/ 307969 w 530854"/>
                  <a:gd name="connsiteY1" fmla="*/ -8 h 336674"/>
                  <a:gd name="connsiteX2" fmla="*/ -902 w 530854"/>
                  <a:gd name="connsiteY2" fmla="*/ 315815 h 336674"/>
                  <a:gd name="connsiteX3" fmla="*/ -902 w 530854"/>
                  <a:gd name="connsiteY3" fmla="*/ 336666 h 336674"/>
                  <a:gd name="connsiteX4" fmla="*/ 7527 w 530854"/>
                  <a:gd name="connsiteY4" fmla="*/ 336666 h 336674"/>
                  <a:gd name="connsiteX5" fmla="*/ 7527 w 530854"/>
                  <a:gd name="connsiteY5" fmla="*/ 315815 h 336674"/>
                  <a:gd name="connsiteX6" fmla="*/ 307969 w 530854"/>
                  <a:gd name="connsiteY6" fmla="*/ 8410 h 336674"/>
                  <a:gd name="connsiteX7" fmla="*/ 529953 w 530854"/>
                  <a:gd name="connsiteY7" fmla="*/ 8410 h 336674"/>
                  <a:gd name="connsiteX8" fmla="*/ 529953 w 530854"/>
                  <a:gd name="connsiteY8" fmla="*/ -8 h 33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0854" h="336674">
                    <a:moveTo>
                      <a:pt x="529953" y="-8"/>
                    </a:moveTo>
                    <a:lnTo>
                      <a:pt x="307969" y="-8"/>
                    </a:lnTo>
                    <a:cubicBezTo>
                      <a:pt x="137662" y="-8"/>
                      <a:pt x="-902" y="141656"/>
                      <a:pt x="-902" y="315815"/>
                    </a:cubicBezTo>
                    <a:lnTo>
                      <a:pt x="-902" y="336666"/>
                    </a:lnTo>
                    <a:lnTo>
                      <a:pt x="7527" y="336666"/>
                    </a:lnTo>
                    <a:lnTo>
                      <a:pt x="7527" y="315815"/>
                    </a:lnTo>
                    <a:cubicBezTo>
                      <a:pt x="7527" y="146304"/>
                      <a:pt x="142305" y="8410"/>
                      <a:pt x="307969" y="8410"/>
                    </a:cubicBezTo>
                    <a:lnTo>
                      <a:pt x="529953" y="8410"/>
                    </a:lnTo>
                    <a:lnTo>
                      <a:pt x="529953" y="-8"/>
                    </a:lnTo>
                  </a:path>
                </a:pathLst>
              </a:custGeom>
              <a:solidFill>
                <a:schemeClr val="bg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  <p:sp>
          <p:nvSpPr>
            <p:cNvPr id="22643" name="Прямоугольник 22642">
              <a:extLst>
                <a:ext uri="{FF2B5EF4-FFF2-40B4-BE49-F238E27FC236}">
                  <a16:creationId xmlns:a16="http://schemas.microsoft.com/office/drawing/2014/main" id="{A5EC3D29-7009-CEDD-2172-99C97608D629}"/>
                </a:ext>
              </a:extLst>
            </p:cNvPr>
            <p:cNvSpPr/>
            <p:nvPr/>
          </p:nvSpPr>
          <p:spPr>
            <a:xfrm rot="5400000">
              <a:off x="1767669" y="4593610"/>
              <a:ext cx="518160" cy="28448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2644" name="Прямоугольник 22643">
              <a:extLst>
                <a:ext uri="{FF2B5EF4-FFF2-40B4-BE49-F238E27FC236}">
                  <a16:creationId xmlns:a16="http://schemas.microsoft.com/office/drawing/2014/main" id="{6CA74350-8C5C-A54F-B9D7-6506B05815E7}"/>
                </a:ext>
              </a:extLst>
            </p:cNvPr>
            <p:cNvSpPr/>
            <p:nvPr/>
          </p:nvSpPr>
          <p:spPr>
            <a:xfrm rot="10800000">
              <a:off x="2117209" y="4336561"/>
              <a:ext cx="518160" cy="28448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E27BED-89CE-9550-9328-661BA866E843}"/>
              </a:ext>
            </a:extLst>
          </p:cNvPr>
          <p:cNvGrpSpPr/>
          <p:nvPr/>
        </p:nvGrpSpPr>
        <p:grpSpPr>
          <a:xfrm>
            <a:off x="775796" y="3777811"/>
            <a:ext cx="1025082" cy="617265"/>
            <a:chOff x="543069" y="3552303"/>
            <a:chExt cx="1112640" cy="685619"/>
          </a:xfrm>
        </p:grpSpPr>
        <p:grpSp>
          <p:nvGrpSpPr>
            <p:cNvPr id="22615" name="Группа 22614">
              <a:extLst>
                <a:ext uri="{FF2B5EF4-FFF2-40B4-BE49-F238E27FC236}">
                  <a16:creationId xmlns:a16="http://schemas.microsoft.com/office/drawing/2014/main" id="{13AA90DA-FB81-F9CE-139F-4EB6A45401B3}"/>
                </a:ext>
              </a:extLst>
            </p:cNvPr>
            <p:cNvGrpSpPr/>
            <p:nvPr/>
          </p:nvGrpSpPr>
          <p:grpSpPr>
            <a:xfrm>
              <a:off x="627672" y="3552303"/>
              <a:ext cx="916330" cy="685159"/>
              <a:chOff x="721968" y="3193365"/>
              <a:chExt cx="916330" cy="685159"/>
            </a:xfrm>
          </p:grpSpPr>
          <p:grpSp>
            <p:nvGrpSpPr>
              <p:cNvPr id="14763" name="Группа 14762">
                <a:extLst>
                  <a:ext uri="{FF2B5EF4-FFF2-40B4-BE49-F238E27FC236}">
                    <a16:creationId xmlns:a16="http://schemas.microsoft.com/office/drawing/2014/main" id="{603C4A65-DD3C-CB08-57C1-4E3920E0A41D}"/>
                  </a:ext>
                </a:extLst>
              </p:cNvPr>
              <p:cNvGrpSpPr/>
              <p:nvPr/>
            </p:nvGrpSpPr>
            <p:grpSpPr>
              <a:xfrm>
                <a:off x="721968" y="3193365"/>
                <a:ext cx="916330" cy="643623"/>
                <a:chOff x="-1738174" y="7378039"/>
                <a:chExt cx="916330" cy="643623"/>
              </a:xfrm>
            </p:grpSpPr>
            <p:sp>
              <p:nvSpPr>
                <p:cNvPr id="14754" name="Полилиния: фигура 14753">
                  <a:extLst>
                    <a:ext uri="{FF2B5EF4-FFF2-40B4-BE49-F238E27FC236}">
                      <a16:creationId xmlns:a16="http://schemas.microsoft.com/office/drawing/2014/main" id="{2C88A09F-0905-2C90-FE06-7961D7B6D10B}"/>
                    </a:ext>
                  </a:extLst>
                </p:cNvPr>
                <p:cNvSpPr/>
                <p:nvPr/>
              </p:nvSpPr>
              <p:spPr>
                <a:xfrm flipV="1">
                  <a:off x="-1035064" y="7378039"/>
                  <a:ext cx="8420" cy="16840"/>
                </a:xfrm>
                <a:custGeom>
                  <a:avLst/>
                  <a:gdLst>
                    <a:gd name="connsiteX0" fmla="*/ 6973 w 8420"/>
                    <a:gd name="connsiteY0" fmla="*/ -2229 h 16840"/>
                    <a:gd name="connsiteX1" fmla="*/ -1447 w 8420"/>
                    <a:gd name="connsiteY1" fmla="*/ -2229 h 16840"/>
                    <a:gd name="connsiteX2" fmla="*/ -1447 w 8420"/>
                    <a:gd name="connsiteY2" fmla="*/ 14612 h 16840"/>
                    <a:gd name="connsiteX3" fmla="*/ 6973 w 8420"/>
                    <a:gd name="connsiteY3" fmla="*/ 14612 h 16840"/>
                    <a:gd name="connsiteX4" fmla="*/ 6973 w 8420"/>
                    <a:gd name="connsiteY4" fmla="*/ -2229 h 16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0" h="16840">
                      <a:moveTo>
                        <a:pt x="6973" y="-2229"/>
                      </a:moveTo>
                      <a:lnTo>
                        <a:pt x="-1447" y="-2229"/>
                      </a:lnTo>
                      <a:lnTo>
                        <a:pt x="-1447" y="14612"/>
                      </a:lnTo>
                      <a:lnTo>
                        <a:pt x="6973" y="14612"/>
                      </a:lnTo>
                      <a:lnTo>
                        <a:pt x="6973" y="-2229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55" name="Полилиния: фигура 14754">
                  <a:extLst>
                    <a:ext uri="{FF2B5EF4-FFF2-40B4-BE49-F238E27FC236}">
                      <a16:creationId xmlns:a16="http://schemas.microsoft.com/office/drawing/2014/main" id="{52A1FF8D-976C-292F-1C1B-626C99B09281}"/>
                    </a:ext>
                  </a:extLst>
                </p:cNvPr>
                <p:cNvSpPr/>
                <p:nvPr/>
              </p:nvSpPr>
              <p:spPr>
                <a:xfrm flipV="1">
                  <a:off x="-914935" y="7378039"/>
                  <a:ext cx="8420" cy="16840"/>
                </a:xfrm>
                <a:custGeom>
                  <a:avLst/>
                  <a:gdLst>
                    <a:gd name="connsiteX0" fmla="*/ 6891 w 8420"/>
                    <a:gd name="connsiteY0" fmla="*/ -2229 h 16840"/>
                    <a:gd name="connsiteX1" fmla="*/ -1529 w 8420"/>
                    <a:gd name="connsiteY1" fmla="*/ -2229 h 16840"/>
                    <a:gd name="connsiteX2" fmla="*/ -1529 w 8420"/>
                    <a:gd name="connsiteY2" fmla="*/ 14612 h 16840"/>
                    <a:gd name="connsiteX3" fmla="*/ 6891 w 8420"/>
                    <a:gd name="connsiteY3" fmla="*/ 14612 h 16840"/>
                    <a:gd name="connsiteX4" fmla="*/ 6891 w 8420"/>
                    <a:gd name="connsiteY4" fmla="*/ -2229 h 16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0" h="16840">
                      <a:moveTo>
                        <a:pt x="6891" y="-2229"/>
                      </a:moveTo>
                      <a:lnTo>
                        <a:pt x="-1529" y="-2229"/>
                      </a:lnTo>
                      <a:lnTo>
                        <a:pt x="-1529" y="14612"/>
                      </a:lnTo>
                      <a:lnTo>
                        <a:pt x="6891" y="14612"/>
                      </a:lnTo>
                      <a:lnTo>
                        <a:pt x="6891" y="-2229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56" name="Полилиния: фигура 14755">
                  <a:extLst>
                    <a:ext uri="{FF2B5EF4-FFF2-40B4-BE49-F238E27FC236}">
                      <a16:creationId xmlns:a16="http://schemas.microsoft.com/office/drawing/2014/main" id="{2EDAA793-9FD0-738E-2CB5-1E5278045EA9}"/>
                    </a:ext>
                  </a:extLst>
                </p:cNvPr>
                <p:cNvSpPr/>
                <p:nvPr/>
              </p:nvSpPr>
              <p:spPr>
                <a:xfrm flipV="1">
                  <a:off x="-1738174" y="7971561"/>
                  <a:ext cx="16852" cy="8432"/>
                </a:xfrm>
                <a:custGeom>
                  <a:avLst/>
                  <a:gdLst>
                    <a:gd name="connsiteX0" fmla="*/ 15882 w 16852"/>
                    <a:gd name="connsiteY0" fmla="*/ -1703 h 8432"/>
                    <a:gd name="connsiteX1" fmla="*/ -970 w 16852"/>
                    <a:gd name="connsiteY1" fmla="*/ -1703 h 8432"/>
                    <a:gd name="connsiteX2" fmla="*/ -970 w 16852"/>
                    <a:gd name="connsiteY2" fmla="*/ 6730 h 8432"/>
                    <a:gd name="connsiteX3" fmla="*/ 15882 w 16852"/>
                    <a:gd name="connsiteY3" fmla="*/ 6730 h 8432"/>
                    <a:gd name="connsiteX4" fmla="*/ 15882 w 16852"/>
                    <a:gd name="connsiteY4" fmla="*/ -1703 h 8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52" h="8432">
                      <a:moveTo>
                        <a:pt x="15882" y="-1703"/>
                      </a:moveTo>
                      <a:lnTo>
                        <a:pt x="-970" y="-1703"/>
                      </a:lnTo>
                      <a:lnTo>
                        <a:pt x="-970" y="6730"/>
                      </a:lnTo>
                      <a:lnTo>
                        <a:pt x="15882" y="6730"/>
                      </a:lnTo>
                      <a:lnTo>
                        <a:pt x="15882" y="-1703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57" name="Полилиния: фигура 14756">
                  <a:extLst>
                    <a:ext uri="{FF2B5EF4-FFF2-40B4-BE49-F238E27FC236}">
                      <a16:creationId xmlns:a16="http://schemas.microsoft.com/office/drawing/2014/main" id="{99B8181E-1D6A-DDDD-037E-70E9A1F26151}"/>
                    </a:ext>
                  </a:extLst>
                </p:cNvPr>
                <p:cNvSpPr/>
                <p:nvPr/>
              </p:nvSpPr>
              <p:spPr>
                <a:xfrm flipV="1">
                  <a:off x="-1738174" y="7851432"/>
                  <a:ext cx="16852" cy="8432"/>
                </a:xfrm>
                <a:custGeom>
                  <a:avLst/>
                  <a:gdLst>
                    <a:gd name="connsiteX0" fmla="*/ 15882 w 16852"/>
                    <a:gd name="connsiteY0" fmla="*/ -1810 h 8432"/>
                    <a:gd name="connsiteX1" fmla="*/ -970 w 16852"/>
                    <a:gd name="connsiteY1" fmla="*/ -1810 h 8432"/>
                    <a:gd name="connsiteX2" fmla="*/ -970 w 16852"/>
                    <a:gd name="connsiteY2" fmla="*/ 6623 h 8432"/>
                    <a:gd name="connsiteX3" fmla="*/ 15882 w 16852"/>
                    <a:gd name="connsiteY3" fmla="*/ 6623 h 8432"/>
                    <a:gd name="connsiteX4" fmla="*/ 15882 w 16852"/>
                    <a:gd name="connsiteY4" fmla="*/ -1810 h 8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52" h="8432">
                      <a:moveTo>
                        <a:pt x="15882" y="-1810"/>
                      </a:moveTo>
                      <a:lnTo>
                        <a:pt x="-970" y="-1810"/>
                      </a:lnTo>
                      <a:lnTo>
                        <a:pt x="-970" y="6623"/>
                      </a:lnTo>
                      <a:lnTo>
                        <a:pt x="15882" y="6623"/>
                      </a:lnTo>
                      <a:lnTo>
                        <a:pt x="15882" y="-1810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58" name="Полилиния: фигура 14757">
                  <a:extLst>
                    <a:ext uri="{FF2B5EF4-FFF2-40B4-BE49-F238E27FC236}">
                      <a16:creationId xmlns:a16="http://schemas.microsoft.com/office/drawing/2014/main" id="{377E8409-2E04-BC23-2501-9A22A50EBBCD}"/>
                    </a:ext>
                  </a:extLst>
                </p:cNvPr>
                <p:cNvSpPr/>
                <p:nvPr/>
              </p:nvSpPr>
              <p:spPr>
                <a:xfrm flipV="1">
                  <a:off x="-1708189" y="7416190"/>
                  <a:ext cx="886345" cy="605472"/>
                </a:xfrm>
                <a:custGeom>
                  <a:avLst/>
                  <a:gdLst>
                    <a:gd name="connsiteX0" fmla="*/ 441879 w 886345"/>
                    <a:gd name="connsiteY0" fmla="*/ 441247 h 605472"/>
                    <a:gd name="connsiteX1" fmla="*/ 279586 w 886345"/>
                    <a:gd name="connsiteY1" fmla="*/ 603541 h 605472"/>
                    <a:gd name="connsiteX2" fmla="*/ -1288 w 886345"/>
                    <a:gd name="connsiteY2" fmla="*/ 603541 h 605472"/>
                    <a:gd name="connsiteX3" fmla="*/ 441879 w 886345"/>
                    <a:gd name="connsiteY3" fmla="*/ 160374 h 605472"/>
                    <a:gd name="connsiteX4" fmla="*/ 604185 w 886345"/>
                    <a:gd name="connsiteY4" fmla="*/ -1932 h 605472"/>
                    <a:gd name="connsiteX5" fmla="*/ 885058 w 886345"/>
                    <a:gd name="connsiteY5" fmla="*/ -1932 h 605472"/>
                    <a:gd name="connsiteX6" fmla="*/ 441879 w 886345"/>
                    <a:gd name="connsiteY6" fmla="*/ 441247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6345" h="605472">
                      <a:moveTo>
                        <a:pt x="441879" y="441247"/>
                      </a:moveTo>
                      <a:cubicBezTo>
                        <a:pt x="352382" y="441247"/>
                        <a:pt x="279586" y="514057"/>
                        <a:pt x="279586" y="603541"/>
                      </a:cubicBezTo>
                      <a:lnTo>
                        <a:pt x="-1288" y="603541"/>
                      </a:lnTo>
                      <a:cubicBezTo>
                        <a:pt x="-1288" y="359180"/>
                        <a:pt x="197518" y="160374"/>
                        <a:pt x="441879" y="160374"/>
                      </a:cubicBezTo>
                      <a:cubicBezTo>
                        <a:pt x="531376" y="160374"/>
                        <a:pt x="604185" y="87565"/>
                        <a:pt x="604185" y="-1932"/>
                      </a:cubicBezTo>
                      <a:lnTo>
                        <a:pt x="885058" y="-1932"/>
                      </a:lnTo>
                      <a:cubicBezTo>
                        <a:pt x="885045" y="242442"/>
                        <a:pt x="686252" y="441235"/>
                        <a:pt x="441879" y="441247"/>
                      </a:cubicBezTo>
                    </a:path>
                  </a:pathLst>
                </a:custGeom>
                <a:gradFill>
                  <a:gsLst>
                    <a:gs pos="0">
                      <a:srgbClr val="9C9C9B"/>
                    </a:gs>
                    <a:gs pos="50000">
                      <a:srgbClr val="BEBEBE"/>
                    </a:gs>
                    <a:gs pos="100000">
                      <a:srgbClr val="E1E1E1"/>
                    </a:gs>
                  </a:gsLst>
                  <a:lin ang="5400000" scaled="1"/>
                </a:gra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59" name="Полилиния: фигура 14758">
                  <a:extLst>
                    <a:ext uri="{FF2B5EF4-FFF2-40B4-BE49-F238E27FC236}">
                      <a16:creationId xmlns:a16="http://schemas.microsoft.com/office/drawing/2014/main" id="{900903AA-52B9-9891-C1A6-3C6E504B84EC}"/>
                    </a:ext>
                  </a:extLst>
                </p:cNvPr>
                <p:cNvSpPr/>
                <p:nvPr/>
              </p:nvSpPr>
              <p:spPr>
                <a:xfrm flipV="1">
                  <a:off x="-1697471" y="7416190"/>
                  <a:ext cx="864907" cy="605472"/>
                </a:xfrm>
                <a:custGeom>
                  <a:avLst/>
                  <a:gdLst>
                    <a:gd name="connsiteX0" fmla="*/ 431160 w 864907"/>
                    <a:gd name="connsiteY0" fmla="*/ 431024 h 605472"/>
                    <a:gd name="connsiteX1" fmla="*/ 431160 w 864907"/>
                    <a:gd name="connsiteY1" fmla="*/ 431049 h 605472"/>
                    <a:gd name="connsiteX2" fmla="*/ 259151 w 864907"/>
                    <a:gd name="connsiteY2" fmla="*/ 603541 h 605472"/>
                    <a:gd name="connsiteX3" fmla="*/ -1288 w 864907"/>
                    <a:gd name="connsiteY3" fmla="*/ 603541 h 605472"/>
                    <a:gd name="connsiteX4" fmla="*/ 431160 w 864907"/>
                    <a:gd name="connsiteY4" fmla="*/ 170598 h 605472"/>
                    <a:gd name="connsiteX5" fmla="*/ 431160 w 864907"/>
                    <a:gd name="connsiteY5" fmla="*/ 170572 h 605472"/>
                    <a:gd name="connsiteX6" fmla="*/ 603169 w 864907"/>
                    <a:gd name="connsiteY6" fmla="*/ -1932 h 605472"/>
                    <a:gd name="connsiteX7" fmla="*/ 863620 w 864907"/>
                    <a:gd name="connsiteY7" fmla="*/ -1932 h 605472"/>
                    <a:gd name="connsiteX8" fmla="*/ 431160 w 864907"/>
                    <a:gd name="connsiteY8" fmla="*/ 431024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4907" h="605472">
                      <a:moveTo>
                        <a:pt x="431160" y="431024"/>
                      </a:moveTo>
                      <a:lnTo>
                        <a:pt x="431160" y="431049"/>
                      </a:lnTo>
                      <a:cubicBezTo>
                        <a:pt x="336278" y="431316"/>
                        <a:pt x="259151" y="508596"/>
                        <a:pt x="259151" y="603541"/>
                      </a:cubicBezTo>
                      <a:lnTo>
                        <a:pt x="-1288" y="603541"/>
                      </a:lnTo>
                      <a:cubicBezTo>
                        <a:pt x="-1288" y="364971"/>
                        <a:pt x="192667" y="170877"/>
                        <a:pt x="431160" y="170598"/>
                      </a:cubicBezTo>
                      <a:lnTo>
                        <a:pt x="431160" y="170572"/>
                      </a:lnTo>
                      <a:cubicBezTo>
                        <a:pt x="526054" y="170293"/>
                        <a:pt x="603169" y="93026"/>
                        <a:pt x="603169" y="-1932"/>
                      </a:cubicBezTo>
                      <a:lnTo>
                        <a:pt x="863620" y="-1932"/>
                      </a:lnTo>
                      <a:cubicBezTo>
                        <a:pt x="863620" y="236625"/>
                        <a:pt x="669666" y="430744"/>
                        <a:pt x="431160" y="431024"/>
                      </a:cubicBezTo>
                    </a:path>
                  </a:pathLst>
                </a:custGeom>
                <a:gradFill>
                  <a:gsLst>
                    <a:gs pos="0">
                      <a:srgbClr val="504E61"/>
                    </a:gs>
                    <a:gs pos="31420">
                      <a:srgbClr val="504E61"/>
                    </a:gs>
                    <a:gs pos="62729">
                      <a:srgbClr val="3F3D4B"/>
                    </a:gs>
                    <a:gs pos="100000">
                      <a:srgbClr val="3F3D4B"/>
                    </a:gs>
                  </a:gsLst>
                  <a:lin ang="5400000" scaled="1"/>
                </a:gra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60" name="Полилиния: фигура 14759">
                  <a:extLst>
                    <a:ext uri="{FF2B5EF4-FFF2-40B4-BE49-F238E27FC236}">
                      <a16:creationId xmlns:a16="http://schemas.microsoft.com/office/drawing/2014/main" id="{64490C1D-91E3-1937-C212-C59BEE2253C9}"/>
                    </a:ext>
                  </a:extLst>
                </p:cNvPr>
                <p:cNvSpPr/>
                <p:nvPr/>
              </p:nvSpPr>
              <p:spPr>
                <a:xfrm flipV="1">
                  <a:off x="-1265023" y="7578483"/>
                  <a:ext cx="9525" cy="9525"/>
                </a:xfrm>
                <a:custGeom>
                  <a:avLst/>
                  <a:gdLst>
                    <a:gd name="connsiteX0" fmla="*/ -1288 w 9525"/>
                    <a:gd name="connsiteY0" fmla="*/ -2057 h 9525"/>
                    <a:gd name="connsiteX1" fmla="*/ -1288 w 9525"/>
                    <a:gd name="connsiteY1" fmla="*/ -2057 h 9525"/>
                    <a:gd name="connsiteX2" fmla="*/ -1288 w 9525"/>
                    <a:gd name="connsiteY2" fmla="*/ -2057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-1288" y="-2057"/>
                      </a:moveTo>
                      <a:lnTo>
                        <a:pt x="-1288" y="-2057"/>
                      </a:lnTo>
                      <a:lnTo>
                        <a:pt x="-1288" y="-2057"/>
                      </a:lnTo>
                    </a:path>
                  </a:pathLst>
                </a:custGeom>
                <a:gradFill>
                  <a:gsLst>
                    <a:gs pos="0">
                      <a:srgbClr val="9C9C9B"/>
                    </a:gs>
                    <a:gs pos="50000">
                      <a:srgbClr val="BEBEBE"/>
                    </a:gs>
                    <a:gs pos="100000">
                      <a:srgbClr val="E1E1E1"/>
                    </a:gs>
                  </a:gsLst>
                  <a:lin ang="5400000" scaled="1"/>
                </a:gra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61" name="Полилиния: фигура 14760">
                  <a:extLst>
                    <a:ext uri="{FF2B5EF4-FFF2-40B4-BE49-F238E27FC236}">
                      <a16:creationId xmlns:a16="http://schemas.microsoft.com/office/drawing/2014/main" id="{0CB56259-13D2-E44D-1098-2F4BB1A681F3}"/>
                    </a:ext>
                  </a:extLst>
                </p:cNvPr>
                <p:cNvSpPr/>
                <p:nvPr/>
              </p:nvSpPr>
              <p:spPr>
                <a:xfrm flipV="1">
                  <a:off x="-1449097" y="7416190"/>
                  <a:ext cx="612889" cy="605472"/>
                </a:xfrm>
                <a:custGeom>
                  <a:avLst/>
                  <a:gdLst>
                    <a:gd name="connsiteX0" fmla="*/ 611518 w 612889"/>
                    <a:gd name="connsiteY0" fmla="*/ -1932 h 605472"/>
                    <a:gd name="connsiteX1" fmla="*/ 603085 w 612889"/>
                    <a:gd name="connsiteY1" fmla="*/ -1932 h 605472"/>
                    <a:gd name="connsiteX2" fmla="*/ 182703 w 612889"/>
                    <a:gd name="connsiteY2" fmla="*/ 418959 h 605472"/>
                    <a:gd name="connsiteX3" fmla="*/ -1371 w 612889"/>
                    <a:gd name="connsiteY3" fmla="*/ 603541 h 605472"/>
                    <a:gd name="connsiteX4" fmla="*/ 7049 w 612889"/>
                    <a:gd name="connsiteY4" fmla="*/ 603541 h 605472"/>
                    <a:gd name="connsiteX5" fmla="*/ 182715 w 612889"/>
                    <a:gd name="connsiteY5" fmla="*/ 427379 h 605472"/>
                    <a:gd name="connsiteX6" fmla="*/ 611518 w 612889"/>
                    <a:gd name="connsiteY6" fmla="*/ -1932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2889" h="605472">
                      <a:moveTo>
                        <a:pt x="611518" y="-1932"/>
                      </a:moveTo>
                      <a:lnTo>
                        <a:pt x="603085" y="-1932"/>
                      </a:lnTo>
                      <a:cubicBezTo>
                        <a:pt x="603085" y="229869"/>
                        <a:pt x="414503" y="418679"/>
                        <a:pt x="182703" y="418959"/>
                      </a:cubicBezTo>
                      <a:cubicBezTo>
                        <a:pt x="81204" y="419238"/>
                        <a:pt x="-1371" y="502042"/>
                        <a:pt x="-1371" y="603541"/>
                      </a:cubicBezTo>
                      <a:lnTo>
                        <a:pt x="7049" y="603541"/>
                      </a:lnTo>
                      <a:cubicBezTo>
                        <a:pt x="7049" y="506678"/>
                        <a:pt x="85853" y="427646"/>
                        <a:pt x="182715" y="427379"/>
                      </a:cubicBezTo>
                      <a:cubicBezTo>
                        <a:pt x="419151" y="427099"/>
                        <a:pt x="611518" y="234504"/>
                        <a:pt x="611518" y="-1932"/>
                      </a:cubicBez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4762" name="Полилиния: фигура 14761">
                  <a:extLst>
                    <a:ext uri="{FF2B5EF4-FFF2-40B4-BE49-F238E27FC236}">
                      <a16:creationId xmlns:a16="http://schemas.microsoft.com/office/drawing/2014/main" id="{D5093B5F-AD58-02C7-5F89-830AB744700F}"/>
                    </a:ext>
                  </a:extLst>
                </p:cNvPr>
                <p:cNvSpPr/>
                <p:nvPr/>
              </p:nvSpPr>
              <p:spPr>
                <a:xfrm flipV="1">
                  <a:off x="-1693826" y="7416190"/>
                  <a:ext cx="612889" cy="605472"/>
                </a:xfrm>
                <a:custGeom>
                  <a:avLst/>
                  <a:gdLst>
                    <a:gd name="connsiteX0" fmla="*/ 611685 w 612889"/>
                    <a:gd name="connsiteY0" fmla="*/ -1932 h 605472"/>
                    <a:gd name="connsiteX1" fmla="*/ 603252 w 612889"/>
                    <a:gd name="connsiteY1" fmla="*/ -1932 h 605472"/>
                    <a:gd name="connsiteX2" fmla="*/ 427586 w 612889"/>
                    <a:gd name="connsiteY2" fmla="*/ 174230 h 605472"/>
                    <a:gd name="connsiteX3" fmla="*/ -1204 w 612889"/>
                    <a:gd name="connsiteY3" fmla="*/ 603541 h 605472"/>
                    <a:gd name="connsiteX4" fmla="*/ 7216 w 612889"/>
                    <a:gd name="connsiteY4" fmla="*/ 603541 h 605472"/>
                    <a:gd name="connsiteX5" fmla="*/ 427599 w 612889"/>
                    <a:gd name="connsiteY5" fmla="*/ 182650 h 605472"/>
                    <a:gd name="connsiteX6" fmla="*/ 611685 w 612889"/>
                    <a:gd name="connsiteY6" fmla="*/ -1932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2889" h="605472">
                      <a:moveTo>
                        <a:pt x="611685" y="-1932"/>
                      </a:moveTo>
                      <a:lnTo>
                        <a:pt x="603252" y="-1932"/>
                      </a:lnTo>
                      <a:cubicBezTo>
                        <a:pt x="603252" y="94931"/>
                        <a:pt x="524449" y="173951"/>
                        <a:pt x="427586" y="174230"/>
                      </a:cubicBezTo>
                      <a:cubicBezTo>
                        <a:pt x="191163" y="174509"/>
                        <a:pt x="-1204" y="367105"/>
                        <a:pt x="-1204" y="603541"/>
                      </a:cubicBezTo>
                      <a:lnTo>
                        <a:pt x="7216" y="603541"/>
                      </a:lnTo>
                      <a:cubicBezTo>
                        <a:pt x="7229" y="371740"/>
                        <a:pt x="195811" y="182929"/>
                        <a:pt x="427599" y="182650"/>
                      </a:cubicBezTo>
                      <a:cubicBezTo>
                        <a:pt x="529110" y="182370"/>
                        <a:pt x="611685" y="99567"/>
                        <a:pt x="611685" y="-1932"/>
                      </a:cubicBez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</p:grpSp>
          <p:cxnSp>
            <p:nvCxnSpPr>
              <p:cNvPr id="14744" name="Соединитель: изогнутый 14743">
                <a:extLst>
                  <a:ext uri="{FF2B5EF4-FFF2-40B4-BE49-F238E27FC236}">
                    <a16:creationId xmlns:a16="http://schemas.microsoft.com/office/drawing/2014/main" id="{11774820-F443-94AD-96C9-3F0F532D598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69009" y="3221938"/>
                <a:ext cx="658624" cy="654547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645" name="Прямоугольник 22644">
              <a:extLst>
                <a:ext uri="{FF2B5EF4-FFF2-40B4-BE49-F238E27FC236}">
                  <a16:creationId xmlns:a16="http://schemas.microsoft.com/office/drawing/2014/main" id="{A11A37BB-834E-8AAA-D264-44B2509B72AE}"/>
                </a:ext>
              </a:extLst>
            </p:cNvPr>
            <p:cNvSpPr/>
            <p:nvPr/>
          </p:nvSpPr>
          <p:spPr>
            <a:xfrm rot="10800000">
              <a:off x="543069" y="3576634"/>
              <a:ext cx="518160" cy="28448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94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2646" name="Прямоугольник 22645">
              <a:extLst>
                <a:ext uri="{FF2B5EF4-FFF2-40B4-BE49-F238E27FC236}">
                  <a16:creationId xmlns:a16="http://schemas.microsoft.com/office/drawing/2014/main" id="{097FBC60-33CF-FBBA-17C4-8B0C2F5CB899}"/>
                </a:ext>
              </a:extLst>
            </p:cNvPr>
            <p:cNvSpPr/>
            <p:nvPr/>
          </p:nvSpPr>
          <p:spPr>
            <a:xfrm rot="21381107">
              <a:off x="1137549" y="3953442"/>
              <a:ext cx="518160" cy="28448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A62A654-6F02-2E12-8533-0BC9D327B434}"/>
              </a:ext>
            </a:extLst>
          </p:cNvPr>
          <p:cNvGrpSpPr/>
          <p:nvPr/>
        </p:nvGrpSpPr>
        <p:grpSpPr>
          <a:xfrm>
            <a:off x="1612201" y="2656766"/>
            <a:ext cx="640128" cy="449106"/>
            <a:chOff x="1634968" y="2094113"/>
            <a:chExt cx="694805" cy="498838"/>
          </a:xfrm>
        </p:grpSpPr>
        <p:grpSp>
          <p:nvGrpSpPr>
            <p:cNvPr id="14728" name="Группа 14727">
              <a:extLst>
                <a:ext uri="{FF2B5EF4-FFF2-40B4-BE49-F238E27FC236}">
                  <a16:creationId xmlns:a16="http://schemas.microsoft.com/office/drawing/2014/main" id="{D77FA668-536C-100D-DC2A-098F2F22C378}"/>
                </a:ext>
              </a:extLst>
            </p:cNvPr>
            <p:cNvGrpSpPr/>
            <p:nvPr/>
          </p:nvGrpSpPr>
          <p:grpSpPr>
            <a:xfrm rot="10800000" flipV="1">
              <a:off x="1662776" y="2120119"/>
              <a:ext cx="666997" cy="472832"/>
              <a:chOff x="-6468143" y="5788321"/>
              <a:chExt cx="666997" cy="472832"/>
            </a:xfrm>
          </p:grpSpPr>
          <p:sp>
            <p:nvSpPr>
              <p:cNvPr id="14729" name="Полилиния: фигура 14728">
                <a:extLst>
                  <a:ext uri="{FF2B5EF4-FFF2-40B4-BE49-F238E27FC236}">
                    <a16:creationId xmlns:a16="http://schemas.microsoft.com/office/drawing/2014/main" id="{CE819B1E-E18B-6844-BDFF-0D9F2E4892D3}"/>
                  </a:ext>
                </a:extLst>
              </p:cNvPr>
              <p:cNvSpPr/>
              <p:nvPr/>
            </p:nvSpPr>
            <p:spPr>
              <a:xfrm flipV="1">
                <a:off x="-6468143" y="5788321"/>
                <a:ext cx="666997" cy="472832"/>
              </a:xfrm>
              <a:custGeom>
                <a:avLst/>
                <a:gdLst>
                  <a:gd name="connsiteX0" fmla="*/ -856 w 666997"/>
                  <a:gd name="connsiteY0" fmla="*/ 443218 h 472832"/>
                  <a:gd name="connsiteX1" fmla="*/ 442317 w 666997"/>
                  <a:gd name="connsiteY1" fmla="*/ 52 h 472832"/>
                  <a:gd name="connsiteX2" fmla="*/ 666142 w 666997"/>
                  <a:gd name="connsiteY2" fmla="*/ 52 h 472832"/>
                  <a:gd name="connsiteX3" fmla="*/ 666142 w 666997"/>
                  <a:gd name="connsiteY3" fmla="*/ 280926 h 472832"/>
                  <a:gd name="connsiteX4" fmla="*/ 442317 w 666997"/>
                  <a:gd name="connsiteY4" fmla="*/ 280926 h 472832"/>
                  <a:gd name="connsiteX5" fmla="*/ 279864 w 666997"/>
                  <a:gd name="connsiteY5" fmla="*/ 443218 h 472832"/>
                  <a:gd name="connsiteX6" fmla="*/ 279864 w 666997"/>
                  <a:gd name="connsiteY6" fmla="*/ 472885 h 472832"/>
                  <a:gd name="connsiteX7" fmla="*/ -856 w 666997"/>
                  <a:gd name="connsiteY7" fmla="*/ 472885 h 472832"/>
                  <a:gd name="connsiteX8" fmla="*/ -856 w 666997"/>
                  <a:gd name="connsiteY8" fmla="*/ 443218 h 47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997" h="472832">
                    <a:moveTo>
                      <a:pt x="-856" y="443218"/>
                    </a:moveTo>
                    <a:cubicBezTo>
                      <a:pt x="-856" y="198857"/>
                      <a:pt x="197944" y="52"/>
                      <a:pt x="442317" y="52"/>
                    </a:cubicBezTo>
                    <a:lnTo>
                      <a:pt x="666142" y="52"/>
                    </a:lnTo>
                    <a:lnTo>
                      <a:pt x="666142" y="280926"/>
                    </a:lnTo>
                    <a:lnTo>
                      <a:pt x="442317" y="280926"/>
                    </a:lnTo>
                    <a:cubicBezTo>
                      <a:pt x="352820" y="280926"/>
                      <a:pt x="279864" y="353747"/>
                      <a:pt x="279864" y="443218"/>
                    </a:cubicBezTo>
                    <a:lnTo>
                      <a:pt x="279864" y="472885"/>
                    </a:lnTo>
                    <a:lnTo>
                      <a:pt x="-856" y="472885"/>
                    </a:lnTo>
                    <a:lnTo>
                      <a:pt x="-856" y="443218"/>
                    </a:lnTo>
                  </a:path>
                </a:pathLst>
              </a:custGeom>
              <a:gradFill>
                <a:gsLst>
                  <a:gs pos="0">
                    <a:srgbClr val="9C9C9B"/>
                  </a:gs>
                  <a:gs pos="50000">
                    <a:srgbClr val="BEBEBE"/>
                  </a:gs>
                  <a:gs pos="100000">
                    <a:srgbClr val="E1E1E1"/>
                  </a:gs>
                </a:gsLst>
                <a:lin ang="5400000" scaled="1"/>
              </a:gra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4730" name="Полилиния: фигура 14729">
                <a:extLst>
                  <a:ext uri="{FF2B5EF4-FFF2-40B4-BE49-F238E27FC236}">
                    <a16:creationId xmlns:a16="http://schemas.microsoft.com/office/drawing/2014/main" id="{2659508D-AFE2-A1D7-F986-092ABF95A5AC}"/>
                  </a:ext>
                </a:extLst>
              </p:cNvPr>
              <p:cNvSpPr/>
              <p:nvPr/>
            </p:nvSpPr>
            <p:spPr>
              <a:xfrm flipV="1">
                <a:off x="-6458579" y="5788321"/>
                <a:ext cx="657433" cy="463257"/>
              </a:xfrm>
              <a:custGeom>
                <a:avLst/>
                <a:gdLst>
                  <a:gd name="connsiteX0" fmla="*/ 426603 w 657433"/>
                  <a:gd name="connsiteY0" fmla="*/ 48 h 463257"/>
                  <a:gd name="connsiteX1" fmla="*/ -859 w 657433"/>
                  <a:gd name="connsiteY1" fmla="*/ 433639 h 463257"/>
                  <a:gd name="connsiteX2" fmla="*/ -859 w 657433"/>
                  <a:gd name="connsiteY2" fmla="*/ 463306 h 463257"/>
                  <a:gd name="connsiteX3" fmla="*/ 260727 w 657433"/>
                  <a:gd name="connsiteY3" fmla="*/ 463306 h 463257"/>
                  <a:gd name="connsiteX4" fmla="*/ 260727 w 657433"/>
                  <a:gd name="connsiteY4" fmla="*/ 433639 h 463257"/>
                  <a:gd name="connsiteX5" fmla="*/ 423173 w 657433"/>
                  <a:gd name="connsiteY5" fmla="*/ 261629 h 463257"/>
                  <a:gd name="connsiteX6" fmla="*/ 656574 w 657433"/>
                  <a:gd name="connsiteY6" fmla="*/ 261629 h 463257"/>
                  <a:gd name="connsiteX7" fmla="*/ 656574 w 657433"/>
                  <a:gd name="connsiteY7" fmla="*/ 48 h 463257"/>
                  <a:gd name="connsiteX8" fmla="*/ 426603 w 657433"/>
                  <a:gd name="connsiteY8" fmla="*/ 48 h 46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7433" h="463257">
                    <a:moveTo>
                      <a:pt x="426603" y="48"/>
                    </a:moveTo>
                    <a:cubicBezTo>
                      <a:pt x="190172" y="4251"/>
                      <a:pt x="-859" y="196238"/>
                      <a:pt x="-859" y="433639"/>
                    </a:cubicBezTo>
                    <a:lnTo>
                      <a:pt x="-859" y="463306"/>
                    </a:lnTo>
                    <a:lnTo>
                      <a:pt x="260727" y="463306"/>
                    </a:lnTo>
                    <a:lnTo>
                      <a:pt x="260727" y="433639"/>
                    </a:lnTo>
                    <a:cubicBezTo>
                      <a:pt x="260727" y="342452"/>
                      <a:pt x="332898" y="265746"/>
                      <a:pt x="423173" y="261629"/>
                    </a:cubicBezTo>
                    <a:lnTo>
                      <a:pt x="656574" y="261629"/>
                    </a:lnTo>
                    <a:lnTo>
                      <a:pt x="656574" y="48"/>
                    </a:lnTo>
                    <a:lnTo>
                      <a:pt x="426603" y="48"/>
                    </a:lnTo>
                  </a:path>
                </a:pathLst>
              </a:custGeom>
              <a:gradFill>
                <a:gsLst>
                  <a:gs pos="0">
                    <a:srgbClr val="403E4D"/>
                  </a:gs>
                  <a:gs pos="50000">
                    <a:srgbClr val="4F4F60"/>
                  </a:gs>
                  <a:gs pos="100000">
                    <a:srgbClr val="585868"/>
                  </a:gs>
                </a:gsLst>
                <a:lin ang="5400000" scaled="1"/>
              </a:gra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4733" name="Полилиния: фигура 14732">
                <a:extLst>
                  <a:ext uri="{FF2B5EF4-FFF2-40B4-BE49-F238E27FC236}">
                    <a16:creationId xmlns:a16="http://schemas.microsoft.com/office/drawing/2014/main" id="{8B8CCD0B-9850-DD7F-8F8A-012224B92A97}"/>
                  </a:ext>
                </a:extLst>
              </p:cNvPr>
              <p:cNvSpPr/>
              <p:nvPr/>
            </p:nvSpPr>
            <p:spPr>
              <a:xfrm flipV="1">
                <a:off x="-6216926" y="5788321"/>
                <a:ext cx="415780" cy="221601"/>
              </a:xfrm>
              <a:custGeom>
                <a:avLst/>
                <a:gdLst>
                  <a:gd name="connsiteX0" fmla="*/ 414839 w 415780"/>
                  <a:gd name="connsiteY0" fmla="*/ -60 h 221601"/>
                  <a:gd name="connsiteX1" fmla="*/ 191014 w 415780"/>
                  <a:gd name="connsiteY1" fmla="*/ -60 h 221601"/>
                  <a:gd name="connsiteX2" fmla="*/ 175202 w 415780"/>
                  <a:gd name="connsiteY2" fmla="*/ 283 h 221601"/>
                  <a:gd name="connsiteX3" fmla="*/ -942 w 415780"/>
                  <a:gd name="connsiteY3" fmla="*/ 191874 h 221601"/>
                  <a:gd name="connsiteX4" fmla="*/ -942 w 415780"/>
                  <a:gd name="connsiteY4" fmla="*/ 221541 h 221601"/>
                  <a:gd name="connsiteX5" fmla="*/ 7482 w 415780"/>
                  <a:gd name="connsiteY5" fmla="*/ 221541 h 221601"/>
                  <a:gd name="connsiteX6" fmla="*/ 7482 w 415780"/>
                  <a:gd name="connsiteY6" fmla="*/ 191874 h 221601"/>
                  <a:gd name="connsiteX7" fmla="*/ 175621 w 415780"/>
                  <a:gd name="connsiteY7" fmla="*/ 8702 h 221601"/>
                  <a:gd name="connsiteX8" fmla="*/ 191103 w 415780"/>
                  <a:gd name="connsiteY8" fmla="*/ 8359 h 221601"/>
                  <a:gd name="connsiteX9" fmla="*/ 414839 w 415780"/>
                  <a:gd name="connsiteY9" fmla="*/ 8359 h 221601"/>
                  <a:gd name="connsiteX10" fmla="*/ 414839 w 415780"/>
                  <a:gd name="connsiteY10" fmla="*/ -60 h 2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5780" h="221601">
                    <a:moveTo>
                      <a:pt x="414839" y="-60"/>
                    </a:moveTo>
                    <a:lnTo>
                      <a:pt x="191014" y="-60"/>
                    </a:lnTo>
                    <a:lnTo>
                      <a:pt x="175202" y="283"/>
                    </a:lnTo>
                    <a:cubicBezTo>
                      <a:pt x="76334" y="7789"/>
                      <a:pt x="-942" y="91950"/>
                      <a:pt x="-942" y="191874"/>
                    </a:cubicBezTo>
                    <a:lnTo>
                      <a:pt x="-942" y="221541"/>
                    </a:lnTo>
                    <a:lnTo>
                      <a:pt x="7482" y="221541"/>
                    </a:lnTo>
                    <a:lnTo>
                      <a:pt x="7482" y="191874"/>
                    </a:lnTo>
                    <a:cubicBezTo>
                      <a:pt x="7482" y="97919"/>
                      <a:pt x="82908" y="15736"/>
                      <a:pt x="175621" y="8702"/>
                    </a:cubicBezTo>
                    <a:lnTo>
                      <a:pt x="191103" y="8359"/>
                    </a:lnTo>
                    <a:lnTo>
                      <a:pt x="414839" y="8359"/>
                    </a:lnTo>
                    <a:lnTo>
                      <a:pt x="414839" y="-60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4734" name="Полилиния: фигура 14733">
                <a:extLst>
                  <a:ext uri="{FF2B5EF4-FFF2-40B4-BE49-F238E27FC236}">
                    <a16:creationId xmlns:a16="http://schemas.microsoft.com/office/drawing/2014/main" id="{DAC7C456-3BC1-4825-75DF-8640E5F5E183}"/>
                  </a:ext>
                </a:extLst>
              </p:cNvPr>
              <p:cNvSpPr/>
              <p:nvPr/>
            </p:nvSpPr>
            <p:spPr>
              <a:xfrm flipV="1">
                <a:off x="-6447074" y="5788321"/>
                <a:ext cx="645928" cy="451471"/>
              </a:xfrm>
              <a:custGeom>
                <a:avLst/>
                <a:gdLst>
                  <a:gd name="connsiteX0" fmla="*/ 645065 w 645928"/>
                  <a:gd name="connsiteY0" fmla="*/ 43 h 451471"/>
                  <a:gd name="connsiteX1" fmla="*/ 405518 w 645928"/>
                  <a:gd name="connsiteY1" fmla="*/ 43 h 451471"/>
                  <a:gd name="connsiteX2" fmla="*/ 120878 w 645928"/>
                  <a:gd name="connsiteY2" fmla="*/ 125684 h 451471"/>
                  <a:gd name="connsiteX3" fmla="*/ -863 w 645928"/>
                  <a:gd name="connsiteY3" fmla="*/ 421847 h 451471"/>
                  <a:gd name="connsiteX4" fmla="*/ -863 w 645928"/>
                  <a:gd name="connsiteY4" fmla="*/ 451514 h 451471"/>
                  <a:gd name="connsiteX5" fmla="*/ 7561 w 645928"/>
                  <a:gd name="connsiteY5" fmla="*/ 451514 h 451471"/>
                  <a:gd name="connsiteX6" fmla="*/ 7561 w 645928"/>
                  <a:gd name="connsiteY6" fmla="*/ 421847 h 451471"/>
                  <a:gd name="connsiteX7" fmla="*/ 126871 w 645928"/>
                  <a:gd name="connsiteY7" fmla="*/ 131612 h 451471"/>
                  <a:gd name="connsiteX8" fmla="*/ 405683 w 645928"/>
                  <a:gd name="connsiteY8" fmla="*/ 8462 h 451471"/>
                  <a:gd name="connsiteX9" fmla="*/ 645065 w 645928"/>
                  <a:gd name="connsiteY9" fmla="*/ 8462 h 451471"/>
                  <a:gd name="connsiteX10" fmla="*/ 645065 w 645928"/>
                  <a:gd name="connsiteY10" fmla="*/ 43 h 45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928" h="451471">
                    <a:moveTo>
                      <a:pt x="645065" y="43"/>
                    </a:moveTo>
                    <a:lnTo>
                      <a:pt x="405518" y="43"/>
                    </a:lnTo>
                    <a:cubicBezTo>
                      <a:pt x="297741" y="4344"/>
                      <a:pt x="196711" y="48973"/>
                      <a:pt x="120878" y="125684"/>
                    </a:cubicBezTo>
                    <a:cubicBezTo>
                      <a:pt x="42372" y="205093"/>
                      <a:pt x="-863" y="310276"/>
                      <a:pt x="-863" y="421847"/>
                    </a:cubicBezTo>
                    <a:lnTo>
                      <a:pt x="-863" y="451514"/>
                    </a:lnTo>
                    <a:lnTo>
                      <a:pt x="7561" y="451514"/>
                    </a:lnTo>
                    <a:lnTo>
                      <a:pt x="7561" y="421847"/>
                    </a:lnTo>
                    <a:cubicBezTo>
                      <a:pt x="7561" y="312512"/>
                      <a:pt x="49932" y="209439"/>
                      <a:pt x="126871" y="131612"/>
                    </a:cubicBezTo>
                    <a:cubicBezTo>
                      <a:pt x="201200" y="56430"/>
                      <a:pt x="300221" y="12688"/>
                      <a:pt x="405683" y="8462"/>
                    </a:cubicBezTo>
                    <a:lnTo>
                      <a:pt x="645065" y="8462"/>
                    </a:lnTo>
                    <a:lnTo>
                      <a:pt x="645065" y="43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  <p:sp>
            <p:nvSpPr>
              <p:cNvPr id="14735" name="Полилиния: фигура 14734">
                <a:extLst>
                  <a:ext uri="{FF2B5EF4-FFF2-40B4-BE49-F238E27FC236}">
                    <a16:creationId xmlns:a16="http://schemas.microsoft.com/office/drawing/2014/main" id="{2AC60493-EB58-E2EB-AD24-EA37966BF9AE}"/>
                  </a:ext>
                </a:extLst>
              </p:cNvPr>
              <p:cNvSpPr/>
              <p:nvPr/>
            </p:nvSpPr>
            <p:spPr>
              <a:xfrm flipV="1">
                <a:off x="-6332000" y="5788321"/>
                <a:ext cx="530854" cy="336674"/>
              </a:xfrm>
              <a:custGeom>
                <a:avLst/>
                <a:gdLst>
                  <a:gd name="connsiteX0" fmla="*/ 529953 w 530854"/>
                  <a:gd name="connsiteY0" fmla="*/ -8 h 336674"/>
                  <a:gd name="connsiteX1" fmla="*/ 307969 w 530854"/>
                  <a:gd name="connsiteY1" fmla="*/ -8 h 336674"/>
                  <a:gd name="connsiteX2" fmla="*/ -902 w 530854"/>
                  <a:gd name="connsiteY2" fmla="*/ 315815 h 336674"/>
                  <a:gd name="connsiteX3" fmla="*/ -902 w 530854"/>
                  <a:gd name="connsiteY3" fmla="*/ 336666 h 336674"/>
                  <a:gd name="connsiteX4" fmla="*/ 7527 w 530854"/>
                  <a:gd name="connsiteY4" fmla="*/ 336666 h 336674"/>
                  <a:gd name="connsiteX5" fmla="*/ 7527 w 530854"/>
                  <a:gd name="connsiteY5" fmla="*/ 315815 h 336674"/>
                  <a:gd name="connsiteX6" fmla="*/ 307969 w 530854"/>
                  <a:gd name="connsiteY6" fmla="*/ 8410 h 336674"/>
                  <a:gd name="connsiteX7" fmla="*/ 529953 w 530854"/>
                  <a:gd name="connsiteY7" fmla="*/ 8410 h 336674"/>
                  <a:gd name="connsiteX8" fmla="*/ 529953 w 530854"/>
                  <a:gd name="connsiteY8" fmla="*/ -8 h 33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0854" h="336674">
                    <a:moveTo>
                      <a:pt x="529953" y="-8"/>
                    </a:moveTo>
                    <a:lnTo>
                      <a:pt x="307969" y="-8"/>
                    </a:lnTo>
                    <a:cubicBezTo>
                      <a:pt x="137662" y="-8"/>
                      <a:pt x="-902" y="141656"/>
                      <a:pt x="-902" y="315815"/>
                    </a:cubicBezTo>
                    <a:lnTo>
                      <a:pt x="-902" y="336666"/>
                    </a:lnTo>
                    <a:lnTo>
                      <a:pt x="7527" y="336666"/>
                    </a:lnTo>
                    <a:lnTo>
                      <a:pt x="7527" y="315815"/>
                    </a:lnTo>
                    <a:cubicBezTo>
                      <a:pt x="7527" y="146304"/>
                      <a:pt x="142305" y="8410"/>
                      <a:pt x="307969" y="8410"/>
                    </a:cubicBezTo>
                    <a:lnTo>
                      <a:pt x="529953" y="8410"/>
                    </a:lnTo>
                    <a:lnTo>
                      <a:pt x="529953" y="-8"/>
                    </a:lnTo>
                  </a:path>
                </a:pathLst>
              </a:custGeom>
              <a:solidFill>
                <a:schemeClr val="bg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600" dirty="0"/>
              </a:p>
            </p:txBody>
          </p:sp>
        </p:grpSp>
        <p:sp>
          <p:nvSpPr>
            <p:cNvPr id="22647" name="Прямоугольник 22646">
              <a:extLst>
                <a:ext uri="{FF2B5EF4-FFF2-40B4-BE49-F238E27FC236}">
                  <a16:creationId xmlns:a16="http://schemas.microsoft.com/office/drawing/2014/main" id="{F7C4A6CB-A2DC-FF7F-3D89-397CC0DD8BBB}"/>
                </a:ext>
              </a:extLst>
            </p:cNvPr>
            <p:cNvSpPr/>
            <p:nvPr/>
          </p:nvSpPr>
          <p:spPr>
            <a:xfrm rot="5400000">
              <a:off x="1589027" y="2318877"/>
              <a:ext cx="316876" cy="22499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2648" name="Прямоугольник 22647">
              <a:extLst>
                <a:ext uri="{FF2B5EF4-FFF2-40B4-BE49-F238E27FC236}">
                  <a16:creationId xmlns:a16="http://schemas.microsoft.com/office/drawing/2014/main" id="{89B0042B-73C1-CAA6-9F94-5E5493C4A6DF}"/>
                </a:ext>
              </a:extLst>
            </p:cNvPr>
            <p:cNvSpPr/>
            <p:nvPr/>
          </p:nvSpPr>
          <p:spPr>
            <a:xfrm rot="11036717">
              <a:off x="2011556" y="2094113"/>
              <a:ext cx="316876" cy="22499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</p:grpSp>
      <p:grpSp>
        <p:nvGrpSpPr>
          <p:cNvPr id="22613" name="Группа 22612">
            <a:extLst>
              <a:ext uri="{FF2B5EF4-FFF2-40B4-BE49-F238E27FC236}">
                <a16:creationId xmlns:a16="http://schemas.microsoft.com/office/drawing/2014/main" id="{D9A6517A-50A2-0F6F-802D-1C658FE3B9AD}"/>
              </a:ext>
            </a:extLst>
          </p:cNvPr>
          <p:cNvGrpSpPr/>
          <p:nvPr/>
        </p:nvGrpSpPr>
        <p:grpSpPr>
          <a:xfrm rot="11950225">
            <a:off x="7937716" y="4145807"/>
            <a:ext cx="2878344" cy="2197698"/>
            <a:chOff x="13814810" y="3757851"/>
            <a:chExt cx="2899298" cy="2265338"/>
          </a:xfrm>
        </p:grpSpPr>
        <p:sp>
          <p:nvSpPr>
            <p:cNvPr id="22310" name="Полилиния: фигура 22309">
              <a:extLst>
                <a:ext uri="{FF2B5EF4-FFF2-40B4-BE49-F238E27FC236}">
                  <a16:creationId xmlns:a16="http://schemas.microsoft.com/office/drawing/2014/main" id="{D5D71963-767A-F043-E8D0-12A0469E217B}"/>
                </a:ext>
              </a:extLst>
            </p:cNvPr>
            <p:cNvSpPr/>
            <p:nvPr/>
          </p:nvSpPr>
          <p:spPr>
            <a:xfrm flipV="1">
              <a:off x="13814812" y="3757851"/>
              <a:ext cx="1397762" cy="1073200"/>
            </a:xfrm>
            <a:custGeom>
              <a:avLst/>
              <a:gdLst>
                <a:gd name="connsiteX0" fmla="*/ 1331946 w 1397762"/>
                <a:gd name="connsiteY0" fmla="*/ -1155 h 1073200"/>
                <a:gd name="connsiteX1" fmla="*/ -1592 w 1397762"/>
                <a:gd name="connsiteY1" fmla="*/ -1155 h 1073200"/>
                <a:gd name="connsiteX2" fmla="*/ -1592 w 1397762"/>
                <a:gd name="connsiteY2" fmla="*/ 66078 h 1073200"/>
                <a:gd name="connsiteX3" fmla="*/ 557322 w 1397762"/>
                <a:gd name="connsiteY3" fmla="*/ 66078 h 1073200"/>
                <a:gd name="connsiteX4" fmla="*/ 1100019 w 1397762"/>
                <a:gd name="connsiteY4" fmla="*/ 290869 h 1073200"/>
                <a:gd name="connsiteX5" fmla="*/ 1324796 w 1397762"/>
                <a:gd name="connsiteY5" fmla="*/ 833539 h 1073200"/>
                <a:gd name="connsiteX6" fmla="*/ 1324796 w 1397762"/>
                <a:gd name="connsiteY6" fmla="*/ 1072046 h 1073200"/>
                <a:gd name="connsiteX7" fmla="*/ 1396170 w 1397762"/>
                <a:gd name="connsiteY7" fmla="*/ 1072046 h 1073200"/>
                <a:gd name="connsiteX8" fmla="*/ 1336709 w 1397762"/>
                <a:gd name="connsiteY8" fmla="*/ 1072046 h 1073200"/>
                <a:gd name="connsiteX9" fmla="*/ 1336709 w 1397762"/>
                <a:gd name="connsiteY9" fmla="*/ 344412 h 1073200"/>
                <a:gd name="connsiteX10" fmla="*/ 1333737 w 1397762"/>
                <a:gd name="connsiteY10" fmla="*/ 344412 h 1073200"/>
                <a:gd name="connsiteX11" fmla="*/ 1333737 w 1397762"/>
                <a:gd name="connsiteY11" fmla="*/ 358547 h 1073200"/>
                <a:gd name="connsiteX12" fmla="*/ 1299968 w 1397762"/>
                <a:gd name="connsiteY12" fmla="*/ 306883 h 1073200"/>
                <a:gd name="connsiteX13" fmla="*/ 1203905 w 1397762"/>
                <a:gd name="connsiteY13" fmla="*/ 188634 h 1073200"/>
                <a:gd name="connsiteX14" fmla="*/ 1084055 w 1397762"/>
                <a:gd name="connsiteY14" fmla="*/ 90958 h 1073200"/>
                <a:gd name="connsiteX15" fmla="*/ 1031871 w 1397762"/>
                <a:gd name="connsiteY15" fmla="*/ 57138 h 1073200"/>
                <a:gd name="connsiteX16" fmla="*/ 1331946 w 1397762"/>
                <a:gd name="connsiteY16" fmla="*/ 57138 h 1073200"/>
                <a:gd name="connsiteX17" fmla="*/ 1331946 w 1397762"/>
                <a:gd name="connsiteY17" fmla="*/ -1155 h 1073200"/>
                <a:gd name="connsiteX18" fmla="*/ 1325317 w 1397762"/>
                <a:gd name="connsiteY18" fmla="*/ 65558 h 1073200"/>
                <a:gd name="connsiteX19" fmla="*/ 1060369 w 1397762"/>
                <a:gd name="connsiteY19" fmla="*/ 65558 h 1073200"/>
                <a:gd name="connsiteX20" fmla="*/ 1088640 w 1397762"/>
                <a:gd name="connsiteY20" fmla="*/ 83884 h 1073200"/>
                <a:gd name="connsiteX21" fmla="*/ 1209861 w 1397762"/>
                <a:gd name="connsiteY21" fmla="*/ 182664 h 1073200"/>
                <a:gd name="connsiteX22" fmla="*/ 1307016 w 1397762"/>
                <a:gd name="connsiteY22" fmla="*/ 302273 h 1073200"/>
                <a:gd name="connsiteX23" fmla="*/ 1325317 w 1397762"/>
                <a:gd name="connsiteY23" fmla="*/ 330264 h 1073200"/>
                <a:gd name="connsiteX24" fmla="*/ 1325317 w 1397762"/>
                <a:gd name="connsiteY24" fmla="*/ 65558 h 1073200"/>
                <a:gd name="connsiteX25" fmla="*/ 1324796 w 1397762"/>
                <a:gd name="connsiteY25" fmla="*/ 328549 h 1073200"/>
                <a:gd name="connsiteX26" fmla="*/ 1307448 w 1397762"/>
                <a:gd name="connsiteY26" fmla="*/ 301994 h 1073200"/>
                <a:gd name="connsiteX27" fmla="*/ 1210217 w 1397762"/>
                <a:gd name="connsiteY27" fmla="*/ 182309 h 1073200"/>
                <a:gd name="connsiteX28" fmla="*/ 1088919 w 1397762"/>
                <a:gd name="connsiteY28" fmla="*/ 83452 h 1073200"/>
                <a:gd name="connsiteX29" fmla="*/ 1062097 w 1397762"/>
                <a:gd name="connsiteY29" fmla="*/ 66078 h 1073200"/>
                <a:gd name="connsiteX30" fmla="*/ 1324796 w 1397762"/>
                <a:gd name="connsiteY30" fmla="*/ 66078 h 1073200"/>
                <a:gd name="connsiteX31" fmla="*/ 1324796 w 1397762"/>
                <a:gd name="connsiteY31" fmla="*/ 328549 h 10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97762" h="1073200">
                  <a:moveTo>
                    <a:pt x="1331946" y="-1155"/>
                  </a:moveTo>
                  <a:lnTo>
                    <a:pt x="-1592" y="-1155"/>
                  </a:lnTo>
                  <a:lnTo>
                    <a:pt x="-1592" y="66078"/>
                  </a:lnTo>
                  <a:lnTo>
                    <a:pt x="557322" y="66078"/>
                  </a:lnTo>
                  <a:cubicBezTo>
                    <a:pt x="762326" y="66078"/>
                    <a:pt x="955061" y="145911"/>
                    <a:pt x="1100019" y="290869"/>
                  </a:cubicBezTo>
                  <a:cubicBezTo>
                    <a:pt x="1244977" y="435826"/>
                    <a:pt x="1324796" y="628549"/>
                    <a:pt x="1324796" y="833539"/>
                  </a:cubicBezTo>
                  <a:lnTo>
                    <a:pt x="1324796" y="1072046"/>
                  </a:lnTo>
                  <a:lnTo>
                    <a:pt x="1396170" y="1072046"/>
                  </a:lnTo>
                  <a:lnTo>
                    <a:pt x="1336709" y="1072046"/>
                  </a:lnTo>
                  <a:lnTo>
                    <a:pt x="1336709" y="344412"/>
                  </a:lnTo>
                  <a:lnTo>
                    <a:pt x="1333737" y="344412"/>
                  </a:lnTo>
                  <a:lnTo>
                    <a:pt x="1333737" y="358547"/>
                  </a:lnTo>
                  <a:lnTo>
                    <a:pt x="1299968" y="306883"/>
                  </a:lnTo>
                  <a:cubicBezTo>
                    <a:pt x="1272155" y="264351"/>
                    <a:pt x="1239833" y="224562"/>
                    <a:pt x="1203905" y="188634"/>
                  </a:cubicBezTo>
                  <a:cubicBezTo>
                    <a:pt x="1165653" y="150368"/>
                    <a:pt x="1126448" y="118441"/>
                    <a:pt x="1084055" y="90958"/>
                  </a:cubicBezTo>
                  <a:lnTo>
                    <a:pt x="1031871" y="57138"/>
                  </a:lnTo>
                  <a:lnTo>
                    <a:pt x="1331946" y="57138"/>
                  </a:lnTo>
                  <a:lnTo>
                    <a:pt x="1331946" y="-1155"/>
                  </a:lnTo>
                  <a:moveTo>
                    <a:pt x="1325317" y="65558"/>
                  </a:moveTo>
                  <a:lnTo>
                    <a:pt x="1060369" y="65558"/>
                  </a:lnTo>
                  <a:lnTo>
                    <a:pt x="1088640" y="83884"/>
                  </a:lnTo>
                  <a:cubicBezTo>
                    <a:pt x="1131528" y="111684"/>
                    <a:pt x="1171190" y="143993"/>
                    <a:pt x="1209861" y="182664"/>
                  </a:cubicBezTo>
                  <a:cubicBezTo>
                    <a:pt x="1246196" y="219025"/>
                    <a:pt x="1278886" y="259258"/>
                    <a:pt x="1307016" y="302273"/>
                  </a:cubicBezTo>
                  <a:lnTo>
                    <a:pt x="1325317" y="330264"/>
                  </a:lnTo>
                  <a:lnTo>
                    <a:pt x="1325317" y="65558"/>
                  </a:lnTo>
                  <a:moveTo>
                    <a:pt x="1324796" y="328549"/>
                  </a:moveTo>
                  <a:lnTo>
                    <a:pt x="1307448" y="301994"/>
                  </a:lnTo>
                  <a:cubicBezTo>
                    <a:pt x="1279305" y="258941"/>
                    <a:pt x="1246590" y="218682"/>
                    <a:pt x="1210217" y="182309"/>
                  </a:cubicBezTo>
                  <a:cubicBezTo>
                    <a:pt x="1171520" y="143612"/>
                    <a:pt x="1131832" y="111265"/>
                    <a:pt x="1088919" y="83452"/>
                  </a:cubicBezTo>
                  <a:lnTo>
                    <a:pt x="1062097" y="66078"/>
                  </a:lnTo>
                  <a:lnTo>
                    <a:pt x="1324796" y="66078"/>
                  </a:lnTo>
                  <a:lnTo>
                    <a:pt x="1324796" y="328549"/>
                  </a:lnTo>
                </a:path>
              </a:pathLst>
            </a:custGeom>
            <a:gradFill>
              <a:gsLst>
                <a:gs pos="0">
                  <a:srgbClr val="3F3D4B"/>
                </a:gs>
                <a:gs pos="37271">
                  <a:srgbClr val="3F3D4B"/>
                </a:gs>
                <a:gs pos="68580">
                  <a:srgbClr val="504E61"/>
                </a:gs>
                <a:gs pos="100000">
                  <a:srgbClr val="504E61"/>
                </a:gs>
              </a:gsLst>
              <a:lin ang="27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1" name="Полилиния: фигура 22310">
              <a:extLst>
                <a:ext uri="{FF2B5EF4-FFF2-40B4-BE49-F238E27FC236}">
                  <a16:creationId xmlns:a16="http://schemas.microsoft.com/office/drawing/2014/main" id="{861B8A99-6122-8C78-976A-AD3A8F5538EC}"/>
                </a:ext>
              </a:extLst>
            </p:cNvPr>
            <p:cNvSpPr/>
            <p:nvPr/>
          </p:nvSpPr>
          <p:spPr>
            <a:xfrm flipV="1">
              <a:off x="14848275" y="4471348"/>
              <a:ext cx="301866" cy="301409"/>
            </a:xfrm>
            <a:custGeom>
              <a:avLst/>
              <a:gdLst>
                <a:gd name="connsiteX0" fmla="*/ 26576 w 301866"/>
                <a:gd name="connsiteY0" fmla="*/ 7557 h 301409"/>
                <a:gd name="connsiteX1" fmla="*/ 291523 w 301866"/>
                <a:gd name="connsiteY1" fmla="*/ 7557 h 301409"/>
                <a:gd name="connsiteX2" fmla="*/ 291523 w 301866"/>
                <a:gd name="connsiteY2" fmla="*/ 272263 h 301409"/>
                <a:gd name="connsiteX3" fmla="*/ 273222 w 301866"/>
                <a:gd name="connsiteY3" fmla="*/ 244272 h 301409"/>
                <a:gd name="connsiteX4" fmla="*/ 176067 w 301866"/>
                <a:gd name="connsiteY4" fmla="*/ 124664 h 301409"/>
                <a:gd name="connsiteX5" fmla="*/ 54846 w 301866"/>
                <a:gd name="connsiteY5" fmla="*/ 25883 h 301409"/>
                <a:gd name="connsiteX6" fmla="*/ 26576 w 301866"/>
                <a:gd name="connsiteY6" fmla="*/ 7557 h 301409"/>
                <a:gd name="connsiteX7" fmla="*/ 299943 w 301866"/>
                <a:gd name="connsiteY7" fmla="*/ -863 h 301409"/>
                <a:gd name="connsiteX8" fmla="*/ -1923 w 301866"/>
                <a:gd name="connsiteY8" fmla="*/ -863 h 301409"/>
                <a:gd name="connsiteX9" fmla="*/ 50261 w 301866"/>
                <a:gd name="connsiteY9" fmla="*/ 32957 h 301409"/>
                <a:gd name="connsiteX10" fmla="*/ 170111 w 301866"/>
                <a:gd name="connsiteY10" fmla="*/ 130633 h 301409"/>
                <a:gd name="connsiteX11" fmla="*/ 266174 w 301866"/>
                <a:gd name="connsiteY11" fmla="*/ 248882 h 301409"/>
                <a:gd name="connsiteX12" fmla="*/ 299943 w 301866"/>
                <a:gd name="connsiteY12" fmla="*/ 300546 h 301409"/>
                <a:gd name="connsiteX13" fmla="*/ 299943 w 301866"/>
                <a:gd name="connsiteY13" fmla="*/ -863 h 30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866" h="301409">
                  <a:moveTo>
                    <a:pt x="26576" y="7557"/>
                  </a:moveTo>
                  <a:lnTo>
                    <a:pt x="291523" y="7557"/>
                  </a:lnTo>
                  <a:lnTo>
                    <a:pt x="291523" y="272263"/>
                  </a:lnTo>
                  <a:lnTo>
                    <a:pt x="273222" y="244272"/>
                  </a:lnTo>
                  <a:cubicBezTo>
                    <a:pt x="245092" y="201257"/>
                    <a:pt x="212402" y="161024"/>
                    <a:pt x="176067" y="124664"/>
                  </a:cubicBezTo>
                  <a:cubicBezTo>
                    <a:pt x="137396" y="85992"/>
                    <a:pt x="97734" y="53683"/>
                    <a:pt x="54846" y="25883"/>
                  </a:cubicBezTo>
                  <a:lnTo>
                    <a:pt x="26576" y="7557"/>
                  </a:lnTo>
                  <a:moveTo>
                    <a:pt x="299943" y="-863"/>
                  </a:moveTo>
                  <a:lnTo>
                    <a:pt x="-1923" y="-863"/>
                  </a:lnTo>
                  <a:lnTo>
                    <a:pt x="50261" y="32957"/>
                  </a:lnTo>
                  <a:cubicBezTo>
                    <a:pt x="92654" y="60440"/>
                    <a:pt x="131859" y="92368"/>
                    <a:pt x="170111" y="130633"/>
                  </a:cubicBezTo>
                  <a:cubicBezTo>
                    <a:pt x="206039" y="166561"/>
                    <a:pt x="238361" y="206350"/>
                    <a:pt x="266174" y="248882"/>
                  </a:cubicBezTo>
                  <a:lnTo>
                    <a:pt x="299943" y="300546"/>
                  </a:lnTo>
                  <a:lnTo>
                    <a:pt x="299943" y="-863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2" name="Полилиния: фигура 22311">
              <a:extLst>
                <a:ext uri="{FF2B5EF4-FFF2-40B4-BE49-F238E27FC236}">
                  <a16:creationId xmlns:a16="http://schemas.microsoft.com/office/drawing/2014/main" id="{3ECB7AC1-6AC9-7157-FD1D-1A41658275D3}"/>
                </a:ext>
              </a:extLst>
            </p:cNvPr>
            <p:cNvSpPr/>
            <p:nvPr/>
          </p:nvSpPr>
          <p:spPr>
            <a:xfrm flipV="1">
              <a:off x="14767668" y="4380899"/>
              <a:ext cx="355218" cy="360222"/>
            </a:xfrm>
            <a:custGeom>
              <a:avLst/>
              <a:gdLst>
                <a:gd name="connsiteX0" fmla="*/ 337204 w 355218"/>
                <a:gd name="connsiteY0" fmla="*/ 325676 h 360222"/>
                <a:gd name="connsiteX1" fmla="*/ 329888 w 355218"/>
                <a:gd name="connsiteY1" fmla="*/ 329829 h 360222"/>
                <a:gd name="connsiteX2" fmla="*/ 345852 w 355218"/>
                <a:gd name="connsiteY2" fmla="*/ 359305 h 360222"/>
                <a:gd name="connsiteX3" fmla="*/ 353333 w 355218"/>
                <a:gd name="connsiteY3" fmla="*/ 355444 h 360222"/>
                <a:gd name="connsiteX4" fmla="*/ 337204 w 355218"/>
                <a:gd name="connsiteY4" fmla="*/ 325676 h 360222"/>
                <a:gd name="connsiteX5" fmla="*/ 301415 w 355218"/>
                <a:gd name="connsiteY5" fmla="*/ 268170 h 360222"/>
                <a:gd name="connsiteX6" fmla="*/ 294443 w 355218"/>
                <a:gd name="connsiteY6" fmla="*/ 272907 h 360222"/>
                <a:gd name="connsiteX7" fmla="*/ 312743 w 355218"/>
                <a:gd name="connsiteY7" fmla="*/ 301000 h 360222"/>
                <a:gd name="connsiteX8" fmla="*/ 319893 w 355218"/>
                <a:gd name="connsiteY8" fmla="*/ 296567 h 360222"/>
                <a:gd name="connsiteX9" fmla="*/ 301415 w 355218"/>
                <a:gd name="connsiteY9" fmla="*/ 268170 h 360222"/>
                <a:gd name="connsiteX10" fmla="*/ 261105 w 355218"/>
                <a:gd name="connsiteY10" fmla="*/ 213738 h 360222"/>
                <a:gd name="connsiteX11" fmla="*/ 254539 w 355218"/>
                <a:gd name="connsiteY11" fmla="*/ 219021 h 360222"/>
                <a:gd name="connsiteX12" fmla="*/ 275037 w 355218"/>
                <a:gd name="connsiteY12" fmla="*/ 245564 h 360222"/>
                <a:gd name="connsiteX13" fmla="*/ 281819 w 355218"/>
                <a:gd name="connsiteY13" fmla="*/ 240548 h 360222"/>
                <a:gd name="connsiteX14" fmla="*/ 261105 w 355218"/>
                <a:gd name="connsiteY14" fmla="*/ 213738 h 360222"/>
                <a:gd name="connsiteX15" fmla="*/ 216579 w 355218"/>
                <a:gd name="connsiteY15" fmla="*/ 162722 h 360222"/>
                <a:gd name="connsiteX16" fmla="*/ 210445 w 355218"/>
                <a:gd name="connsiteY16" fmla="*/ 168513 h 360222"/>
                <a:gd name="connsiteX17" fmla="*/ 233013 w 355218"/>
                <a:gd name="connsiteY17" fmla="*/ 193329 h 360222"/>
                <a:gd name="connsiteX18" fmla="*/ 239350 w 355218"/>
                <a:gd name="connsiteY18" fmla="*/ 187779 h 360222"/>
                <a:gd name="connsiteX19" fmla="*/ 216579 w 355218"/>
                <a:gd name="connsiteY19" fmla="*/ 162722 h 360222"/>
                <a:gd name="connsiteX20" fmla="*/ 168116 w 355218"/>
                <a:gd name="connsiteY20" fmla="*/ 115402 h 360222"/>
                <a:gd name="connsiteX21" fmla="*/ 162477 w 355218"/>
                <a:gd name="connsiteY21" fmla="*/ 121663 h 360222"/>
                <a:gd name="connsiteX22" fmla="*/ 186937 w 355218"/>
                <a:gd name="connsiteY22" fmla="*/ 144612 h 360222"/>
                <a:gd name="connsiteX23" fmla="*/ 192817 w 355218"/>
                <a:gd name="connsiteY23" fmla="*/ 138579 h 360222"/>
                <a:gd name="connsiteX24" fmla="*/ 168116 w 355218"/>
                <a:gd name="connsiteY24" fmla="*/ 115402 h 360222"/>
                <a:gd name="connsiteX25" fmla="*/ 116008 w 355218"/>
                <a:gd name="connsiteY25" fmla="*/ 72133 h 360222"/>
                <a:gd name="connsiteX26" fmla="*/ 110902 w 355218"/>
                <a:gd name="connsiteY26" fmla="*/ 78826 h 360222"/>
                <a:gd name="connsiteX27" fmla="*/ 137128 w 355218"/>
                <a:gd name="connsiteY27" fmla="*/ 99730 h 360222"/>
                <a:gd name="connsiteX28" fmla="*/ 142500 w 355218"/>
                <a:gd name="connsiteY28" fmla="*/ 93240 h 360222"/>
                <a:gd name="connsiteX29" fmla="*/ 116008 w 355218"/>
                <a:gd name="connsiteY29" fmla="*/ 72133 h 360222"/>
                <a:gd name="connsiteX30" fmla="*/ 60534 w 355218"/>
                <a:gd name="connsiteY30" fmla="*/ 33258 h 360222"/>
                <a:gd name="connsiteX31" fmla="*/ 55988 w 355218"/>
                <a:gd name="connsiteY31" fmla="*/ 40345 h 360222"/>
                <a:gd name="connsiteX32" fmla="*/ 83839 w 355218"/>
                <a:gd name="connsiteY32" fmla="*/ 59026 h 360222"/>
                <a:gd name="connsiteX33" fmla="*/ 88677 w 355218"/>
                <a:gd name="connsiteY33" fmla="*/ 52118 h 360222"/>
                <a:gd name="connsiteX34" fmla="*/ 60534 w 355218"/>
                <a:gd name="connsiteY34" fmla="*/ 33258 h 360222"/>
                <a:gd name="connsiteX35" fmla="*/ 2051 w 355218"/>
                <a:gd name="connsiteY35" fmla="*/ -918 h 360222"/>
                <a:gd name="connsiteX36" fmla="*/ -1886 w 355218"/>
                <a:gd name="connsiteY36" fmla="*/ 6525 h 360222"/>
                <a:gd name="connsiteX37" fmla="*/ 27413 w 355218"/>
                <a:gd name="connsiteY37" fmla="*/ 22831 h 360222"/>
                <a:gd name="connsiteX38" fmla="*/ 31654 w 355218"/>
                <a:gd name="connsiteY38" fmla="*/ 15567 h 360222"/>
                <a:gd name="connsiteX39" fmla="*/ 2051 w 355218"/>
                <a:gd name="connsiteY39" fmla="*/ -918 h 36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5218" h="360222">
                  <a:moveTo>
                    <a:pt x="337204" y="325676"/>
                  </a:moveTo>
                  <a:lnTo>
                    <a:pt x="329888" y="329829"/>
                  </a:lnTo>
                  <a:cubicBezTo>
                    <a:pt x="335362" y="339480"/>
                    <a:pt x="340747" y="349412"/>
                    <a:pt x="345852" y="359305"/>
                  </a:cubicBezTo>
                  <a:lnTo>
                    <a:pt x="353333" y="355444"/>
                  </a:lnTo>
                  <a:cubicBezTo>
                    <a:pt x="348176" y="345437"/>
                    <a:pt x="342741" y="335417"/>
                    <a:pt x="337204" y="325676"/>
                  </a:cubicBezTo>
                  <a:close/>
                  <a:moveTo>
                    <a:pt x="301415" y="268170"/>
                  </a:moveTo>
                  <a:lnTo>
                    <a:pt x="294443" y="272907"/>
                  </a:lnTo>
                  <a:cubicBezTo>
                    <a:pt x="300704" y="282115"/>
                    <a:pt x="306850" y="291563"/>
                    <a:pt x="312743" y="301000"/>
                  </a:cubicBezTo>
                  <a:lnTo>
                    <a:pt x="319893" y="296567"/>
                  </a:lnTo>
                  <a:cubicBezTo>
                    <a:pt x="313950" y="287030"/>
                    <a:pt x="307740" y="277479"/>
                    <a:pt x="301415" y="268170"/>
                  </a:cubicBezTo>
                  <a:close/>
                  <a:moveTo>
                    <a:pt x="261105" y="213738"/>
                  </a:moveTo>
                  <a:lnTo>
                    <a:pt x="254539" y="219021"/>
                  </a:lnTo>
                  <a:cubicBezTo>
                    <a:pt x="261550" y="227733"/>
                    <a:pt x="268446" y="236661"/>
                    <a:pt x="275037" y="245564"/>
                  </a:cubicBezTo>
                  <a:lnTo>
                    <a:pt x="281819" y="240548"/>
                  </a:lnTo>
                  <a:cubicBezTo>
                    <a:pt x="275151" y="231543"/>
                    <a:pt x="268179" y="222539"/>
                    <a:pt x="261105" y="213738"/>
                  </a:cubicBezTo>
                  <a:close/>
                  <a:moveTo>
                    <a:pt x="216579" y="162722"/>
                  </a:moveTo>
                  <a:lnTo>
                    <a:pt x="210445" y="168513"/>
                  </a:lnTo>
                  <a:cubicBezTo>
                    <a:pt x="218103" y="176590"/>
                    <a:pt x="225698" y="184960"/>
                    <a:pt x="233013" y="193329"/>
                  </a:cubicBezTo>
                  <a:lnTo>
                    <a:pt x="239350" y="187779"/>
                  </a:lnTo>
                  <a:cubicBezTo>
                    <a:pt x="231971" y="179321"/>
                    <a:pt x="224300" y="170888"/>
                    <a:pt x="216579" y="162722"/>
                  </a:cubicBezTo>
                  <a:close/>
                  <a:moveTo>
                    <a:pt x="168116" y="115402"/>
                  </a:moveTo>
                  <a:lnTo>
                    <a:pt x="162477" y="121663"/>
                  </a:lnTo>
                  <a:cubicBezTo>
                    <a:pt x="170770" y="129143"/>
                    <a:pt x="179000" y="136865"/>
                    <a:pt x="186937" y="144612"/>
                  </a:cubicBezTo>
                  <a:lnTo>
                    <a:pt x="192817" y="138579"/>
                  </a:lnTo>
                  <a:cubicBezTo>
                    <a:pt x="184804" y="130756"/>
                    <a:pt x="176498" y="122958"/>
                    <a:pt x="168116" y="115402"/>
                  </a:cubicBezTo>
                  <a:close/>
                  <a:moveTo>
                    <a:pt x="116008" y="72133"/>
                  </a:moveTo>
                  <a:lnTo>
                    <a:pt x="110902" y="78826"/>
                  </a:lnTo>
                  <a:cubicBezTo>
                    <a:pt x="119729" y="85569"/>
                    <a:pt x="128555" y="92605"/>
                    <a:pt x="137128" y="99730"/>
                  </a:cubicBezTo>
                  <a:lnTo>
                    <a:pt x="142500" y="93240"/>
                  </a:lnTo>
                  <a:cubicBezTo>
                    <a:pt x="133851" y="86052"/>
                    <a:pt x="124948" y="78953"/>
                    <a:pt x="116008" y="72133"/>
                  </a:cubicBezTo>
                  <a:close/>
                  <a:moveTo>
                    <a:pt x="60534" y="33258"/>
                  </a:moveTo>
                  <a:lnTo>
                    <a:pt x="55988" y="40345"/>
                  </a:lnTo>
                  <a:cubicBezTo>
                    <a:pt x="65322" y="46326"/>
                    <a:pt x="74695" y="52613"/>
                    <a:pt x="83839" y="59026"/>
                  </a:cubicBezTo>
                  <a:lnTo>
                    <a:pt x="88677" y="52118"/>
                  </a:lnTo>
                  <a:cubicBezTo>
                    <a:pt x="79432" y="45641"/>
                    <a:pt x="69970" y="39303"/>
                    <a:pt x="60534" y="33258"/>
                  </a:cubicBezTo>
                  <a:close/>
                  <a:moveTo>
                    <a:pt x="2051" y="-918"/>
                  </a:moveTo>
                  <a:lnTo>
                    <a:pt x="-1886" y="6525"/>
                  </a:lnTo>
                  <a:cubicBezTo>
                    <a:pt x="7931" y="11732"/>
                    <a:pt x="17786" y="17218"/>
                    <a:pt x="27413" y="22831"/>
                  </a:cubicBezTo>
                  <a:lnTo>
                    <a:pt x="31654" y="15567"/>
                  </a:lnTo>
                  <a:cubicBezTo>
                    <a:pt x="21939" y="9877"/>
                    <a:pt x="11982" y="4340"/>
                    <a:pt x="2051" y="-918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3" name="Полилиния: фигура 22312">
              <a:extLst>
                <a:ext uri="{FF2B5EF4-FFF2-40B4-BE49-F238E27FC236}">
                  <a16:creationId xmlns:a16="http://schemas.microsoft.com/office/drawing/2014/main" id="{E6E0B084-0780-DEA2-1B1B-9FFBEC8D38DA}"/>
                </a:ext>
              </a:extLst>
            </p:cNvPr>
            <p:cNvSpPr/>
            <p:nvPr/>
          </p:nvSpPr>
          <p:spPr>
            <a:xfrm flipV="1">
              <a:off x="15331523" y="3757851"/>
              <a:ext cx="1382585" cy="1073200"/>
            </a:xfrm>
            <a:custGeom>
              <a:avLst/>
              <a:gdLst>
                <a:gd name="connsiteX0" fmla="*/ 78201 w 1382585"/>
                <a:gd name="connsiteY0" fmla="*/ 75527 h 1073200"/>
                <a:gd name="connsiteX1" fmla="*/ 78201 w 1382585"/>
                <a:gd name="connsiteY1" fmla="*/ 296825 h 1073200"/>
                <a:gd name="connsiteX2" fmla="*/ 176651 w 1382585"/>
                <a:gd name="connsiteY2" fmla="*/ 175629 h 1073200"/>
                <a:gd name="connsiteX3" fmla="*/ 299498 w 1382585"/>
                <a:gd name="connsiteY3" fmla="*/ 75527 h 1073200"/>
                <a:gd name="connsiteX4" fmla="*/ 78201 w 1382585"/>
                <a:gd name="connsiteY4" fmla="*/ 75527 h 1073200"/>
                <a:gd name="connsiteX5" fmla="*/ 1379964 w 1382585"/>
                <a:gd name="connsiteY5" fmla="*/ 75527 h 1073200"/>
                <a:gd name="connsiteX6" fmla="*/ 836226 w 1382585"/>
                <a:gd name="connsiteY6" fmla="*/ 75527 h 1073200"/>
                <a:gd name="connsiteX7" fmla="*/ 300210 w 1382585"/>
                <a:gd name="connsiteY7" fmla="*/ 297536 h 1073200"/>
                <a:gd name="connsiteX8" fmla="*/ 78201 w 1382585"/>
                <a:gd name="connsiteY8" fmla="*/ 833539 h 1073200"/>
                <a:gd name="connsiteX9" fmla="*/ 78201 w 1382585"/>
                <a:gd name="connsiteY9" fmla="*/ 1072046 h 1073200"/>
                <a:gd name="connsiteX10" fmla="*/ -2622 w 1382585"/>
                <a:gd name="connsiteY10" fmla="*/ 1072046 h 1073200"/>
                <a:gd name="connsiteX11" fmla="*/ -2622 w 1382585"/>
                <a:gd name="connsiteY11" fmla="*/ -1155 h 1073200"/>
                <a:gd name="connsiteX12" fmla="*/ 1379964 w 1382585"/>
                <a:gd name="connsiteY12" fmla="*/ -1155 h 1073200"/>
                <a:gd name="connsiteX13" fmla="*/ 1379964 w 1382585"/>
                <a:gd name="connsiteY13" fmla="*/ 75527 h 10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2585" h="1073200">
                  <a:moveTo>
                    <a:pt x="78201" y="75527"/>
                  </a:moveTo>
                  <a:lnTo>
                    <a:pt x="78201" y="296825"/>
                  </a:lnTo>
                  <a:cubicBezTo>
                    <a:pt x="106535" y="253467"/>
                    <a:pt x="139453" y="212814"/>
                    <a:pt x="176651" y="175629"/>
                  </a:cubicBezTo>
                  <a:cubicBezTo>
                    <a:pt x="214548" y="137719"/>
                    <a:pt x="255188" y="104242"/>
                    <a:pt x="299498" y="75527"/>
                  </a:cubicBezTo>
                  <a:lnTo>
                    <a:pt x="78201" y="75527"/>
                  </a:lnTo>
                  <a:moveTo>
                    <a:pt x="1379964" y="75527"/>
                  </a:moveTo>
                  <a:lnTo>
                    <a:pt x="836226" y="75527"/>
                  </a:lnTo>
                  <a:cubicBezTo>
                    <a:pt x="635185" y="75527"/>
                    <a:pt x="442386" y="155385"/>
                    <a:pt x="300210" y="297536"/>
                  </a:cubicBezTo>
                  <a:cubicBezTo>
                    <a:pt x="158059" y="439700"/>
                    <a:pt x="78201" y="632499"/>
                    <a:pt x="78201" y="833539"/>
                  </a:cubicBezTo>
                  <a:lnTo>
                    <a:pt x="78201" y="1072046"/>
                  </a:lnTo>
                  <a:lnTo>
                    <a:pt x="-2622" y="1072046"/>
                  </a:lnTo>
                  <a:lnTo>
                    <a:pt x="-2622" y="-1155"/>
                  </a:lnTo>
                  <a:lnTo>
                    <a:pt x="1379964" y="-1155"/>
                  </a:lnTo>
                  <a:lnTo>
                    <a:pt x="1379964" y="75527"/>
                  </a:lnTo>
                </a:path>
              </a:pathLst>
            </a:custGeom>
            <a:solidFill>
              <a:srgbClr val="B0B0B0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4" name="Полилиния: фигура 22313">
              <a:extLst>
                <a:ext uri="{FF2B5EF4-FFF2-40B4-BE49-F238E27FC236}">
                  <a16:creationId xmlns:a16="http://schemas.microsoft.com/office/drawing/2014/main" id="{B631802F-AC84-372B-D68B-16AAB93029C2}"/>
                </a:ext>
              </a:extLst>
            </p:cNvPr>
            <p:cNvSpPr/>
            <p:nvPr/>
          </p:nvSpPr>
          <p:spPr>
            <a:xfrm flipV="1">
              <a:off x="15331523" y="3757851"/>
              <a:ext cx="1382585" cy="1073200"/>
            </a:xfrm>
            <a:custGeom>
              <a:avLst/>
              <a:gdLst>
                <a:gd name="connsiteX0" fmla="*/ 68752 w 1382585"/>
                <a:gd name="connsiteY0" fmla="*/ 66078 h 1073200"/>
                <a:gd name="connsiteX1" fmla="*/ 68752 w 1382585"/>
                <a:gd name="connsiteY1" fmla="*/ 328549 h 1073200"/>
                <a:gd name="connsiteX2" fmla="*/ 86101 w 1382585"/>
                <a:gd name="connsiteY2" fmla="*/ 301994 h 1073200"/>
                <a:gd name="connsiteX3" fmla="*/ 183332 w 1382585"/>
                <a:gd name="connsiteY3" fmla="*/ 182309 h 1073200"/>
                <a:gd name="connsiteX4" fmla="*/ 304642 w 1382585"/>
                <a:gd name="connsiteY4" fmla="*/ 83452 h 1073200"/>
                <a:gd name="connsiteX5" fmla="*/ 331452 w 1382585"/>
                <a:gd name="connsiteY5" fmla="*/ 66078 h 1073200"/>
                <a:gd name="connsiteX6" fmla="*/ 68752 w 1382585"/>
                <a:gd name="connsiteY6" fmla="*/ 66078 h 1073200"/>
                <a:gd name="connsiteX7" fmla="*/ 1379964 w 1382585"/>
                <a:gd name="connsiteY7" fmla="*/ 66078 h 1073200"/>
                <a:gd name="connsiteX8" fmla="*/ 836226 w 1382585"/>
                <a:gd name="connsiteY8" fmla="*/ 66078 h 1073200"/>
                <a:gd name="connsiteX9" fmla="*/ 293542 w 1382585"/>
                <a:gd name="connsiteY9" fmla="*/ 290869 h 1073200"/>
                <a:gd name="connsiteX10" fmla="*/ 68752 w 1382585"/>
                <a:gd name="connsiteY10" fmla="*/ 833539 h 1073200"/>
                <a:gd name="connsiteX11" fmla="*/ 68752 w 1382585"/>
                <a:gd name="connsiteY11" fmla="*/ 1072046 h 1073200"/>
                <a:gd name="connsiteX12" fmla="*/ -2622 w 1382585"/>
                <a:gd name="connsiteY12" fmla="*/ 1072046 h 1073200"/>
                <a:gd name="connsiteX13" fmla="*/ -2622 w 1382585"/>
                <a:gd name="connsiteY13" fmla="*/ -1155 h 1073200"/>
                <a:gd name="connsiteX14" fmla="*/ 1379964 w 1382585"/>
                <a:gd name="connsiteY14" fmla="*/ -1155 h 1073200"/>
                <a:gd name="connsiteX15" fmla="*/ 1379964 w 1382585"/>
                <a:gd name="connsiteY15" fmla="*/ 66078 h 10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2585" h="1073200">
                  <a:moveTo>
                    <a:pt x="68752" y="66078"/>
                  </a:moveTo>
                  <a:lnTo>
                    <a:pt x="68752" y="328549"/>
                  </a:lnTo>
                  <a:lnTo>
                    <a:pt x="86101" y="301994"/>
                  </a:lnTo>
                  <a:cubicBezTo>
                    <a:pt x="114256" y="258941"/>
                    <a:pt x="146959" y="218682"/>
                    <a:pt x="183332" y="182309"/>
                  </a:cubicBezTo>
                  <a:cubicBezTo>
                    <a:pt x="222028" y="143599"/>
                    <a:pt x="261716" y="111265"/>
                    <a:pt x="304642" y="83452"/>
                  </a:cubicBezTo>
                  <a:lnTo>
                    <a:pt x="331452" y="66078"/>
                  </a:lnTo>
                  <a:lnTo>
                    <a:pt x="68752" y="66078"/>
                  </a:lnTo>
                  <a:moveTo>
                    <a:pt x="1379964" y="66078"/>
                  </a:moveTo>
                  <a:lnTo>
                    <a:pt x="836226" y="66078"/>
                  </a:lnTo>
                  <a:cubicBezTo>
                    <a:pt x="631223" y="66078"/>
                    <a:pt x="438500" y="145911"/>
                    <a:pt x="293542" y="290869"/>
                  </a:cubicBezTo>
                  <a:cubicBezTo>
                    <a:pt x="148585" y="435826"/>
                    <a:pt x="68752" y="628549"/>
                    <a:pt x="68752" y="833539"/>
                  </a:cubicBezTo>
                  <a:lnTo>
                    <a:pt x="68752" y="1072046"/>
                  </a:lnTo>
                  <a:lnTo>
                    <a:pt x="-2622" y="1072046"/>
                  </a:lnTo>
                  <a:lnTo>
                    <a:pt x="-2622" y="-1155"/>
                  </a:lnTo>
                  <a:lnTo>
                    <a:pt x="1379964" y="-1155"/>
                  </a:lnTo>
                  <a:lnTo>
                    <a:pt x="1379964" y="66078"/>
                  </a:lnTo>
                </a:path>
              </a:pathLst>
            </a:custGeom>
            <a:solidFill>
              <a:srgbClr val="4F4D60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5" name="Полилиния: фигура 22314">
              <a:extLst>
                <a:ext uri="{FF2B5EF4-FFF2-40B4-BE49-F238E27FC236}">
                  <a16:creationId xmlns:a16="http://schemas.microsoft.com/office/drawing/2014/main" id="{8CE504DA-EE03-DB0F-96BE-882548007798}"/>
                </a:ext>
              </a:extLst>
            </p:cNvPr>
            <p:cNvSpPr/>
            <p:nvPr/>
          </p:nvSpPr>
          <p:spPr>
            <a:xfrm flipV="1">
              <a:off x="15393956" y="4471348"/>
              <a:ext cx="301866" cy="301409"/>
            </a:xfrm>
            <a:custGeom>
              <a:avLst/>
              <a:gdLst>
                <a:gd name="connsiteX0" fmla="*/ 6125 w 301866"/>
                <a:gd name="connsiteY0" fmla="*/ 7557 h 301409"/>
                <a:gd name="connsiteX1" fmla="*/ 271085 w 301866"/>
                <a:gd name="connsiteY1" fmla="*/ 7557 h 301409"/>
                <a:gd name="connsiteX2" fmla="*/ 242802 w 301866"/>
                <a:gd name="connsiteY2" fmla="*/ 25883 h 301409"/>
                <a:gd name="connsiteX3" fmla="*/ 121593 w 301866"/>
                <a:gd name="connsiteY3" fmla="*/ 124664 h 301409"/>
                <a:gd name="connsiteX4" fmla="*/ 24425 w 301866"/>
                <a:gd name="connsiteY4" fmla="*/ 244272 h 301409"/>
                <a:gd name="connsiteX5" fmla="*/ 6125 w 301866"/>
                <a:gd name="connsiteY5" fmla="*/ 272263 h 301409"/>
                <a:gd name="connsiteX6" fmla="*/ 6125 w 301866"/>
                <a:gd name="connsiteY6" fmla="*/ 7557 h 301409"/>
                <a:gd name="connsiteX7" fmla="*/ 299571 w 301866"/>
                <a:gd name="connsiteY7" fmla="*/ -863 h 301409"/>
                <a:gd name="connsiteX8" fmla="*/ -2296 w 301866"/>
                <a:gd name="connsiteY8" fmla="*/ -863 h 301409"/>
                <a:gd name="connsiteX9" fmla="*/ -2296 w 301866"/>
                <a:gd name="connsiteY9" fmla="*/ 300546 h 301409"/>
                <a:gd name="connsiteX10" fmla="*/ 31487 w 301866"/>
                <a:gd name="connsiteY10" fmla="*/ 248882 h 301409"/>
                <a:gd name="connsiteX11" fmla="*/ 127536 w 301866"/>
                <a:gd name="connsiteY11" fmla="*/ 130633 h 301409"/>
                <a:gd name="connsiteX12" fmla="*/ 247399 w 301866"/>
                <a:gd name="connsiteY12" fmla="*/ 32957 h 301409"/>
                <a:gd name="connsiteX13" fmla="*/ 299571 w 301866"/>
                <a:gd name="connsiteY13" fmla="*/ -863 h 30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866" h="301409">
                  <a:moveTo>
                    <a:pt x="6125" y="7557"/>
                  </a:moveTo>
                  <a:lnTo>
                    <a:pt x="271085" y="7557"/>
                  </a:lnTo>
                  <a:lnTo>
                    <a:pt x="242802" y="25883"/>
                  </a:lnTo>
                  <a:cubicBezTo>
                    <a:pt x="199926" y="53683"/>
                    <a:pt x="160264" y="85992"/>
                    <a:pt x="121593" y="124664"/>
                  </a:cubicBezTo>
                  <a:cubicBezTo>
                    <a:pt x="85233" y="161024"/>
                    <a:pt x="52556" y="201270"/>
                    <a:pt x="24425" y="244272"/>
                  </a:cubicBezTo>
                  <a:lnTo>
                    <a:pt x="6125" y="272263"/>
                  </a:lnTo>
                  <a:lnTo>
                    <a:pt x="6125" y="7557"/>
                  </a:lnTo>
                  <a:moveTo>
                    <a:pt x="299571" y="-863"/>
                  </a:moveTo>
                  <a:lnTo>
                    <a:pt x="-2296" y="-863"/>
                  </a:lnTo>
                  <a:lnTo>
                    <a:pt x="-2296" y="300546"/>
                  </a:lnTo>
                  <a:lnTo>
                    <a:pt x="31487" y="248882"/>
                  </a:lnTo>
                  <a:cubicBezTo>
                    <a:pt x="59287" y="206350"/>
                    <a:pt x="91608" y="166561"/>
                    <a:pt x="127536" y="130633"/>
                  </a:cubicBezTo>
                  <a:cubicBezTo>
                    <a:pt x="165802" y="92368"/>
                    <a:pt x="205006" y="60427"/>
                    <a:pt x="247399" y="32957"/>
                  </a:cubicBezTo>
                  <a:lnTo>
                    <a:pt x="299571" y="-863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6" name="Полилиния: фигура 22315">
              <a:extLst>
                <a:ext uri="{FF2B5EF4-FFF2-40B4-BE49-F238E27FC236}">
                  <a16:creationId xmlns:a16="http://schemas.microsoft.com/office/drawing/2014/main" id="{A3087F64-3C8B-98A8-6672-C61199E5364C}"/>
                </a:ext>
              </a:extLst>
            </p:cNvPr>
            <p:cNvSpPr/>
            <p:nvPr/>
          </p:nvSpPr>
          <p:spPr>
            <a:xfrm flipV="1">
              <a:off x="15423966" y="4386157"/>
              <a:ext cx="357733" cy="357759"/>
            </a:xfrm>
            <a:custGeom>
              <a:avLst/>
              <a:gdLst>
                <a:gd name="connsiteX0" fmla="*/ 14010 w 357733"/>
                <a:gd name="connsiteY0" fmla="*/ 323254 h 357759"/>
                <a:gd name="connsiteX1" fmla="*/ -2335 w 357733"/>
                <a:gd name="connsiteY1" fmla="*/ 352921 h 357759"/>
                <a:gd name="connsiteX2" fmla="*/ 5132 w 357733"/>
                <a:gd name="connsiteY2" fmla="*/ 356845 h 357759"/>
                <a:gd name="connsiteX3" fmla="*/ 21312 w 357733"/>
                <a:gd name="connsiteY3" fmla="*/ 327470 h 357759"/>
                <a:gd name="connsiteX4" fmla="*/ 50230 w 357733"/>
                <a:gd name="connsiteY4" fmla="*/ 266015 h 357759"/>
                <a:gd name="connsiteX5" fmla="*/ 31548 w 357733"/>
                <a:gd name="connsiteY5" fmla="*/ 294272 h 357759"/>
                <a:gd name="connsiteX6" fmla="*/ 38661 w 357733"/>
                <a:gd name="connsiteY6" fmla="*/ 298781 h 357759"/>
                <a:gd name="connsiteX7" fmla="*/ 57164 w 357733"/>
                <a:gd name="connsiteY7" fmla="*/ 270803 h 357759"/>
                <a:gd name="connsiteX8" fmla="*/ 90921 w 357733"/>
                <a:gd name="connsiteY8" fmla="*/ 211875 h 357759"/>
                <a:gd name="connsiteX9" fmla="*/ 70029 w 357733"/>
                <a:gd name="connsiteY9" fmla="*/ 238545 h 357759"/>
                <a:gd name="connsiteX10" fmla="*/ 76761 w 357733"/>
                <a:gd name="connsiteY10" fmla="*/ 243599 h 357759"/>
                <a:gd name="connsiteX11" fmla="*/ 97436 w 357733"/>
                <a:gd name="connsiteY11" fmla="*/ 217209 h 357759"/>
                <a:gd name="connsiteX12" fmla="*/ 135816 w 357733"/>
                <a:gd name="connsiteY12" fmla="*/ 161163 h 357759"/>
                <a:gd name="connsiteX13" fmla="*/ 112854 w 357733"/>
                <a:gd name="connsiteY13" fmla="*/ 186081 h 357759"/>
                <a:gd name="connsiteX14" fmla="*/ 119166 w 357733"/>
                <a:gd name="connsiteY14" fmla="*/ 191656 h 357759"/>
                <a:gd name="connsiteX15" fmla="*/ 141899 w 357733"/>
                <a:gd name="connsiteY15" fmla="*/ 167006 h 357759"/>
                <a:gd name="connsiteX16" fmla="*/ 184622 w 357733"/>
                <a:gd name="connsiteY16" fmla="*/ 114186 h 357759"/>
                <a:gd name="connsiteX17" fmla="*/ 159755 w 357733"/>
                <a:gd name="connsiteY17" fmla="*/ 137186 h 357759"/>
                <a:gd name="connsiteX18" fmla="*/ 165597 w 357733"/>
                <a:gd name="connsiteY18" fmla="*/ 143257 h 357759"/>
                <a:gd name="connsiteX19" fmla="*/ 190209 w 357733"/>
                <a:gd name="connsiteY19" fmla="*/ 120498 h 357759"/>
                <a:gd name="connsiteX20" fmla="*/ 237022 w 357733"/>
                <a:gd name="connsiteY20" fmla="*/ 71298 h 357759"/>
                <a:gd name="connsiteX21" fmla="*/ 210377 w 357733"/>
                <a:gd name="connsiteY21" fmla="*/ 92215 h 357759"/>
                <a:gd name="connsiteX22" fmla="*/ 215724 w 357733"/>
                <a:gd name="connsiteY22" fmla="*/ 98730 h 357759"/>
                <a:gd name="connsiteX23" fmla="*/ 242089 w 357733"/>
                <a:gd name="connsiteY23" fmla="*/ 78029 h 357759"/>
                <a:gd name="connsiteX24" fmla="*/ 292762 w 357733"/>
                <a:gd name="connsiteY24" fmla="*/ 32817 h 357759"/>
                <a:gd name="connsiteX25" fmla="*/ 264504 w 357733"/>
                <a:gd name="connsiteY25" fmla="*/ 51486 h 357759"/>
                <a:gd name="connsiteX26" fmla="*/ 269292 w 357733"/>
                <a:gd name="connsiteY26" fmla="*/ 58421 h 357759"/>
                <a:gd name="connsiteX27" fmla="*/ 297270 w 357733"/>
                <a:gd name="connsiteY27" fmla="*/ 39955 h 357759"/>
                <a:gd name="connsiteX28" fmla="*/ 351499 w 357733"/>
                <a:gd name="connsiteY28" fmla="*/ -914 h 357759"/>
                <a:gd name="connsiteX29" fmla="*/ 321782 w 357733"/>
                <a:gd name="connsiteY29" fmla="*/ 15342 h 357759"/>
                <a:gd name="connsiteX30" fmla="*/ 325998 w 357733"/>
                <a:gd name="connsiteY30" fmla="*/ 22657 h 357759"/>
                <a:gd name="connsiteX31" fmla="*/ 355398 w 357733"/>
                <a:gd name="connsiteY31" fmla="*/ 6554 h 357759"/>
                <a:gd name="connsiteX32" fmla="*/ 351499 w 357733"/>
                <a:gd name="connsiteY32" fmla="*/ -914 h 357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7733" h="357759">
                  <a:moveTo>
                    <a:pt x="14010" y="323254"/>
                  </a:moveTo>
                  <a:cubicBezTo>
                    <a:pt x="8396" y="333007"/>
                    <a:pt x="2884" y="342989"/>
                    <a:pt x="-2335" y="352921"/>
                  </a:cubicBezTo>
                  <a:lnTo>
                    <a:pt x="5132" y="356845"/>
                  </a:lnTo>
                  <a:cubicBezTo>
                    <a:pt x="10289" y="347015"/>
                    <a:pt x="15737" y="337122"/>
                    <a:pt x="21312" y="327470"/>
                  </a:cubicBezTo>
                  <a:close/>
                  <a:moveTo>
                    <a:pt x="50230" y="266015"/>
                  </a:moveTo>
                  <a:cubicBezTo>
                    <a:pt x="43855" y="275248"/>
                    <a:pt x="37568" y="284760"/>
                    <a:pt x="31548" y="294272"/>
                  </a:cubicBezTo>
                  <a:lnTo>
                    <a:pt x="38661" y="298781"/>
                  </a:lnTo>
                  <a:cubicBezTo>
                    <a:pt x="44617" y="289357"/>
                    <a:pt x="50840" y="279934"/>
                    <a:pt x="57164" y="270803"/>
                  </a:cubicBezTo>
                  <a:close/>
                  <a:moveTo>
                    <a:pt x="90921" y="211875"/>
                  </a:moveTo>
                  <a:cubicBezTo>
                    <a:pt x="83834" y="220561"/>
                    <a:pt x="76799" y="229540"/>
                    <a:pt x="70029" y="238545"/>
                  </a:cubicBezTo>
                  <a:lnTo>
                    <a:pt x="76761" y="243599"/>
                  </a:lnTo>
                  <a:cubicBezTo>
                    <a:pt x="83466" y="234684"/>
                    <a:pt x="90426" y="225807"/>
                    <a:pt x="97436" y="217209"/>
                  </a:cubicBezTo>
                  <a:close/>
                  <a:moveTo>
                    <a:pt x="135816" y="161163"/>
                  </a:moveTo>
                  <a:cubicBezTo>
                    <a:pt x="128005" y="169304"/>
                    <a:pt x="120271" y="177699"/>
                    <a:pt x="112854" y="186081"/>
                  </a:cubicBezTo>
                  <a:lnTo>
                    <a:pt x="119166" y="191656"/>
                  </a:lnTo>
                  <a:cubicBezTo>
                    <a:pt x="126506" y="183363"/>
                    <a:pt x="134164" y="175057"/>
                    <a:pt x="141899" y="167006"/>
                  </a:cubicBezTo>
                  <a:close/>
                  <a:moveTo>
                    <a:pt x="184622" y="114186"/>
                  </a:moveTo>
                  <a:cubicBezTo>
                    <a:pt x="176227" y="121641"/>
                    <a:pt x="167845" y="129388"/>
                    <a:pt x="159755" y="137186"/>
                  </a:cubicBezTo>
                  <a:lnTo>
                    <a:pt x="165597" y="143257"/>
                  </a:lnTo>
                  <a:cubicBezTo>
                    <a:pt x="173611" y="135522"/>
                    <a:pt x="181904" y="127877"/>
                    <a:pt x="190209" y="120498"/>
                  </a:cubicBezTo>
                  <a:close/>
                  <a:moveTo>
                    <a:pt x="237022" y="71298"/>
                  </a:moveTo>
                  <a:cubicBezTo>
                    <a:pt x="228055" y="78055"/>
                    <a:pt x="219089" y="85091"/>
                    <a:pt x="210377" y="92215"/>
                  </a:cubicBezTo>
                  <a:lnTo>
                    <a:pt x="215724" y="98730"/>
                  </a:lnTo>
                  <a:cubicBezTo>
                    <a:pt x="224334" y="91682"/>
                    <a:pt x="233212" y="84710"/>
                    <a:pt x="242089" y="78029"/>
                  </a:cubicBezTo>
                  <a:close/>
                  <a:moveTo>
                    <a:pt x="292762" y="32817"/>
                  </a:moveTo>
                  <a:cubicBezTo>
                    <a:pt x="283237" y="38837"/>
                    <a:pt x="273737" y="45124"/>
                    <a:pt x="264504" y="51486"/>
                  </a:cubicBezTo>
                  <a:lnTo>
                    <a:pt x="269292" y="58421"/>
                  </a:lnTo>
                  <a:cubicBezTo>
                    <a:pt x="278424" y="52121"/>
                    <a:pt x="287847" y="45911"/>
                    <a:pt x="297270" y="39955"/>
                  </a:cubicBezTo>
                  <a:close/>
                  <a:moveTo>
                    <a:pt x="351499" y="-914"/>
                  </a:moveTo>
                  <a:cubicBezTo>
                    <a:pt x="341543" y="4268"/>
                    <a:pt x="331548" y="9741"/>
                    <a:pt x="321782" y="15342"/>
                  </a:cubicBezTo>
                  <a:lnTo>
                    <a:pt x="325998" y="22657"/>
                  </a:lnTo>
                  <a:cubicBezTo>
                    <a:pt x="335637" y="17095"/>
                    <a:pt x="345543" y="11685"/>
                    <a:pt x="355398" y="6554"/>
                  </a:cubicBezTo>
                  <a:lnTo>
                    <a:pt x="351499" y="-914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7" name="Полилиния: фигура 22316">
              <a:extLst>
                <a:ext uri="{FF2B5EF4-FFF2-40B4-BE49-F238E27FC236}">
                  <a16:creationId xmlns:a16="http://schemas.microsoft.com/office/drawing/2014/main" id="{97113E81-7280-2629-8F02-88987D5E5B53}"/>
                </a:ext>
              </a:extLst>
            </p:cNvPr>
            <p:cNvSpPr/>
            <p:nvPr/>
          </p:nvSpPr>
          <p:spPr>
            <a:xfrm flipV="1">
              <a:off x="13814812" y="4949988"/>
              <a:ext cx="1397762" cy="1073199"/>
            </a:xfrm>
            <a:custGeom>
              <a:avLst/>
              <a:gdLst>
                <a:gd name="connsiteX0" fmla="*/ 1315360 w 1397762"/>
                <a:gd name="connsiteY0" fmla="*/ 775129 h 1073199"/>
                <a:gd name="connsiteX1" fmla="*/ 1216910 w 1397762"/>
                <a:gd name="connsiteY1" fmla="*/ 896325 h 1073199"/>
                <a:gd name="connsiteX2" fmla="*/ 1094050 w 1397762"/>
                <a:gd name="connsiteY2" fmla="*/ 996416 h 1073199"/>
                <a:gd name="connsiteX3" fmla="*/ 1315360 w 1397762"/>
                <a:gd name="connsiteY3" fmla="*/ 996416 h 1073199"/>
                <a:gd name="connsiteX4" fmla="*/ 1315360 w 1397762"/>
                <a:gd name="connsiteY4" fmla="*/ 775129 h 1073199"/>
                <a:gd name="connsiteX5" fmla="*/ -1592 w 1397762"/>
                <a:gd name="connsiteY5" fmla="*/ 1073108 h 1073199"/>
                <a:gd name="connsiteX6" fmla="*/ -1592 w 1397762"/>
                <a:gd name="connsiteY6" fmla="*/ 996416 h 1073199"/>
                <a:gd name="connsiteX7" fmla="*/ 557322 w 1397762"/>
                <a:gd name="connsiteY7" fmla="*/ 996416 h 1073199"/>
                <a:gd name="connsiteX8" fmla="*/ 1093339 w 1397762"/>
                <a:gd name="connsiteY8" fmla="*/ 774405 h 1073199"/>
                <a:gd name="connsiteX9" fmla="*/ 1315360 w 1397762"/>
                <a:gd name="connsiteY9" fmla="*/ 238400 h 1073199"/>
                <a:gd name="connsiteX10" fmla="*/ 1315360 w 1397762"/>
                <a:gd name="connsiteY10" fmla="*/ -92 h 1073199"/>
                <a:gd name="connsiteX11" fmla="*/ 1396170 w 1397762"/>
                <a:gd name="connsiteY11" fmla="*/ -92 h 1073199"/>
                <a:gd name="connsiteX12" fmla="*/ 1396170 w 1397762"/>
                <a:gd name="connsiteY12" fmla="*/ 1073108 h 1073199"/>
                <a:gd name="connsiteX13" fmla="*/ -1592 w 1397762"/>
                <a:gd name="connsiteY13" fmla="*/ 1073108 h 107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7762" h="1073199">
                  <a:moveTo>
                    <a:pt x="1315360" y="775129"/>
                  </a:moveTo>
                  <a:cubicBezTo>
                    <a:pt x="1287014" y="818488"/>
                    <a:pt x="1254083" y="859128"/>
                    <a:pt x="1216910" y="896325"/>
                  </a:cubicBezTo>
                  <a:cubicBezTo>
                    <a:pt x="1178988" y="934222"/>
                    <a:pt x="1138360" y="967713"/>
                    <a:pt x="1094050" y="996416"/>
                  </a:cubicBezTo>
                  <a:lnTo>
                    <a:pt x="1315360" y="996416"/>
                  </a:lnTo>
                  <a:lnTo>
                    <a:pt x="1315360" y="775129"/>
                  </a:lnTo>
                  <a:moveTo>
                    <a:pt x="-1592" y="1073108"/>
                  </a:moveTo>
                  <a:lnTo>
                    <a:pt x="-1592" y="996416"/>
                  </a:lnTo>
                  <a:lnTo>
                    <a:pt x="557322" y="996416"/>
                  </a:lnTo>
                  <a:cubicBezTo>
                    <a:pt x="758363" y="996416"/>
                    <a:pt x="951175" y="916556"/>
                    <a:pt x="1093339" y="774405"/>
                  </a:cubicBezTo>
                  <a:cubicBezTo>
                    <a:pt x="1235490" y="632244"/>
                    <a:pt x="1315360" y="439432"/>
                    <a:pt x="1315360" y="238400"/>
                  </a:cubicBezTo>
                  <a:lnTo>
                    <a:pt x="1315360" y="-92"/>
                  </a:lnTo>
                  <a:lnTo>
                    <a:pt x="1396170" y="-92"/>
                  </a:lnTo>
                  <a:lnTo>
                    <a:pt x="1396170" y="1073108"/>
                  </a:lnTo>
                  <a:lnTo>
                    <a:pt x="-1592" y="1073108"/>
                  </a:lnTo>
                </a:path>
              </a:pathLst>
            </a:custGeom>
            <a:solidFill>
              <a:srgbClr val="B0B0B0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8" name="Полилиния: фигура 22317">
              <a:extLst>
                <a:ext uri="{FF2B5EF4-FFF2-40B4-BE49-F238E27FC236}">
                  <a16:creationId xmlns:a16="http://schemas.microsoft.com/office/drawing/2014/main" id="{DFBF4B50-3D15-A434-3325-78CBA60C41DD}"/>
                </a:ext>
              </a:extLst>
            </p:cNvPr>
            <p:cNvSpPr/>
            <p:nvPr/>
          </p:nvSpPr>
          <p:spPr>
            <a:xfrm flipV="1">
              <a:off x="13814810" y="4949988"/>
              <a:ext cx="1397762" cy="1073199"/>
            </a:xfrm>
            <a:custGeom>
              <a:avLst/>
              <a:gdLst>
                <a:gd name="connsiteX0" fmla="*/ 1307448 w 1397762"/>
                <a:gd name="connsiteY0" fmla="*/ 769950 h 1073199"/>
                <a:gd name="connsiteX1" fmla="*/ 1210217 w 1397762"/>
                <a:gd name="connsiteY1" fmla="*/ 889632 h 1073199"/>
                <a:gd name="connsiteX2" fmla="*/ 1088919 w 1397762"/>
                <a:gd name="connsiteY2" fmla="*/ 988489 h 1073199"/>
                <a:gd name="connsiteX3" fmla="*/ 1062097 w 1397762"/>
                <a:gd name="connsiteY3" fmla="*/ 1005878 h 1073199"/>
                <a:gd name="connsiteX4" fmla="*/ 1324796 w 1397762"/>
                <a:gd name="connsiteY4" fmla="*/ 1005878 h 1073199"/>
                <a:gd name="connsiteX5" fmla="*/ 1324796 w 1397762"/>
                <a:gd name="connsiteY5" fmla="*/ 743404 h 1073199"/>
                <a:gd name="connsiteX6" fmla="*/ 1307448 w 1397762"/>
                <a:gd name="connsiteY6" fmla="*/ 769950 h 1073199"/>
                <a:gd name="connsiteX7" fmla="*/ -1592 w 1397762"/>
                <a:gd name="connsiteY7" fmla="*/ 1073108 h 1073199"/>
                <a:gd name="connsiteX8" fmla="*/ -1592 w 1397762"/>
                <a:gd name="connsiteY8" fmla="*/ 1005878 h 1073199"/>
                <a:gd name="connsiteX9" fmla="*/ 557322 w 1397762"/>
                <a:gd name="connsiteY9" fmla="*/ 1005878 h 1073199"/>
                <a:gd name="connsiteX10" fmla="*/ 1100019 w 1397762"/>
                <a:gd name="connsiteY10" fmla="*/ 781073 h 1073199"/>
                <a:gd name="connsiteX11" fmla="*/ 1324796 w 1397762"/>
                <a:gd name="connsiteY11" fmla="*/ 238390 h 1073199"/>
                <a:gd name="connsiteX12" fmla="*/ 1324796 w 1397762"/>
                <a:gd name="connsiteY12" fmla="*/ -92 h 1073199"/>
                <a:gd name="connsiteX13" fmla="*/ 1396170 w 1397762"/>
                <a:gd name="connsiteY13" fmla="*/ -92 h 1073199"/>
                <a:gd name="connsiteX14" fmla="*/ 1396170 w 1397762"/>
                <a:gd name="connsiteY14" fmla="*/ 1073108 h 1073199"/>
                <a:gd name="connsiteX15" fmla="*/ -1592 w 1397762"/>
                <a:gd name="connsiteY15" fmla="*/ 1073108 h 107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7762" h="1073199">
                  <a:moveTo>
                    <a:pt x="1307448" y="769950"/>
                  </a:moveTo>
                  <a:cubicBezTo>
                    <a:pt x="1279305" y="813002"/>
                    <a:pt x="1246590" y="853273"/>
                    <a:pt x="1210217" y="889632"/>
                  </a:cubicBezTo>
                  <a:cubicBezTo>
                    <a:pt x="1171520" y="928328"/>
                    <a:pt x="1131832" y="960679"/>
                    <a:pt x="1088919" y="988489"/>
                  </a:cubicBezTo>
                  <a:lnTo>
                    <a:pt x="1062097" y="1005878"/>
                  </a:lnTo>
                  <a:lnTo>
                    <a:pt x="1324796" y="1005878"/>
                  </a:lnTo>
                  <a:lnTo>
                    <a:pt x="1324796" y="743404"/>
                  </a:lnTo>
                  <a:lnTo>
                    <a:pt x="1307448" y="769950"/>
                  </a:lnTo>
                  <a:moveTo>
                    <a:pt x="-1592" y="1073108"/>
                  </a:moveTo>
                  <a:lnTo>
                    <a:pt x="-1592" y="1005878"/>
                  </a:lnTo>
                  <a:lnTo>
                    <a:pt x="557322" y="1005878"/>
                  </a:lnTo>
                  <a:cubicBezTo>
                    <a:pt x="762326" y="1005878"/>
                    <a:pt x="955061" y="926032"/>
                    <a:pt x="1100019" y="781073"/>
                  </a:cubicBezTo>
                  <a:cubicBezTo>
                    <a:pt x="1244977" y="636114"/>
                    <a:pt x="1324796" y="443391"/>
                    <a:pt x="1324796" y="238390"/>
                  </a:cubicBezTo>
                  <a:lnTo>
                    <a:pt x="1324796" y="-92"/>
                  </a:lnTo>
                  <a:lnTo>
                    <a:pt x="1396170" y="-92"/>
                  </a:lnTo>
                  <a:lnTo>
                    <a:pt x="1396170" y="1073108"/>
                  </a:lnTo>
                  <a:lnTo>
                    <a:pt x="-1592" y="1073108"/>
                  </a:lnTo>
                </a:path>
              </a:pathLst>
            </a:custGeom>
            <a:solidFill>
              <a:srgbClr val="3E3C4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19" name="Полилиния: фигура 22318">
              <a:extLst>
                <a:ext uri="{FF2B5EF4-FFF2-40B4-BE49-F238E27FC236}">
                  <a16:creationId xmlns:a16="http://schemas.microsoft.com/office/drawing/2014/main" id="{E9435143-42A3-2482-4312-7256318643BA}"/>
                </a:ext>
              </a:extLst>
            </p:cNvPr>
            <p:cNvSpPr/>
            <p:nvPr/>
          </p:nvSpPr>
          <p:spPr>
            <a:xfrm flipV="1">
              <a:off x="14848288" y="5008279"/>
              <a:ext cx="301853" cy="301421"/>
            </a:xfrm>
            <a:custGeom>
              <a:avLst/>
              <a:gdLst>
                <a:gd name="connsiteX0" fmla="*/ 54833 w 301853"/>
                <a:gd name="connsiteY0" fmla="*/ 274278 h 301421"/>
                <a:gd name="connsiteX1" fmla="*/ 176054 w 301853"/>
                <a:gd name="connsiteY1" fmla="*/ 175496 h 301421"/>
                <a:gd name="connsiteX2" fmla="*/ 273209 w 301853"/>
                <a:gd name="connsiteY2" fmla="*/ 55887 h 301421"/>
                <a:gd name="connsiteX3" fmla="*/ 291510 w 301853"/>
                <a:gd name="connsiteY3" fmla="*/ 27913 h 301421"/>
                <a:gd name="connsiteX4" fmla="*/ 291510 w 301853"/>
                <a:gd name="connsiteY4" fmla="*/ 292604 h 301421"/>
                <a:gd name="connsiteX5" fmla="*/ 26563 w 301853"/>
                <a:gd name="connsiteY5" fmla="*/ 292604 h 301421"/>
                <a:gd name="connsiteX6" fmla="*/ 54833 w 301853"/>
                <a:gd name="connsiteY6" fmla="*/ 274278 h 301421"/>
                <a:gd name="connsiteX7" fmla="*/ 299930 w 301853"/>
                <a:gd name="connsiteY7" fmla="*/ -384 h 301421"/>
                <a:gd name="connsiteX8" fmla="*/ 266161 w 301853"/>
                <a:gd name="connsiteY8" fmla="*/ 51294 h 301421"/>
                <a:gd name="connsiteX9" fmla="*/ 170098 w 301853"/>
                <a:gd name="connsiteY9" fmla="*/ 169543 h 301421"/>
                <a:gd name="connsiteX10" fmla="*/ 50248 w 301853"/>
                <a:gd name="connsiteY10" fmla="*/ 267219 h 301421"/>
                <a:gd name="connsiteX11" fmla="*/ -1923 w 301853"/>
                <a:gd name="connsiteY11" fmla="*/ 301038 h 301421"/>
                <a:gd name="connsiteX12" fmla="*/ 299930 w 301853"/>
                <a:gd name="connsiteY12" fmla="*/ 301038 h 301421"/>
                <a:gd name="connsiteX13" fmla="*/ 299930 w 301853"/>
                <a:gd name="connsiteY13" fmla="*/ -384 h 30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853" h="301421">
                  <a:moveTo>
                    <a:pt x="54833" y="274278"/>
                  </a:moveTo>
                  <a:cubicBezTo>
                    <a:pt x="97721" y="246491"/>
                    <a:pt x="137383" y="214171"/>
                    <a:pt x="176054" y="175496"/>
                  </a:cubicBezTo>
                  <a:cubicBezTo>
                    <a:pt x="212402" y="139152"/>
                    <a:pt x="245092" y="98919"/>
                    <a:pt x="273209" y="55887"/>
                  </a:cubicBezTo>
                  <a:lnTo>
                    <a:pt x="291510" y="27913"/>
                  </a:lnTo>
                  <a:lnTo>
                    <a:pt x="291510" y="292604"/>
                  </a:lnTo>
                  <a:lnTo>
                    <a:pt x="26563" y="292604"/>
                  </a:lnTo>
                  <a:lnTo>
                    <a:pt x="54833" y="274278"/>
                  </a:lnTo>
                  <a:moveTo>
                    <a:pt x="299930" y="-384"/>
                  </a:moveTo>
                  <a:lnTo>
                    <a:pt x="266161" y="51294"/>
                  </a:lnTo>
                  <a:cubicBezTo>
                    <a:pt x="238348" y="93815"/>
                    <a:pt x="206027" y="133601"/>
                    <a:pt x="170098" y="169543"/>
                  </a:cubicBezTo>
                  <a:cubicBezTo>
                    <a:pt x="131846" y="207797"/>
                    <a:pt x="92641" y="239745"/>
                    <a:pt x="50248" y="267219"/>
                  </a:cubicBezTo>
                  <a:lnTo>
                    <a:pt x="-1923" y="301038"/>
                  </a:lnTo>
                  <a:lnTo>
                    <a:pt x="299930" y="301038"/>
                  </a:lnTo>
                  <a:lnTo>
                    <a:pt x="299930" y="-384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0" name="Полилиния: фигура 22319">
              <a:extLst>
                <a:ext uri="{FF2B5EF4-FFF2-40B4-BE49-F238E27FC236}">
                  <a16:creationId xmlns:a16="http://schemas.microsoft.com/office/drawing/2014/main" id="{53A82906-51D2-0FFE-2709-C8F8C595E513}"/>
                </a:ext>
              </a:extLst>
            </p:cNvPr>
            <p:cNvSpPr/>
            <p:nvPr/>
          </p:nvSpPr>
          <p:spPr>
            <a:xfrm flipV="1">
              <a:off x="14762398" y="5037132"/>
              <a:ext cx="357733" cy="357757"/>
            </a:xfrm>
            <a:custGeom>
              <a:avLst/>
              <a:gdLst>
                <a:gd name="connsiteX0" fmla="*/ 27530 w 357733"/>
                <a:gd name="connsiteY0" fmla="*/ 333865 h 357757"/>
                <a:gd name="connsiteX1" fmla="*/ -1884 w 357733"/>
                <a:gd name="connsiteY1" fmla="*/ 349953 h 357757"/>
                <a:gd name="connsiteX2" fmla="*/ 2015 w 357733"/>
                <a:gd name="connsiteY2" fmla="*/ 357425 h 357757"/>
                <a:gd name="connsiteX3" fmla="*/ 31733 w 357733"/>
                <a:gd name="connsiteY3" fmla="*/ 341167 h 357757"/>
                <a:gd name="connsiteX4" fmla="*/ 84222 w 357733"/>
                <a:gd name="connsiteY4" fmla="*/ 298086 h 357757"/>
                <a:gd name="connsiteX5" fmla="*/ 56244 w 357733"/>
                <a:gd name="connsiteY5" fmla="*/ 316556 h 357757"/>
                <a:gd name="connsiteX6" fmla="*/ 60740 w 357733"/>
                <a:gd name="connsiteY6" fmla="*/ 323690 h 357757"/>
                <a:gd name="connsiteX7" fmla="*/ 89010 w 357733"/>
                <a:gd name="connsiteY7" fmla="*/ 305022 h 357757"/>
                <a:gd name="connsiteX8" fmla="*/ 137804 w 357733"/>
                <a:gd name="connsiteY8" fmla="*/ 257779 h 357757"/>
                <a:gd name="connsiteX9" fmla="*/ 111426 w 357733"/>
                <a:gd name="connsiteY9" fmla="*/ 278482 h 357757"/>
                <a:gd name="connsiteX10" fmla="*/ 116493 w 357733"/>
                <a:gd name="connsiteY10" fmla="*/ 285223 h 357757"/>
                <a:gd name="connsiteX11" fmla="*/ 143138 w 357733"/>
                <a:gd name="connsiteY11" fmla="*/ 264293 h 357757"/>
                <a:gd name="connsiteX12" fmla="*/ 187931 w 357733"/>
                <a:gd name="connsiteY12" fmla="*/ 213254 h 357757"/>
                <a:gd name="connsiteX13" fmla="*/ 163318 w 357733"/>
                <a:gd name="connsiteY13" fmla="*/ 236025 h 357757"/>
                <a:gd name="connsiteX14" fmla="*/ 168906 w 357733"/>
                <a:gd name="connsiteY14" fmla="*/ 242321 h 357757"/>
                <a:gd name="connsiteX15" fmla="*/ 193772 w 357733"/>
                <a:gd name="connsiteY15" fmla="*/ 219322 h 357757"/>
                <a:gd name="connsiteX16" fmla="*/ 234349 w 357733"/>
                <a:gd name="connsiteY16" fmla="*/ 164851 h 357757"/>
                <a:gd name="connsiteX17" fmla="*/ 211616 w 357733"/>
                <a:gd name="connsiteY17" fmla="*/ 189501 h 357757"/>
                <a:gd name="connsiteX18" fmla="*/ 217699 w 357733"/>
                <a:gd name="connsiteY18" fmla="*/ 195346 h 357757"/>
                <a:gd name="connsiteX19" fmla="*/ 240661 w 357733"/>
                <a:gd name="connsiteY19" fmla="*/ 170441 h 357757"/>
                <a:gd name="connsiteX20" fmla="*/ 276767 w 357733"/>
                <a:gd name="connsiteY20" fmla="*/ 112910 h 357757"/>
                <a:gd name="connsiteX21" fmla="*/ 256079 w 357733"/>
                <a:gd name="connsiteY21" fmla="*/ 139302 h 357757"/>
                <a:gd name="connsiteX22" fmla="*/ 262594 w 357733"/>
                <a:gd name="connsiteY22" fmla="*/ 144635 h 357757"/>
                <a:gd name="connsiteX23" fmla="*/ 283485 w 357733"/>
                <a:gd name="connsiteY23" fmla="*/ 117980 h 357757"/>
                <a:gd name="connsiteX24" fmla="*/ 314854 w 357733"/>
                <a:gd name="connsiteY24" fmla="*/ 57739 h 357757"/>
                <a:gd name="connsiteX25" fmla="*/ 296363 w 357733"/>
                <a:gd name="connsiteY25" fmla="*/ 85720 h 357757"/>
                <a:gd name="connsiteX26" fmla="*/ 303285 w 357733"/>
                <a:gd name="connsiteY26" fmla="*/ 90506 h 357757"/>
                <a:gd name="connsiteX27" fmla="*/ 321979 w 357733"/>
                <a:gd name="connsiteY27" fmla="*/ 62239 h 357757"/>
                <a:gd name="connsiteX28" fmla="*/ 348382 w 357733"/>
                <a:gd name="connsiteY28" fmla="*/ -333 h 357757"/>
                <a:gd name="connsiteX29" fmla="*/ 332202 w 357733"/>
                <a:gd name="connsiteY29" fmla="*/ 29050 h 357757"/>
                <a:gd name="connsiteX30" fmla="*/ 339505 w 357733"/>
                <a:gd name="connsiteY30" fmla="*/ 33257 h 357757"/>
                <a:gd name="connsiteX31" fmla="*/ 355850 w 357733"/>
                <a:gd name="connsiteY31" fmla="*/ 3591 h 357757"/>
                <a:gd name="connsiteX32" fmla="*/ 348382 w 357733"/>
                <a:gd name="connsiteY32" fmla="*/ -333 h 35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7733" h="357757">
                  <a:moveTo>
                    <a:pt x="27530" y="333865"/>
                  </a:moveTo>
                  <a:cubicBezTo>
                    <a:pt x="17852" y="339416"/>
                    <a:pt x="7959" y="344839"/>
                    <a:pt x="-1884" y="349953"/>
                  </a:cubicBezTo>
                  <a:lnTo>
                    <a:pt x="2015" y="357425"/>
                  </a:lnTo>
                  <a:cubicBezTo>
                    <a:pt x="11947" y="352256"/>
                    <a:pt x="21954" y="346778"/>
                    <a:pt x="31733" y="341167"/>
                  </a:cubicBezTo>
                  <a:close/>
                  <a:moveTo>
                    <a:pt x="84222" y="298086"/>
                  </a:moveTo>
                  <a:cubicBezTo>
                    <a:pt x="75091" y="304387"/>
                    <a:pt x="65680" y="310614"/>
                    <a:pt x="56244" y="316556"/>
                  </a:cubicBezTo>
                  <a:lnTo>
                    <a:pt x="60740" y="323690"/>
                  </a:lnTo>
                  <a:cubicBezTo>
                    <a:pt x="70265" y="317672"/>
                    <a:pt x="79777" y="311397"/>
                    <a:pt x="89010" y="305022"/>
                  </a:cubicBezTo>
                  <a:close/>
                  <a:moveTo>
                    <a:pt x="137804" y="257779"/>
                  </a:moveTo>
                  <a:cubicBezTo>
                    <a:pt x="129180" y="264829"/>
                    <a:pt x="120316" y="271799"/>
                    <a:pt x="111426" y="278482"/>
                  </a:cubicBezTo>
                  <a:lnTo>
                    <a:pt x="116493" y="285223"/>
                  </a:lnTo>
                  <a:cubicBezTo>
                    <a:pt x="125472" y="278456"/>
                    <a:pt x="134438" y="271432"/>
                    <a:pt x="143138" y="264293"/>
                  </a:cubicBezTo>
                  <a:close/>
                  <a:moveTo>
                    <a:pt x="187931" y="213254"/>
                  </a:moveTo>
                  <a:cubicBezTo>
                    <a:pt x="179904" y="220975"/>
                    <a:pt x="171624" y="228644"/>
                    <a:pt x="163318" y="236025"/>
                  </a:cubicBezTo>
                  <a:lnTo>
                    <a:pt x="168906" y="242321"/>
                  </a:lnTo>
                  <a:cubicBezTo>
                    <a:pt x="177301" y="234870"/>
                    <a:pt x="185670" y="227120"/>
                    <a:pt x="193772" y="219322"/>
                  </a:cubicBezTo>
                  <a:close/>
                  <a:moveTo>
                    <a:pt x="234349" y="164851"/>
                  </a:moveTo>
                  <a:cubicBezTo>
                    <a:pt x="227009" y="173145"/>
                    <a:pt x="219363" y="181450"/>
                    <a:pt x="211616" y="189501"/>
                  </a:cubicBezTo>
                  <a:lnTo>
                    <a:pt x="217699" y="195346"/>
                  </a:lnTo>
                  <a:cubicBezTo>
                    <a:pt x="225522" y="187205"/>
                    <a:pt x="233244" y="178821"/>
                    <a:pt x="240661" y="170441"/>
                  </a:cubicBezTo>
                  <a:close/>
                  <a:moveTo>
                    <a:pt x="276767" y="112910"/>
                  </a:moveTo>
                  <a:cubicBezTo>
                    <a:pt x="270049" y="121824"/>
                    <a:pt x="263089" y="130714"/>
                    <a:pt x="256079" y="139302"/>
                  </a:cubicBezTo>
                  <a:lnTo>
                    <a:pt x="262594" y="144635"/>
                  </a:lnTo>
                  <a:cubicBezTo>
                    <a:pt x="269680" y="135958"/>
                    <a:pt x="276716" y="126985"/>
                    <a:pt x="283485" y="117980"/>
                  </a:cubicBezTo>
                  <a:close/>
                  <a:moveTo>
                    <a:pt x="314854" y="57739"/>
                  </a:moveTo>
                  <a:cubicBezTo>
                    <a:pt x="308898" y="67165"/>
                    <a:pt x="302675" y="76576"/>
                    <a:pt x="296363" y="85720"/>
                  </a:cubicBezTo>
                  <a:lnTo>
                    <a:pt x="303285" y="90506"/>
                  </a:lnTo>
                  <a:cubicBezTo>
                    <a:pt x="309660" y="81265"/>
                    <a:pt x="315959" y="71764"/>
                    <a:pt x="321979" y="62239"/>
                  </a:cubicBezTo>
                  <a:close/>
                  <a:moveTo>
                    <a:pt x="348382" y="-333"/>
                  </a:moveTo>
                  <a:cubicBezTo>
                    <a:pt x="343226" y="9520"/>
                    <a:pt x="337778" y="19386"/>
                    <a:pt x="332202" y="29050"/>
                  </a:cubicBezTo>
                  <a:lnTo>
                    <a:pt x="339505" y="33257"/>
                  </a:lnTo>
                  <a:cubicBezTo>
                    <a:pt x="345131" y="23504"/>
                    <a:pt x="350630" y="13523"/>
                    <a:pt x="355850" y="3591"/>
                  </a:cubicBezTo>
                  <a:lnTo>
                    <a:pt x="348382" y="-333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1" name="Полилиния: фигура 22320">
              <a:extLst>
                <a:ext uri="{FF2B5EF4-FFF2-40B4-BE49-F238E27FC236}">
                  <a16:creationId xmlns:a16="http://schemas.microsoft.com/office/drawing/2014/main" id="{82C6B30B-4A1D-2215-913D-F8A8E9890B38}"/>
                </a:ext>
              </a:extLst>
            </p:cNvPr>
            <p:cNvSpPr/>
            <p:nvPr/>
          </p:nvSpPr>
          <p:spPr>
            <a:xfrm flipV="1">
              <a:off x="15331523" y="4949988"/>
              <a:ext cx="1382585" cy="1073199"/>
            </a:xfrm>
            <a:custGeom>
              <a:avLst/>
              <a:gdLst>
                <a:gd name="connsiteX0" fmla="*/ 176651 w 1382585"/>
                <a:gd name="connsiteY0" fmla="*/ 896325 h 1073199"/>
                <a:gd name="connsiteX1" fmla="*/ 78201 w 1382585"/>
                <a:gd name="connsiteY1" fmla="*/ 775129 h 1073199"/>
                <a:gd name="connsiteX2" fmla="*/ 78201 w 1382585"/>
                <a:gd name="connsiteY2" fmla="*/ 996416 h 1073199"/>
                <a:gd name="connsiteX3" fmla="*/ 299498 w 1382585"/>
                <a:gd name="connsiteY3" fmla="*/ 996416 h 1073199"/>
                <a:gd name="connsiteX4" fmla="*/ 176651 w 1382585"/>
                <a:gd name="connsiteY4" fmla="*/ 896325 h 1073199"/>
                <a:gd name="connsiteX5" fmla="*/ -2622 w 1382585"/>
                <a:gd name="connsiteY5" fmla="*/ 1073108 h 1073199"/>
                <a:gd name="connsiteX6" fmla="*/ -2622 w 1382585"/>
                <a:gd name="connsiteY6" fmla="*/ -92 h 1073199"/>
                <a:gd name="connsiteX7" fmla="*/ 78201 w 1382585"/>
                <a:gd name="connsiteY7" fmla="*/ -92 h 1073199"/>
                <a:gd name="connsiteX8" fmla="*/ 78201 w 1382585"/>
                <a:gd name="connsiteY8" fmla="*/ 238400 h 1073199"/>
                <a:gd name="connsiteX9" fmla="*/ 300210 w 1382585"/>
                <a:gd name="connsiteY9" fmla="*/ 774405 h 1073199"/>
                <a:gd name="connsiteX10" fmla="*/ 836226 w 1382585"/>
                <a:gd name="connsiteY10" fmla="*/ 996416 h 1073199"/>
                <a:gd name="connsiteX11" fmla="*/ 1379964 w 1382585"/>
                <a:gd name="connsiteY11" fmla="*/ 996416 h 1073199"/>
                <a:gd name="connsiteX12" fmla="*/ 1379964 w 1382585"/>
                <a:gd name="connsiteY12" fmla="*/ 1073108 h 1073199"/>
                <a:gd name="connsiteX13" fmla="*/ -2622 w 1382585"/>
                <a:gd name="connsiteY13" fmla="*/ 1073108 h 107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2585" h="1073199">
                  <a:moveTo>
                    <a:pt x="176651" y="896325"/>
                  </a:moveTo>
                  <a:cubicBezTo>
                    <a:pt x="139453" y="859128"/>
                    <a:pt x="106535" y="818488"/>
                    <a:pt x="78201" y="775129"/>
                  </a:cubicBezTo>
                  <a:lnTo>
                    <a:pt x="78201" y="996416"/>
                  </a:lnTo>
                  <a:lnTo>
                    <a:pt x="299498" y="996416"/>
                  </a:lnTo>
                  <a:cubicBezTo>
                    <a:pt x="255188" y="967713"/>
                    <a:pt x="214548" y="934222"/>
                    <a:pt x="176651" y="896325"/>
                  </a:cubicBezTo>
                  <a:moveTo>
                    <a:pt x="-2622" y="1073108"/>
                  </a:moveTo>
                  <a:lnTo>
                    <a:pt x="-2622" y="-92"/>
                  </a:lnTo>
                  <a:lnTo>
                    <a:pt x="78201" y="-92"/>
                  </a:lnTo>
                  <a:lnTo>
                    <a:pt x="78201" y="238400"/>
                  </a:lnTo>
                  <a:cubicBezTo>
                    <a:pt x="78201" y="439432"/>
                    <a:pt x="158059" y="632244"/>
                    <a:pt x="300210" y="774405"/>
                  </a:cubicBezTo>
                  <a:cubicBezTo>
                    <a:pt x="442386" y="916556"/>
                    <a:pt x="635185" y="996416"/>
                    <a:pt x="836226" y="996416"/>
                  </a:cubicBezTo>
                  <a:lnTo>
                    <a:pt x="1379964" y="996416"/>
                  </a:lnTo>
                  <a:lnTo>
                    <a:pt x="1379964" y="1073108"/>
                  </a:lnTo>
                  <a:lnTo>
                    <a:pt x="-2622" y="1073108"/>
                  </a:lnTo>
                </a:path>
              </a:pathLst>
            </a:custGeom>
            <a:solidFill>
              <a:srgbClr val="B0B0B0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2" name="Полилиния: фигура 22321">
              <a:extLst>
                <a:ext uri="{FF2B5EF4-FFF2-40B4-BE49-F238E27FC236}">
                  <a16:creationId xmlns:a16="http://schemas.microsoft.com/office/drawing/2014/main" id="{6DF1EE6B-D683-9E57-F0C9-4FCE208940ED}"/>
                </a:ext>
              </a:extLst>
            </p:cNvPr>
            <p:cNvSpPr/>
            <p:nvPr/>
          </p:nvSpPr>
          <p:spPr>
            <a:xfrm flipV="1">
              <a:off x="15331523" y="4949988"/>
              <a:ext cx="1382585" cy="1073199"/>
            </a:xfrm>
            <a:custGeom>
              <a:avLst/>
              <a:gdLst>
                <a:gd name="connsiteX0" fmla="*/ 304642 w 1382585"/>
                <a:gd name="connsiteY0" fmla="*/ 988489 h 1073199"/>
                <a:gd name="connsiteX1" fmla="*/ 183332 w 1382585"/>
                <a:gd name="connsiteY1" fmla="*/ 889632 h 1073199"/>
                <a:gd name="connsiteX2" fmla="*/ 86101 w 1382585"/>
                <a:gd name="connsiteY2" fmla="*/ 769950 h 1073199"/>
                <a:gd name="connsiteX3" fmla="*/ 68752 w 1382585"/>
                <a:gd name="connsiteY3" fmla="*/ 743404 h 1073199"/>
                <a:gd name="connsiteX4" fmla="*/ 68752 w 1382585"/>
                <a:gd name="connsiteY4" fmla="*/ 1005878 h 1073199"/>
                <a:gd name="connsiteX5" fmla="*/ 331452 w 1382585"/>
                <a:gd name="connsiteY5" fmla="*/ 1005878 h 1073199"/>
                <a:gd name="connsiteX6" fmla="*/ 304642 w 1382585"/>
                <a:gd name="connsiteY6" fmla="*/ 988489 h 1073199"/>
                <a:gd name="connsiteX7" fmla="*/ -2622 w 1382585"/>
                <a:gd name="connsiteY7" fmla="*/ 1073108 h 1073199"/>
                <a:gd name="connsiteX8" fmla="*/ -2622 w 1382585"/>
                <a:gd name="connsiteY8" fmla="*/ -92 h 1073199"/>
                <a:gd name="connsiteX9" fmla="*/ 68752 w 1382585"/>
                <a:gd name="connsiteY9" fmla="*/ -92 h 1073199"/>
                <a:gd name="connsiteX10" fmla="*/ 68752 w 1382585"/>
                <a:gd name="connsiteY10" fmla="*/ 238390 h 1073199"/>
                <a:gd name="connsiteX11" fmla="*/ 293542 w 1382585"/>
                <a:gd name="connsiteY11" fmla="*/ 781073 h 1073199"/>
                <a:gd name="connsiteX12" fmla="*/ 836226 w 1382585"/>
                <a:gd name="connsiteY12" fmla="*/ 1005878 h 1073199"/>
                <a:gd name="connsiteX13" fmla="*/ 1379964 w 1382585"/>
                <a:gd name="connsiteY13" fmla="*/ 1005878 h 1073199"/>
                <a:gd name="connsiteX14" fmla="*/ 1379964 w 1382585"/>
                <a:gd name="connsiteY14" fmla="*/ 1073108 h 1073199"/>
                <a:gd name="connsiteX15" fmla="*/ -2622 w 1382585"/>
                <a:gd name="connsiteY15" fmla="*/ 1073108 h 107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2585" h="1073199">
                  <a:moveTo>
                    <a:pt x="304642" y="988489"/>
                  </a:moveTo>
                  <a:cubicBezTo>
                    <a:pt x="261716" y="960679"/>
                    <a:pt x="222028" y="928328"/>
                    <a:pt x="183332" y="889632"/>
                  </a:cubicBezTo>
                  <a:cubicBezTo>
                    <a:pt x="146959" y="853273"/>
                    <a:pt x="114256" y="813002"/>
                    <a:pt x="86101" y="769950"/>
                  </a:cubicBezTo>
                  <a:lnTo>
                    <a:pt x="68752" y="743404"/>
                  </a:lnTo>
                  <a:lnTo>
                    <a:pt x="68752" y="1005878"/>
                  </a:lnTo>
                  <a:lnTo>
                    <a:pt x="331452" y="1005878"/>
                  </a:lnTo>
                  <a:lnTo>
                    <a:pt x="304642" y="988489"/>
                  </a:lnTo>
                  <a:moveTo>
                    <a:pt x="-2622" y="1073108"/>
                  </a:moveTo>
                  <a:lnTo>
                    <a:pt x="-2622" y="-92"/>
                  </a:lnTo>
                  <a:lnTo>
                    <a:pt x="68752" y="-92"/>
                  </a:lnTo>
                  <a:lnTo>
                    <a:pt x="68752" y="238390"/>
                  </a:lnTo>
                  <a:cubicBezTo>
                    <a:pt x="68752" y="443391"/>
                    <a:pt x="148585" y="636114"/>
                    <a:pt x="293542" y="781073"/>
                  </a:cubicBezTo>
                  <a:cubicBezTo>
                    <a:pt x="438500" y="926032"/>
                    <a:pt x="631223" y="1005878"/>
                    <a:pt x="836226" y="1005878"/>
                  </a:cubicBezTo>
                  <a:lnTo>
                    <a:pt x="1379964" y="1005878"/>
                  </a:lnTo>
                  <a:lnTo>
                    <a:pt x="1379964" y="1073108"/>
                  </a:lnTo>
                  <a:lnTo>
                    <a:pt x="-2622" y="1073108"/>
                  </a:lnTo>
                </a:path>
              </a:pathLst>
            </a:custGeom>
            <a:solidFill>
              <a:srgbClr val="4F4D60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3" name="Полилиния: фигура 22322">
              <a:extLst>
                <a:ext uri="{FF2B5EF4-FFF2-40B4-BE49-F238E27FC236}">
                  <a16:creationId xmlns:a16="http://schemas.microsoft.com/office/drawing/2014/main" id="{27BD4841-ACCB-453E-F51B-2774A4C9FFFE}"/>
                </a:ext>
              </a:extLst>
            </p:cNvPr>
            <p:cNvSpPr/>
            <p:nvPr/>
          </p:nvSpPr>
          <p:spPr>
            <a:xfrm flipV="1">
              <a:off x="15393956" y="5008279"/>
              <a:ext cx="301866" cy="301421"/>
            </a:xfrm>
            <a:custGeom>
              <a:avLst/>
              <a:gdLst>
                <a:gd name="connsiteX0" fmla="*/ 6125 w 301866"/>
                <a:gd name="connsiteY0" fmla="*/ 292604 h 301421"/>
                <a:gd name="connsiteX1" fmla="*/ 6125 w 301866"/>
                <a:gd name="connsiteY1" fmla="*/ 27913 h 301421"/>
                <a:gd name="connsiteX2" fmla="*/ 24425 w 301866"/>
                <a:gd name="connsiteY2" fmla="*/ 55887 h 301421"/>
                <a:gd name="connsiteX3" fmla="*/ 121593 w 301866"/>
                <a:gd name="connsiteY3" fmla="*/ 175496 h 301421"/>
                <a:gd name="connsiteX4" fmla="*/ 242802 w 301866"/>
                <a:gd name="connsiteY4" fmla="*/ 274278 h 301421"/>
                <a:gd name="connsiteX5" fmla="*/ 271072 w 301866"/>
                <a:gd name="connsiteY5" fmla="*/ 292604 h 301421"/>
                <a:gd name="connsiteX6" fmla="*/ 6125 w 301866"/>
                <a:gd name="connsiteY6" fmla="*/ 292604 h 301421"/>
                <a:gd name="connsiteX7" fmla="*/ -2296 w 301866"/>
                <a:gd name="connsiteY7" fmla="*/ -384 h 301421"/>
                <a:gd name="connsiteX8" fmla="*/ -2296 w 301866"/>
                <a:gd name="connsiteY8" fmla="*/ 301038 h 301421"/>
                <a:gd name="connsiteX9" fmla="*/ 299571 w 301866"/>
                <a:gd name="connsiteY9" fmla="*/ 301038 h 301421"/>
                <a:gd name="connsiteX10" fmla="*/ 247399 w 301866"/>
                <a:gd name="connsiteY10" fmla="*/ 267219 h 301421"/>
                <a:gd name="connsiteX11" fmla="*/ 127536 w 301866"/>
                <a:gd name="connsiteY11" fmla="*/ 169528 h 301421"/>
                <a:gd name="connsiteX12" fmla="*/ 31487 w 301866"/>
                <a:gd name="connsiteY12" fmla="*/ 51294 h 301421"/>
                <a:gd name="connsiteX13" fmla="*/ -2296 w 301866"/>
                <a:gd name="connsiteY13" fmla="*/ -384 h 30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866" h="301421">
                  <a:moveTo>
                    <a:pt x="6125" y="292604"/>
                  </a:moveTo>
                  <a:lnTo>
                    <a:pt x="6125" y="27913"/>
                  </a:lnTo>
                  <a:lnTo>
                    <a:pt x="24425" y="55887"/>
                  </a:lnTo>
                  <a:cubicBezTo>
                    <a:pt x="52556" y="98919"/>
                    <a:pt x="85233" y="139152"/>
                    <a:pt x="121593" y="175496"/>
                  </a:cubicBezTo>
                  <a:cubicBezTo>
                    <a:pt x="160264" y="214171"/>
                    <a:pt x="199926" y="246491"/>
                    <a:pt x="242802" y="274278"/>
                  </a:cubicBezTo>
                  <a:lnTo>
                    <a:pt x="271072" y="292604"/>
                  </a:lnTo>
                  <a:lnTo>
                    <a:pt x="6125" y="292604"/>
                  </a:lnTo>
                  <a:moveTo>
                    <a:pt x="-2296" y="-384"/>
                  </a:moveTo>
                  <a:lnTo>
                    <a:pt x="-2296" y="301038"/>
                  </a:lnTo>
                  <a:lnTo>
                    <a:pt x="299571" y="301038"/>
                  </a:lnTo>
                  <a:lnTo>
                    <a:pt x="247399" y="267219"/>
                  </a:lnTo>
                  <a:cubicBezTo>
                    <a:pt x="205006" y="239745"/>
                    <a:pt x="165802" y="207797"/>
                    <a:pt x="127536" y="169528"/>
                  </a:cubicBezTo>
                  <a:cubicBezTo>
                    <a:pt x="91608" y="133601"/>
                    <a:pt x="59287" y="93815"/>
                    <a:pt x="31487" y="51294"/>
                  </a:cubicBezTo>
                  <a:lnTo>
                    <a:pt x="-2296" y="-384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4" name="Полилиния: фигура 22323">
              <a:extLst>
                <a:ext uri="{FF2B5EF4-FFF2-40B4-BE49-F238E27FC236}">
                  <a16:creationId xmlns:a16="http://schemas.microsoft.com/office/drawing/2014/main" id="{5E4D209E-D061-7AC1-6B1C-EBB0934CEB38}"/>
                </a:ext>
              </a:extLst>
            </p:cNvPr>
            <p:cNvSpPr/>
            <p:nvPr/>
          </p:nvSpPr>
          <p:spPr>
            <a:xfrm flipV="1">
              <a:off x="15421197" y="5039925"/>
              <a:ext cx="355231" cy="360239"/>
            </a:xfrm>
            <a:custGeom>
              <a:avLst/>
              <a:gdLst>
                <a:gd name="connsiteX0" fmla="*/ 323600 w 355231"/>
                <a:gd name="connsiteY0" fmla="*/ 336157 h 360239"/>
                <a:gd name="connsiteX1" fmla="*/ 319358 w 355231"/>
                <a:gd name="connsiteY1" fmla="*/ 343434 h 360239"/>
                <a:gd name="connsiteX2" fmla="*/ 348962 w 355231"/>
                <a:gd name="connsiteY2" fmla="*/ 359910 h 360239"/>
                <a:gd name="connsiteX3" fmla="*/ 352899 w 355231"/>
                <a:gd name="connsiteY3" fmla="*/ 352463 h 360239"/>
                <a:gd name="connsiteX4" fmla="*/ 323600 w 355231"/>
                <a:gd name="connsiteY4" fmla="*/ 336157 h 360239"/>
                <a:gd name="connsiteX5" fmla="*/ 267174 w 355231"/>
                <a:gd name="connsiteY5" fmla="*/ 299976 h 360239"/>
                <a:gd name="connsiteX6" fmla="*/ 262335 w 355231"/>
                <a:gd name="connsiteY6" fmla="*/ 306872 h 360239"/>
                <a:gd name="connsiteX7" fmla="*/ 290479 w 355231"/>
                <a:gd name="connsiteY7" fmla="*/ 325734 h 360239"/>
                <a:gd name="connsiteX8" fmla="*/ 295013 w 355231"/>
                <a:gd name="connsiteY8" fmla="*/ 318635 h 360239"/>
                <a:gd name="connsiteX9" fmla="*/ 267174 w 355231"/>
                <a:gd name="connsiteY9" fmla="*/ 299976 h 360239"/>
                <a:gd name="connsiteX10" fmla="*/ 213898 w 355231"/>
                <a:gd name="connsiteY10" fmla="*/ 259273 h 360239"/>
                <a:gd name="connsiteX11" fmla="*/ 208513 w 355231"/>
                <a:gd name="connsiteY11" fmla="*/ 265736 h 360239"/>
                <a:gd name="connsiteX12" fmla="*/ 235005 w 355231"/>
                <a:gd name="connsiteY12" fmla="*/ 286854 h 360239"/>
                <a:gd name="connsiteX13" fmla="*/ 240123 w 355231"/>
                <a:gd name="connsiteY13" fmla="*/ 280163 h 360239"/>
                <a:gd name="connsiteX14" fmla="*/ 213898 w 355231"/>
                <a:gd name="connsiteY14" fmla="*/ 259273 h 360239"/>
                <a:gd name="connsiteX15" fmla="*/ 164088 w 355231"/>
                <a:gd name="connsiteY15" fmla="*/ 214376 h 360239"/>
                <a:gd name="connsiteX16" fmla="*/ 158195 w 355231"/>
                <a:gd name="connsiteY16" fmla="*/ 220413 h 360239"/>
                <a:gd name="connsiteX17" fmla="*/ 182897 w 355231"/>
                <a:gd name="connsiteY17" fmla="*/ 243591 h 360239"/>
                <a:gd name="connsiteX18" fmla="*/ 188548 w 355231"/>
                <a:gd name="connsiteY18" fmla="*/ 237324 h 360239"/>
                <a:gd name="connsiteX19" fmla="*/ 164088 w 355231"/>
                <a:gd name="connsiteY19" fmla="*/ 214376 h 360239"/>
                <a:gd name="connsiteX20" fmla="*/ 118013 w 355231"/>
                <a:gd name="connsiteY20" fmla="*/ 165674 h 360239"/>
                <a:gd name="connsiteX21" fmla="*/ 111663 w 355231"/>
                <a:gd name="connsiteY21" fmla="*/ 171201 h 360239"/>
                <a:gd name="connsiteX22" fmla="*/ 134447 w 355231"/>
                <a:gd name="connsiteY22" fmla="*/ 196283 h 360239"/>
                <a:gd name="connsiteX23" fmla="*/ 140568 w 355231"/>
                <a:gd name="connsiteY23" fmla="*/ 190488 h 360239"/>
                <a:gd name="connsiteX24" fmla="*/ 118013 w 355231"/>
                <a:gd name="connsiteY24" fmla="*/ 165674 h 360239"/>
                <a:gd name="connsiteX25" fmla="*/ 75976 w 355231"/>
                <a:gd name="connsiteY25" fmla="*/ 113426 h 360239"/>
                <a:gd name="connsiteX26" fmla="*/ 69206 w 355231"/>
                <a:gd name="connsiteY26" fmla="*/ 118441 h 360239"/>
                <a:gd name="connsiteX27" fmla="*/ 89908 w 355231"/>
                <a:gd name="connsiteY27" fmla="*/ 145249 h 360239"/>
                <a:gd name="connsiteX28" fmla="*/ 96473 w 355231"/>
                <a:gd name="connsiteY28" fmla="*/ 139966 h 360239"/>
                <a:gd name="connsiteX29" fmla="*/ 75976 w 355231"/>
                <a:gd name="connsiteY29" fmla="*/ 113426 h 360239"/>
                <a:gd name="connsiteX30" fmla="*/ 38269 w 355231"/>
                <a:gd name="connsiteY30" fmla="*/ 57978 h 360239"/>
                <a:gd name="connsiteX31" fmla="*/ 31119 w 355231"/>
                <a:gd name="connsiteY31" fmla="*/ 62437 h 360239"/>
                <a:gd name="connsiteX32" fmla="*/ 49598 w 355231"/>
                <a:gd name="connsiteY32" fmla="*/ 90819 h 360239"/>
                <a:gd name="connsiteX33" fmla="*/ 56570 w 355231"/>
                <a:gd name="connsiteY33" fmla="*/ 86080 h 360239"/>
                <a:gd name="connsiteX34" fmla="*/ 38269 w 355231"/>
                <a:gd name="connsiteY34" fmla="*/ 57978 h 360239"/>
                <a:gd name="connsiteX35" fmla="*/ 5160 w 355231"/>
                <a:gd name="connsiteY35" fmla="*/ -329 h 360239"/>
                <a:gd name="connsiteX36" fmla="*/ -2332 w 355231"/>
                <a:gd name="connsiteY36" fmla="*/ 3530 h 360239"/>
                <a:gd name="connsiteX37" fmla="*/ 13809 w 355231"/>
                <a:gd name="connsiteY37" fmla="*/ 33326 h 360239"/>
                <a:gd name="connsiteX38" fmla="*/ 21137 w 355231"/>
                <a:gd name="connsiteY38" fmla="*/ 29159 h 360239"/>
                <a:gd name="connsiteX39" fmla="*/ 5160 w 355231"/>
                <a:gd name="connsiteY39" fmla="*/ -329 h 3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5231" h="360239">
                  <a:moveTo>
                    <a:pt x="323600" y="336157"/>
                  </a:moveTo>
                  <a:lnTo>
                    <a:pt x="319358" y="343434"/>
                  </a:lnTo>
                  <a:cubicBezTo>
                    <a:pt x="329074" y="349115"/>
                    <a:pt x="339031" y="354651"/>
                    <a:pt x="348962" y="359910"/>
                  </a:cubicBezTo>
                  <a:lnTo>
                    <a:pt x="352899" y="352463"/>
                  </a:lnTo>
                  <a:cubicBezTo>
                    <a:pt x="343082" y="347259"/>
                    <a:pt x="333227" y="341772"/>
                    <a:pt x="323600" y="336157"/>
                  </a:cubicBezTo>
                  <a:close/>
                  <a:moveTo>
                    <a:pt x="267174" y="299976"/>
                  </a:moveTo>
                  <a:lnTo>
                    <a:pt x="262335" y="306872"/>
                  </a:lnTo>
                  <a:cubicBezTo>
                    <a:pt x="271581" y="313352"/>
                    <a:pt x="281055" y="319687"/>
                    <a:pt x="290479" y="325734"/>
                  </a:cubicBezTo>
                  <a:lnTo>
                    <a:pt x="295013" y="318635"/>
                  </a:lnTo>
                  <a:cubicBezTo>
                    <a:pt x="285691" y="312662"/>
                    <a:pt x="276331" y="306391"/>
                    <a:pt x="267174" y="299976"/>
                  </a:cubicBezTo>
                  <a:close/>
                  <a:moveTo>
                    <a:pt x="213898" y="259273"/>
                  </a:moveTo>
                  <a:lnTo>
                    <a:pt x="208513" y="265736"/>
                  </a:lnTo>
                  <a:cubicBezTo>
                    <a:pt x="217161" y="272939"/>
                    <a:pt x="226077" y="280038"/>
                    <a:pt x="235005" y="286854"/>
                  </a:cubicBezTo>
                  <a:lnTo>
                    <a:pt x="240123" y="280163"/>
                  </a:lnTo>
                  <a:cubicBezTo>
                    <a:pt x="231284" y="273405"/>
                    <a:pt x="222458" y="266371"/>
                    <a:pt x="213898" y="259273"/>
                  </a:cubicBezTo>
                  <a:close/>
                  <a:moveTo>
                    <a:pt x="164088" y="214376"/>
                  </a:moveTo>
                  <a:lnTo>
                    <a:pt x="158195" y="220413"/>
                  </a:lnTo>
                  <a:cubicBezTo>
                    <a:pt x="166209" y="228231"/>
                    <a:pt x="174528" y="236044"/>
                    <a:pt x="182897" y="243591"/>
                  </a:cubicBezTo>
                  <a:lnTo>
                    <a:pt x="188548" y="237324"/>
                  </a:lnTo>
                  <a:cubicBezTo>
                    <a:pt x="180243" y="229849"/>
                    <a:pt x="172026" y="222125"/>
                    <a:pt x="164088" y="214376"/>
                  </a:cubicBezTo>
                  <a:close/>
                  <a:moveTo>
                    <a:pt x="118013" y="165674"/>
                  </a:moveTo>
                  <a:lnTo>
                    <a:pt x="111663" y="171201"/>
                  </a:lnTo>
                  <a:cubicBezTo>
                    <a:pt x="119054" y="179669"/>
                    <a:pt x="126712" y="188102"/>
                    <a:pt x="134447" y="196283"/>
                  </a:cubicBezTo>
                  <a:lnTo>
                    <a:pt x="140568" y="190488"/>
                  </a:lnTo>
                  <a:cubicBezTo>
                    <a:pt x="132923" y="182387"/>
                    <a:pt x="125328" y="174043"/>
                    <a:pt x="118013" y="165674"/>
                  </a:cubicBezTo>
                  <a:close/>
                  <a:moveTo>
                    <a:pt x="75976" y="113426"/>
                  </a:moveTo>
                  <a:lnTo>
                    <a:pt x="69206" y="118441"/>
                  </a:lnTo>
                  <a:cubicBezTo>
                    <a:pt x="75861" y="127445"/>
                    <a:pt x="82834" y="136464"/>
                    <a:pt x="89908" y="145249"/>
                  </a:cubicBezTo>
                  <a:lnTo>
                    <a:pt x="96473" y="139966"/>
                  </a:lnTo>
                  <a:cubicBezTo>
                    <a:pt x="89476" y="131269"/>
                    <a:pt x="82580" y="122330"/>
                    <a:pt x="75976" y="113426"/>
                  </a:cubicBezTo>
                  <a:close/>
                  <a:moveTo>
                    <a:pt x="38269" y="57978"/>
                  </a:moveTo>
                  <a:lnTo>
                    <a:pt x="31119" y="62437"/>
                  </a:lnTo>
                  <a:cubicBezTo>
                    <a:pt x="37063" y="71972"/>
                    <a:pt x="43273" y="81522"/>
                    <a:pt x="49598" y="90819"/>
                  </a:cubicBezTo>
                  <a:lnTo>
                    <a:pt x="56570" y="86080"/>
                  </a:lnTo>
                  <a:cubicBezTo>
                    <a:pt x="50309" y="76873"/>
                    <a:pt x="44149" y="67412"/>
                    <a:pt x="38269" y="57978"/>
                  </a:cubicBezTo>
                  <a:close/>
                  <a:moveTo>
                    <a:pt x="5160" y="-329"/>
                  </a:moveTo>
                  <a:lnTo>
                    <a:pt x="-2332" y="3530"/>
                  </a:lnTo>
                  <a:cubicBezTo>
                    <a:pt x="2836" y="13552"/>
                    <a:pt x="8259" y="23573"/>
                    <a:pt x="13809" y="33326"/>
                  </a:cubicBezTo>
                  <a:lnTo>
                    <a:pt x="21137" y="29159"/>
                  </a:lnTo>
                  <a:cubicBezTo>
                    <a:pt x="15638" y="19509"/>
                    <a:pt x="10266" y="9578"/>
                    <a:pt x="5160" y="-329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5" name="Полилиния: фигура 22324">
              <a:extLst>
                <a:ext uri="{FF2B5EF4-FFF2-40B4-BE49-F238E27FC236}">
                  <a16:creationId xmlns:a16="http://schemas.microsoft.com/office/drawing/2014/main" id="{D15E2319-1DD1-92D9-2B83-67B3ED810D2B}"/>
                </a:ext>
              </a:extLst>
            </p:cNvPr>
            <p:cNvSpPr/>
            <p:nvPr/>
          </p:nvSpPr>
          <p:spPr>
            <a:xfrm flipV="1">
              <a:off x="15153113" y="3757851"/>
              <a:ext cx="118935" cy="2265338"/>
            </a:xfrm>
            <a:custGeom>
              <a:avLst/>
              <a:gdLst>
                <a:gd name="connsiteX0" fmla="*/ 112650 w 118935"/>
                <a:gd name="connsiteY0" fmla="*/ -623 h 2265338"/>
                <a:gd name="connsiteX1" fmla="*/ -2069 w 118935"/>
                <a:gd name="connsiteY1" fmla="*/ -623 h 2265338"/>
                <a:gd name="connsiteX2" fmla="*/ -2069 w 118935"/>
                <a:gd name="connsiteY2" fmla="*/ 727011 h 2265338"/>
                <a:gd name="connsiteX3" fmla="*/ 112650 w 118935"/>
                <a:gd name="connsiteY3" fmla="*/ 727011 h 2265338"/>
                <a:gd name="connsiteX4" fmla="*/ 112650 w 118935"/>
                <a:gd name="connsiteY4" fmla="*/ -623 h 2265338"/>
                <a:gd name="connsiteX5" fmla="*/ 53176 w 118935"/>
                <a:gd name="connsiteY5" fmla="*/ 40220 h 2265338"/>
                <a:gd name="connsiteX6" fmla="*/ 53176 w 118935"/>
                <a:gd name="connsiteY6" fmla="*/ 6530 h 2265338"/>
                <a:gd name="connsiteX7" fmla="*/ 61609 w 118935"/>
                <a:gd name="connsiteY7" fmla="*/ 6530 h 2265338"/>
                <a:gd name="connsiteX8" fmla="*/ 61609 w 118935"/>
                <a:gd name="connsiteY8" fmla="*/ 40220 h 2265338"/>
                <a:gd name="connsiteX9" fmla="*/ 53176 w 118935"/>
                <a:gd name="connsiteY9" fmla="*/ 40220 h 2265338"/>
                <a:gd name="connsiteX10" fmla="*/ 53176 w 118935"/>
                <a:gd name="connsiteY10" fmla="*/ 107634 h 2265338"/>
                <a:gd name="connsiteX11" fmla="*/ 53176 w 118935"/>
                <a:gd name="connsiteY11" fmla="*/ 73939 h 2265338"/>
                <a:gd name="connsiteX12" fmla="*/ 61609 w 118935"/>
                <a:gd name="connsiteY12" fmla="*/ 73939 h 2265338"/>
                <a:gd name="connsiteX13" fmla="*/ 61609 w 118935"/>
                <a:gd name="connsiteY13" fmla="*/ 107634 h 2265338"/>
                <a:gd name="connsiteX14" fmla="*/ 53176 w 118935"/>
                <a:gd name="connsiteY14" fmla="*/ 107634 h 2265338"/>
                <a:gd name="connsiteX15" fmla="*/ 53176 w 118935"/>
                <a:gd name="connsiteY15" fmla="*/ 175043 h 2265338"/>
                <a:gd name="connsiteX16" fmla="*/ 53176 w 118935"/>
                <a:gd name="connsiteY16" fmla="*/ 141338 h 2265338"/>
                <a:gd name="connsiteX17" fmla="*/ 61609 w 118935"/>
                <a:gd name="connsiteY17" fmla="*/ 141338 h 2265338"/>
                <a:gd name="connsiteX18" fmla="*/ 61609 w 118935"/>
                <a:gd name="connsiteY18" fmla="*/ 175043 h 2265338"/>
                <a:gd name="connsiteX19" fmla="*/ 53176 w 118935"/>
                <a:gd name="connsiteY19" fmla="*/ 175043 h 2265338"/>
                <a:gd name="connsiteX20" fmla="*/ 53176 w 118935"/>
                <a:gd name="connsiteY20" fmla="*/ 242457 h 2265338"/>
                <a:gd name="connsiteX21" fmla="*/ 53176 w 118935"/>
                <a:gd name="connsiteY21" fmla="*/ 208747 h 2265338"/>
                <a:gd name="connsiteX22" fmla="*/ 61609 w 118935"/>
                <a:gd name="connsiteY22" fmla="*/ 208747 h 2265338"/>
                <a:gd name="connsiteX23" fmla="*/ 61609 w 118935"/>
                <a:gd name="connsiteY23" fmla="*/ 242457 h 2265338"/>
                <a:gd name="connsiteX24" fmla="*/ 53176 w 118935"/>
                <a:gd name="connsiteY24" fmla="*/ 242457 h 2265338"/>
                <a:gd name="connsiteX25" fmla="*/ 53176 w 118935"/>
                <a:gd name="connsiteY25" fmla="*/ 309867 h 2265338"/>
                <a:gd name="connsiteX26" fmla="*/ 53176 w 118935"/>
                <a:gd name="connsiteY26" fmla="*/ 276162 h 2265338"/>
                <a:gd name="connsiteX27" fmla="*/ 61609 w 118935"/>
                <a:gd name="connsiteY27" fmla="*/ 276162 h 2265338"/>
                <a:gd name="connsiteX28" fmla="*/ 61609 w 118935"/>
                <a:gd name="connsiteY28" fmla="*/ 309867 h 2265338"/>
                <a:gd name="connsiteX29" fmla="*/ 53176 w 118935"/>
                <a:gd name="connsiteY29" fmla="*/ 309867 h 2265338"/>
                <a:gd name="connsiteX30" fmla="*/ 53176 w 118935"/>
                <a:gd name="connsiteY30" fmla="*/ 377266 h 2265338"/>
                <a:gd name="connsiteX31" fmla="*/ 53176 w 118935"/>
                <a:gd name="connsiteY31" fmla="*/ 343562 h 2265338"/>
                <a:gd name="connsiteX32" fmla="*/ 61609 w 118935"/>
                <a:gd name="connsiteY32" fmla="*/ 343562 h 2265338"/>
                <a:gd name="connsiteX33" fmla="*/ 61609 w 118935"/>
                <a:gd name="connsiteY33" fmla="*/ 377266 h 2265338"/>
                <a:gd name="connsiteX34" fmla="*/ 53176 w 118935"/>
                <a:gd name="connsiteY34" fmla="*/ 377266 h 2265338"/>
                <a:gd name="connsiteX35" fmla="*/ 53176 w 118935"/>
                <a:gd name="connsiteY35" fmla="*/ 444680 h 2265338"/>
                <a:gd name="connsiteX36" fmla="*/ 53176 w 118935"/>
                <a:gd name="connsiteY36" fmla="*/ 410971 h 2265338"/>
                <a:gd name="connsiteX37" fmla="*/ 61609 w 118935"/>
                <a:gd name="connsiteY37" fmla="*/ 410971 h 2265338"/>
                <a:gd name="connsiteX38" fmla="*/ 61609 w 118935"/>
                <a:gd name="connsiteY38" fmla="*/ 444680 h 2265338"/>
                <a:gd name="connsiteX39" fmla="*/ 53176 w 118935"/>
                <a:gd name="connsiteY39" fmla="*/ 444680 h 2265338"/>
                <a:gd name="connsiteX40" fmla="*/ 53176 w 118935"/>
                <a:gd name="connsiteY40" fmla="*/ 512089 h 2265338"/>
                <a:gd name="connsiteX41" fmla="*/ 53176 w 118935"/>
                <a:gd name="connsiteY41" fmla="*/ 478385 h 2265338"/>
                <a:gd name="connsiteX42" fmla="*/ 61609 w 118935"/>
                <a:gd name="connsiteY42" fmla="*/ 478385 h 2265338"/>
                <a:gd name="connsiteX43" fmla="*/ 61609 w 118935"/>
                <a:gd name="connsiteY43" fmla="*/ 512089 h 2265338"/>
                <a:gd name="connsiteX44" fmla="*/ 53176 w 118935"/>
                <a:gd name="connsiteY44" fmla="*/ 512089 h 2265338"/>
                <a:gd name="connsiteX45" fmla="*/ 53176 w 118935"/>
                <a:gd name="connsiteY45" fmla="*/ 579488 h 2265338"/>
                <a:gd name="connsiteX46" fmla="*/ 53176 w 118935"/>
                <a:gd name="connsiteY46" fmla="*/ 545794 h 2265338"/>
                <a:gd name="connsiteX47" fmla="*/ 61609 w 118935"/>
                <a:gd name="connsiteY47" fmla="*/ 545794 h 2265338"/>
                <a:gd name="connsiteX48" fmla="*/ 61609 w 118935"/>
                <a:gd name="connsiteY48" fmla="*/ 579488 h 2265338"/>
                <a:gd name="connsiteX49" fmla="*/ 53176 w 118935"/>
                <a:gd name="connsiteY49" fmla="*/ 579488 h 2265338"/>
                <a:gd name="connsiteX50" fmla="*/ 53176 w 118935"/>
                <a:gd name="connsiteY50" fmla="*/ 646897 h 2265338"/>
                <a:gd name="connsiteX51" fmla="*/ 53176 w 118935"/>
                <a:gd name="connsiteY51" fmla="*/ 613208 h 2265338"/>
                <a:gd name="connsiteX52" fmla="*/ 61609 w 118935"/>
                <a:gd name="connsiteY52" fmla="*/ 613208 h 2265338"/>
                <a:gd name="connsiteX53" fmla="*/ 61609 w 118935"/>
                <a:gd name="connsiteY53" fmla="*/ 646897 h 2265338"/>
                <a:gd name="connsiteX54" fmla="*/ 53176 w 118935"/>
                <a:gd name="connsiteY54" fmla="*/ 646897 h 2265338"/>
                <a:gd name="connsiteX55" fmla="*/ 53176 w 118935"/>
                <a:gd name="connsiteY55" fmla="*/ 714322 h 2265338"/>
                <a:gd name="connsiteX56" fmla="*/ 53176 w 118935"/>
                <a:gd name="connsiteY56" fmla="*/ 680607 h 2265338"/>
                <a:gd name="connsiteX57" fmla="*/ 61609 w 118935"/>
                <a:gd name="connsiteY57" fmla="*/ 680607 h 2265338"/>
                <a:gd name="connsiteX58" fmla="*/ 61609 w 118935"/>
                <a:gd name="connsiteY58" fmla="*/ 714322 h 2265338"/>
                <a:gd name="connsiteX59" fmla="*/ 53176 w 118935"/>
                <a:gd name="connsiteY59" fmla="*/ 714322 h 2265338"/>
                <a:gd name="connsiteX60" fmla="*/ 112650 w 118935"/>
                <a:gd name="connsiteY60" fmla="*/ 1537081 h 2265338"/>
                <a:gd name="connsiteX61" fmla="*/ -2069 w 118935"/>
                <a:gd name="connsiteY61" fmla="*/ 1537081 h 2265338"/>
                <a:gd name="connsiteX62" fmla="*/ -2069 w 118935"/>
                <a:gd name="connsiteY62" fmla="*/ 2264715 h 2265338"/>
                <a:gd name="connsiteX63" fmla="*/ 57393 w 118935"/>
                <a:gd name="connsiteY63" fmla="*/ 2264715 h 2265338"/>
                <a:gd name="connsiteX64" fmla="*/ 116867 w 118935"/>
                <a:gd name="connsiteY64" fmla="*/ 2264715 h 2265338"/>
                <a:gd name="connsiteX65" fmla="*/ 112650 w 118935"/>
                <a:gd name="connsiteY65" fmla="*/ 2264715 h 2265338"/>
                <a:gd name="connsiteX66" fmla="*/ 112650 w 118935"/>
                <a:gd name="connsiteY66" fmla="*/ 1537081 h 2265338"/>
                <a:gd name="connsiteX67" fmla="*/ 53176 w 118935"/>
                <a:gd name="connsiteY67" fmla="*/ 1590624 h 2265338"/>
                <a:gd name="connsiteX68" fmla="*/ 53176 w 118935"/>
                <a:gd name="connsiteY68" fmla="*/ 1556918 h 2265338"/>
                <a:gd name="connsiteX69" fmla="*/ 61609 w 118935"/>
                <a:gd name="connsiteY69" fmla="*/ 1556918 h 2265338"/>
                <a:gd name="connsiteX70" fmla="*/ 61609 w 118935"/>
                <a:gd name="connsiteY70" fmla="*/ 1590624 h 2265338"/>
                <a:gd name="connsiteX71" fmla="*/ 53176 w 118935"/>
                <a:gd name="connsiteY71" fmla="*/ 1590624 h 2265338"/>
                <a:gd name="connsiteX72" fmla="*/ 53176 w 118935"/>
                <a:gd name="connsiteY72" fmla="*/ 1658036 h 2265338"/>
                <a:gd name="connsiteX73" fmla="*/ 53176 w 118935"/>
                <a:gd name="connsiteY73" fmla="*/ 1624330 h 2265338"/>
                <a:gd name="connsiteX74" fmla="*/ 61609 w 118935"/>
                <a:gd name="connsiteY74" fmla="*/ 1624330 h 2265338"/>
                <a:gd name="connsiteX75" fmla="*/ 61609 w 118935"/>
                <a:gd name="connsiteY75" fmla="*/ 1658036 h 2265338"/>
                <a:gd name="connsiteX76" fmla="*/ 53176 w 118935"/>
                <a:gd name="connsiteY76" fmla="*/ 1658036 h 2265338"/>
                <a:gd name="connsiteX77" fmla="*/ 53176 w 118935"/>
                <a:gd name="connsiteY77" fmla="*/ 1725447 h 2265338"/>
                <a:gd name="connsiteX78" fmla="*/ 53176 w 118935"/>
                <a:gd name="connsiteY78" fmla="*/ 1691729 h 2265338"/>
                <a:gd name="connsiteX79" fmla="*/ 61609 w 118935"/>
                <a:gd name="connsiteY79" fmla="*/ 1691729 h 2265338"/>
                <a:gd name="connsiteX80" fmla="*/ 61609 w 118935"/>
                <a:gd name="connsiteY80" fmla="*/ 1725447 h 2265338"/>
                <a:gd name="connsiteX81" fmla="*/ 53176 w 118935"/>
                <a:gd name="connsiteY81" fmla="*/ 1725447 h 2265338"/>
                <a:gd name="connsiteX82" fmla="*/ 53176 w 118935"/>
                <a:gd name="connsiteY82" fmla="*/ 1792846 h 2265338"/>
                <a:gd name="connsiteX83" fmla="*/ 53176 w 118935"/>
                <a:gd name="connsiteY83" fmla="*/ 1759153 h 2265338"/>
                <a:gd name="connsiteX84" fmla="*/ 61609 w 118935"/>
                <a:gd name="connsiteY84" fmla="*/ 1759153 h 2265338"/>
                <a:gd name="connsiteX85" fmla="*/ 61609 w 118935"/>
                <a:gd name="connsiteY85" fmla="*/ 1792846 h 2265338"/>
                <a:gd name="connsiteX86" fmla="*/ 53176 w 118935"/>
                <a:gd name="connsiteY86" fmla="*/ 1792846 h 2265338"/>
                <a:gd name="connsiteX87" fmla="*/ 53176 w 118935"/>
                <a:gd name="connsiteY87" fmla="*/ 1860258 h 2265338"/>
                <a:gd name="connsiteX88" fmla="*/ 53176 w 118935"/>
                <a:gd name="connsiteY88" fmla="*/ 1826565 h 2265338"/>
                <a:gd name="connsiteX89" fmla="*/ 61609 w 118935"/>
                <a:gd name="connsiteY89" fmla="*/ 1826565 h 2265338"/>
                <a:gd name="connsiteX90" fmla="*/ 61609 w 118935"/>
                <a:gd name="connsiteY90" fmla="*/ 1860258 h 2265338"/>
                <a:gd name="connsiteX91" fmla="*/ 53176 w 118935"/>
                <a:gd name="connsiteY91" fmla="*/ 1860258 h 2265338"/>
                <a:gd name="connsiteX92" fmla="*/ 53176 w 118935"/>
                <a:gd name="connsiteY92" fmla="*/ 1927670 h 2265338"/>
                <a:gd name="connsiteX93" fmla="*/ 53176 w 118935"/>
                <a:gd name="connsiteY93" fmla="*/ 1893964 h 2265338"/>
                <a:gd name="connsiteX94" fmla="*/ 61609 w 118935"/>
                <a:gd name="connsiteY94" fmla="*/ 1893964 h 2265338"/>
                <a:gd name="connsiteX95" fmla="*/ 61609 w 118935"/>
                <a:gd name="connsiteY95" fmla="*/ 1927670 h 2265338"/>
                <a:gd name="connsiteX96" fmla="*/ 53176 w 118935"/>
                <a:gd name="connsiteY96" fmla="*/ 1927670 h 2265338"/>
                <a:gd name="connsiteX97" fmla="*/ 53176 w 118935"/>
                <a:gd name="connsiteY97" fmla="*/ 1995081 h 2265338"/>
                <a:gd name="connsiteX98" fmla="*/ 53176 w 118935"/>
                <a:gd name="connsiteY98" fmla="*/ 1961375 h 2265338"/>
                <a:gd name="connsiteX99" fmla="*/ 61609 w 118935"/>
                <a:gd name="connsiteY99" fmla="*/ 1961375 h 2265338"/>
                <a:gd name="connsiteX100" fmla="*/ 61609 w 118935"/>
                <a:gd name="connsiteY100" fmla="*/ 1995081 h 2265338"/>
                <a:gd name="connsiteX101" fmla="*/ 53176 w 118935"/>
                <a:gd name="connsiteY101" fmla="*/ 1995081 h 2265338"/>
                <a:gd name="connsiteX102" fmla="*/ 53176 w 118935"/>
                <a:gd name="connsiteY102" fmla="*/ 2062493 h 2265338"/>
                <a:gd name="connsiteX103" fmla="*/ 53176 w 118935"/>
                <a:gd name="connsiteY103" fmla="*/ 2028787 h 2265338"/>
                <a:gd name="connsiteX104" fmla="*/ 61609 w 118935"/>
                <a:gd name="connsiteY104" fmla="*/ 2028787 h 2265338"/>
                <a:gd name="connsiteX105" fmla="*/ 61609 w 118935"/>
                <a:gd name="connsiteY105" fmla="*/ 2062493 h 2265338"/>
                <a:gd name="connsiteX106" fmla="*/ 53176 w 118935"/>
                <a:gd name="connsiteY106" fmla="*/ 2062493 h 2265338"/>
                <a:gd name="connsiteX107" fmla="*/ 53176 w 118935"/>
                <a:gd name="connsiteY107" fmla="*/ 2129892 h 2265338"/>
                <a:gd name="connsiteX108" fmla="*/ 53176 w 118935"/>
                <a:gd name="connsiteY108" fmla="*/ 2096186 h 2265338"/>
                <a:gd name="connsiteX109" fmla="*/ 61609 w 118935"/>
                <a:gd name="connsiteY109" fmla="*/ 2096186 h 2265338"/>
                <a:gd name="connsiteX110" fmla="*/ 61609 w 118935"/>
                <a:gd name="connsiteY110" fmla="*/ 2129892 h 2265338"/>
                <a:gd name="connsiteX111" fmla="*/ 53176 w 118935"/>
                <a:gd name="connsiteY111" fmla="*/ 2129892 h 2265338"/>
                <a:gd name="connsiteX112" fmla="*/ 53176 w 118935"/>
                <a:gd name="connsiteY112" fmla="*/ 2197303 h 2265338"/>
                <a:gd name="connsiteX113" fmla="*/ 53176 w 118935"/>
                <a:gd name="connsiteY113" fmla="*/ 2163597 h 2265338"/>
                <a:gd name="connsiteX114" fmla="*/ 61609 w 118935"/>
                <a:gd name="connsiteY114" fmla="*/ 2163597 h 2265338"/>
                <a:gd name="connsiteX115" fmla="*/ 61609 w 118935"/>
                <a:gd name="connsiteY115" fmla="*/ 2197303 h 2265338"/>
                <a:gd name="connsiteX116" fmla="*/ 53176 w 118935"/>
                <a:gd name="connsiteY116" fmla="*/ 2197303 h 2265338"/>
                <a:gd name="connsiteX117" fmla="*/ 53176 w 118935"/>
                <a:gd name="connsiteY117" fmla="*/ 2264715 h 2265338"/>
                <a:gd name="connsiteX118" fmla="*/ 53176 w 118935"/>
                <a:gd name="connsiteY118" fmla="*/ 2231009 h 2265338"/>
                <a:gd name="connsiteX119" fmla="*/ 61609 w 118935"/>
                <a:gd name="connsiteY119" fmla="*/ 2231009 h 2265338"/>
                <a:gd name="connsiteX120" fmla="*/ 61609 w 118935"/>
                <a:gd name="connsiteY120" fmla="*/ 2264715 h 2265338"/>
                <a:gd name="connsiteX121" fmla="*/ 53176 w 118935"/>
                <a:gd name="connsiteY121" fmla="*/ 2264715 h 226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18935" h="2265338">
                  <a:moveTo>
                    <a:pt x="112650" y="-623"/>
                  </a:moveTo>
                  <a:lnTo>
                    <a:pt x="-2069" y="-623"/>
                  </a:lnTo>
                  <a:lnTo>
                    <a:pt x="-2069" y="727011"/>
                  </a:lnTo>
                  <a:lnTo>
                    <a:pt x="112650" y="727011"/>
                  </a:lnTo>
                  <a:lnTo>
                    <a:pt x="112650" y="-623"/>
                  </a:lnTo>
                  <a:moveTo>
                    <a:pt x="53176" y="40220"/>
                  </a:moveTo>
                  <a:lnTo>
                    <a:pt x="53176" y="6530"/>
                  </a:lnTo>
                  <a:lnTo>
                    <a:pt x="61609" y="6530"/>
                  </a:lnTo>
                  <a:lnTo>
                    <a:pt x="61609" y="40220"/>
                  </a:lnTo>
                  <a:lnTo>
                    <a:pt x="53176" y="40220"/>
                  </a:lnTo>
                  <a:moveTo>
                    <a:pt x="53176" y="107634"/>
                  </a:moveTo>
                  <a:lnTo>
                    <a:pt x="53176" y="73939"/>
                  </a:lnTo>
                  <a:lnTo>
                    <a:pt x="61609" y="73939"/>
                  </a:lnTo>
                  <a:lnTo>
                    <a:pt x="61609" y="107634"/>
                  </a:lnTo>
                  <a:lnTo>
                    <a:pt x="53176" y="107634"/>
                  </a:lnTo>
                  <a:moveTo>
                    <a:pt x="53176" y="175043"/>
                  </a:moveTo>
                  <a:lnTo>
                    <a:pt x="53176" y="141338"/>
                  </a:lnTo>
                  <a:lnTo>
                    <a:pt x="61609" y="141338"/>
                  </a:lnTo>
                  <a:lnTo>
                    <a:pt x="61609" y="175043"/>
                  </a:lnTo>
                  <a:lnTo>
                    <a:pt x="53176" y="175043"/>
                  </a:lnTo>
                  <a:moveTo>
                    <a:pt x="53176" y="242457"/>
                  </a:moveTo>
                  <a:lnTo>
                    <a:pt x="53176" y="208747"/>
                  </a:lnTo>
                  <a:lnTo>
                    <a:pt x="61609" y="208747"/>
                  </a:lnTo>
                  <a:lnTo>
                    <a:pt x="61609" y="242457"/>
                  </a:lnTo>
                  <a:lnTo>
                    <a:pt x="53176" y="242457"/>
                  </a:lnTo>
                  <a:moveTo>
                    <a:pt x="53176" y="309867"/>
                  </a:moveTo>
                  <a:lnTo>
                    <a:pt x="53176" y="276162"/>
                  </a:lnTo>
                  <a:lnTo>
                    <a:pt x="61609" y="276162"/>
                  </a:lnTo>
                  <a:lnTo>
                    <a:pt x="61609" y="309867"/>
                  </a:lnTo>
                  <a:lnTo>
                    <a:pt x="53176" y="309867"/>
                  </a:lnTo>
                  <a:moveTo>
                    <a:pt x="53176" y="377266"/>
                  </a:moveTo>
                  <a:lnTo>
                    <a:pt x="53176" y="343562"/>
                  </a:lnTo>
                  <a:lnTo>
                    <a:pt x="61609" y="343562"/>
                  </a:lnTo>
                  <a:lnTo>
                    <a:pt x="61609" y="377266"/>
                  </a:lnTo>
                  <a:lnTo>
                    <a:pt x="53176" y="377266"/>
                  </a:lnTo>
                  <a:moveTo>
                    <a:pt x="53176" y="444680"/>
                  </a:moveTo>
                  <a:lnTo>
                    <a:pt x="53176" y="410971"/>
                  </a:lnTo>
                  <a:lnTo>
                    <a:pt x="61609" y="410971"/>
                  </a:lnTo>
                  <a:lnTo>
                    <a:pt x="61609" y="444680"/>
                  </a:lnTo>
                  <a:lnTo>
                    <a:pt x="53176" y="444680"/>
                  </a:lnTo>
                  <a:moveTo>
                    <a:pt x="53176" y="512089"/>
                  </a:moveTo>
                  <a:lnTo>
                    <a:pt x="53176" y="478385"/>
                  </a:lnTo>
                  <a:lnTo>
                    <a:pt x="61609" y="478385"/>
                  </a:lnTo>
                  <a:lnTo>
                    <a:pt x="61609" y="512089"/>
                  </a:lnTo>
                  <a:lnTo>
                    <a:pt x="53176" y="512089"/>
                  </a:lnTo>
                  <a:moveTo>
                    <a:pt x="53176" y="579488"/>
                  </a:moveTo>
                  <a:lnTo>
                    <a:pt x="53176" y="545794"/>
                  </a:lnTo>
                  <a:lnTo>
                    <a:pt x="61609" y="545794"/>
                  </a:lnTo>
                  <a:lnTo>
                    <a:pt x="61609" y="579488"/>
                  </a:lnTo>
                  <a:lnTo>
                    <a:pt x="53176" y="579488"/>
                  </a:lnTo>
                  <a:moveTo>
                    <a:pt x="53176" y="646897"/>
                  </a:moveTo>
                  <a:lnTo>
                    <a:pt x="53176" y="613208"/>
                  </a:lnTo>
                  <a:lnTo>
                    <a:pt x="61609" y="613208"/>
                  </a:lnTo>
                  <a:lnTo>
                    <a:pt x="61609" y="646897"/>
                  </a:lnTo>
                  <a:lnTo>
                    <a:pt x="53176" y="646897"/>
                  </a:lnTo>
                  <a:moveTo>
                    <a:pt x="53176" y="714322"/>
                  </a:moveTo>
                  <a:lnTo>
                    <a:pt x="53176" y="680607"/>
                  </a:lnTo>
                  <a:lnTo>
                    <a:pt x="61609" y="680607"/>
                  </a:lnTo>
                  <a:lnTo>
                    <a:pt x="61609" y="714322"/>
                  </a:lnTo>
                  <a:lnTo>
                    <a:pt x="53176" y="714322"/>
                  </a:lnTo>
                  <a:moveTo>
                    <a:pt x="112650" y="1537081"/>
                  </a:moveTo>
                  <a:lnTo>
                    <a:pt x="-2069" y="1537081"/>
                  </a:lnTo>
                  <a:lnTo>
                    <a:pt x="-2069" y="2264715"/>
                  </a:lnTo>
                  <a:lnTo>
                    <a:pt x="57393" y="2264715"/>
                  </a:lnTo>
                  <a:lnTo>
                    <a:pt x="116867" y="2264715"/>
                  </a:lnTo>
                  <a:lnTo>
                    <a:pt x="112650" y="2264715"/>
                  </a:lnTo>
                  <a:lnTo>
                    <a:pt x="112650" y="1537081"/>
                  </a:lnTo>
                  <a:moveTo>
                    <a:pt x="53176" y="1590624"/>
                  </a:moveTo>
                  <a:lnTo>
                    <a:pt x="53176" y="1556918"/>
                  </a:lnTo>
                  <a:lnTo>
                    <a:pt x="61609" y="1556918"/>
                  </a:lnTo>
                  <a:lnTo>
                    <a:pt x="61609" y="1590624"/>
                  </a:lnTo>
                  <a:lnTo>
                    <a:pt x="53176" y="1590624"/>
                  </a:lnTo>
                  <a:moveTo>
                    <a:pt x="53176" y="1658036"/>
                  </a:moveTo>
                  <a:lnTo>
                    <a:pt x="53176" y="1624330"/>
                  </a:lnTo>
                  <a:lnTo>
                    <a:pt x="61609" y="1624330"/>
                  </a:lnTo>
                  <a:lnTo>
                    <a:pt x="61609" y="1658036"/>
                  </a:lnTo>
                  <a:lnTo>
                    <a:pt x="53176" y="1658036"/>
                  </a:lnTo>
                  <a:moveTo>
                    <a:pt x="53176" y="1725447"/>
                  </a:moveTo>
                  <a:lnTo>
                    <a:pt x="53176" y="1691729"/>
                  </a:lnTo>
                  <a:lnTo>
                    <a:pt x="61609" y="1691729"/>
                  </a:lnTo>
                  <a:lnTo>
                    <a:pt x="61609" y="1725447"/>
                  </a:lnTo>
                  <a:lnTo>
                    <a:pt x="53176" y="1725447"/>
                  </a:lnTo>
                  <a:moveTo>
                    <a:pt x="53176" y="1792846"/>
                  </a:moveTo>
                  <a:lnTo>
                    <a:pt x="53176" y="1759153"/>
                  </a:lnTo>
                  <a:lnTo>
                    <a:pt x="61609" y="1759153"/>
                  </a:lnTo>
                  <a:lnTo>
                    <a:pt x="61609" y="1792846"/>
                  </a:lnTo>
                  <a:lnTo>
                    <a:pt x="53176" y="1792846"/>
                  </a:lnTo>
                  <a:moveTo>
                    <a:pt x="53176" y="1860258"/>
                  </a:moveTo>
                  <a:lnTo>
                    <a:pt x="53176" y="1826565"/>
                  </a:lnTo>
                  <a:lnTo>
                    <a:pt x="61609" y="1826565"/>
                  </a:lnTo>
                  <a:lnTo>
                    <a:pt x="61609" y="1860258"/>
                  </a:lnTo>
                  <a:lnTo>
                    <a:pt x="53176" y="1860258"/>
                  </a:lnTo>
                  <a:moveTo>
                    <a:pt x="53176" y="1927670"/>
                  </a:moveTo>
                  <a:lnTo>
                    <a:pt x="53176" y="1893964"/>
                  </a:lnTo>
                  <a:lnTo>
                    <a:pt x="61609" y="1893964"/>
                  </a:lnTo>
                  <a:lnTo>
                    <a:pt x="61609" y="1927670"/>
                  </a:lnTo>
                  <a:lnTo>
                    <a:pt x="53176" y="1927670"/>
                  </a:lnTo>
                  <a:moveTo>
                    <a:pt x="53176" y="1995081"/>
                  </a:moveTo>
                  <a:lnTo>
                    <a:pt x="53176" y="1961375"/>
                  </a:lnTo>
                  <a:lnTo>
                    <a:pt x="61609" y="1961375"/>
                  </a:lnTo>
                  <a:lnTo>
                    <a:pt x="61609" y="1995081"/>
                  </a:lnTo>
                  <a:lnTo>
                    <a:pt x="53176" y="1995081"/>
                  </a:lnTo>
                  <a:moveTo>
                    <a:pt x="53176" y="2062493"/>
                  </a:moveTo>
                  <a:lnTo>
                    <a:pt x="53176" y="2028787"/>
                  </a:lnTo>
                  <a:lnTo>
                    <a:pt x="61609" y="2028787"/>
                  </a:lnTo>
                  <a:lnTo>
                    <a:pt x="61609" y="2062493"/>
                  </a:lnTo>
                  <a:lnTo>
                    <a:pt x="53176" y="2062493"/>
                  </a:lnTo>
                  <a:moveTo>
                    <a:pt x="53176" y="2129892"/>
                  </a:moveTo>
                  <a:lnTo>
                    <a:pt x="53176" y="2096186"/>
                  </a:lnTo>
                  <a:lnTo>
                    <a:pt x="61609" y="2096186"/>
                  </a:lnTo>
                  <a:lnTo>
                    <a:pt x="61609" y="2129892"/>
                  </a:lnTo>
                  <a:lnTo>
                    <a:pt x="53176" y="2129892"/>
                  </a:lnTo>
                  <a:moveTo>
                    <a:pt x="53176" y="2197303"/>
                  </a:moveTo>
                  <a:lnTo>
                    <a:pt x="53176" y="2163597"/>
                  </a:lnTo>
                  <a:lnTo>
                    <a:pt x="61609" y="2163597"/>
                  </a:lnTo>
                  <a:lnTo>
                    <a:pt x="61609" y="2197303"/>
                  </a:lnTo>
                  <a:lnTo>
                    <a:pt x="53176" y="2197303"/>
                  </a:lnTo>
                  <a:moveTo>
                    <a:pt x="53176" y="2264715"/>
                  </a:moveTo>
                  <a:lnTo>
                    <a:pt x="53176" y="2231009"/>
                  </a:lnTo>
                  <a:lnTo>
                    <a:pt x="61609" y="2231009"/>
                  </a:lnTo>
                  <a:lnTo>
                    <a:pt x="61609" y="2264715"/>
                  </a:lnTo>
                  <a:lnTo>
                    <a:pt x="53176" y="2264715"/>
                  </a:lnTo>
                </a:path>
              </a:pathLst>
            </a:custGeom>
            <a:gradFill>
              <a:gsLst>
                <a:gs pos="0">
                  <a:srgbClr val="3F3D4B"/>
                </a:gs>
                <a:gs pos="37271">
                  <a:srgbClr val="3F3D4B"/>
                </a:gs>
                <a:gs pos="68580">
                  <a:srgbClr val="504E61"/>
                </a:gs>
                <a:gs pos="100000">
                  <a:srgbClr val="504E61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7" name="Полилиния: фигура 22326">
              <a:extLst>
                <a:ext uri="{FF2B5EF4-FFF2-40B4-BE49-F238E27FC236}">
                  <a16:creationId xmlns:a16="http://schemas.microsoft.com/office/drawing/2014/main" id="{638DAAB3-EFD9-2C21-5CE4-088FECF9F496}"/>
                </a:ext>
              </a:extLst>
            </p:cNvPr>
            <p:cNvSpPr/>
            <p:nvPr/>
          </p:nvSpPr>
          <p:spPr>
            <a:xfrm flipV="1">
              <a:off x="15272048" y="3757851"/>
              <a:ext cx="118935" cy="2265338"/>
            </a:xfrm>
            <a:custGeom>
              <a:avLst/>
              <a:gdLst>
                <a:gd name="connsiteX0" fmla="*/ 116786 w 118935"/>
                <a:gd name="connsiteY0" fmla="*/ -623 h 2265338"/>
                <a:gd name="connsiteX1" fmla="*/ 2066 w 118935"/>
                <a:gd name="connsiteY1" fmla="*/ -623 h 2265338"/>
                <a:gd name="connsiteX2" fmla="*/ 2066 w 118935"/>
                <a:gd name="connsiteY2" fmla="*/ 727011 h 2265338"/>
                <a:gd name="connsiteX3" fmla="*/ 116786 w 118935"/>
                <a:gd name="connsiteY3" fmla="*/ 727011 h 2265338"/>
                <a:gd name="connsiteX4" fmla="*/ 116786 w 118935"/>
                <a:gd name="connsiteY4" fmla="*/ -623 h 2265338"/>
                <a:gd name="connsiteX5" fmla="*/ 53108 w 118935"/>
                <a:gd name="connsiteY5" fmla="*/ 40220 h 2265338"/>
                <a:gd name="connsiteX6" fmla="*/ 53108 w 118935"/>
                <a:gd name="connsiteY6" fmla="*/ 6530 h 2265338"/>
                <a:gd name="connsiteX7" fmla="*/ 61541 w 118935"/>
                <a:gd name="connsiteY7" fmla="*/ 6530 h 2265338"/>
                <a:gd name="connsiteX8" fmla="*/ 61541 w 118935"/>
                <a:gd name="connsiteY8" fmla="*/ 40220 h 2265338"/>
                <a:gd name="connsiteX9" fmla="*/ 53108 w 118935"/>
                <a:gd name="connsiteY9" fmla="*/ 40220 h 2265338"/>
                <a:gd name="connsiteX10" fmla="*/ 53108 w 118935"/>
                <a:gd name="connsiteY10" fmla="*/ 107634 h 2265338"/>
                <a:gd name="connsiteX11" fmla="*/ 53108 w 118935"/>
                <a:gd name="connsiteY11" fmla="*/ 73939 h 2265338"/>
                <a:gd name="connsiteX12" fmla="*/ 61541 w 118935"/>
                <a:gd name="connsiteY12" fmla="*/ 73939 h 2265338"/>
                <a:gd name="connsiteX13" fmla="*/ 61541 w 118935"/>
                <a:gd name="connsiteY13" fmla="*/ 107634 h 2265338"/>
                <a:gd name="connsiteX14" fmla="*/ 53108 w 118935"/>
                <a:gd name="connsiteY14" fmla="*/ 107634 h 2265338"/>
                <a:gd name="connsiteX15" fmla="*/ 53108 w 118935"/>
                <a:gd name="connsiteY15" fmla="*/ 175043 h 2265338"/>
                <a:gd name="connsiteX16" fmla="*/ 53108 w 118935"/>
                <a:gd name="connsiteY16" fmla="*/ 141338 h 2265338"/>
                <a:gd name="connsiteX17" fmla="*/ 61541 w 118935"/>
                <a:gd name="connsiteY17" fmla="*/ 141338 h 2265338"/>
                <a:gd name="connsiteX18" fmla="*/ 61541 w 118935"/>
                <a:gd name="connsiteY18" fmla="*/ 175043 h 2265338"/>
                <a:gd name="connsiteX19" fmla="*/ 53108 w 118935"/>
                <a:gd name="connsiteY19" fmla="*/ 175043 h 2265338"/>
                <a:gd name="connsiteX20" fmla="*/ 53108 w 118935"/>
                <a:gd name="connsiteY20" fmla="*/ 242457 h 2265338"/>
                <a:gd name="connsiteX21" fmla="*/ 53108 w 118935"/>
                <a:gd name="connsiteY21" fmla="*/ 208747 h 2265338"/>
                <a:gd name="connsiteX22" fmla="*/ 61541 w 118935"/>
                <a:gd name="connsiteY22" fmla="*/ 208747 h 2265338"/>
                <a:gd name="connsiteX23" fmla="*/ 61541 w 118935"/>
                <a:gd name="connsiteY23" fmla="*/ 242457 h 2265338"/>
                <a:gd name="connsiteX24" fmla="*/ 53108 w 118935"/>
                <a:gd name="connsiteY24" fmla="*/ 242457 h 2265338"/>
                <a:gd name="connsiteX25" fmla="*/ 53108 w 118935"/>
                <a:gd name="connsiteY25" fmla="*/ 309867 h 2265338"/>
                <a:gd name="connsiteX26" fmla="*/ 53108 w 118935"/>
                <a:gd name="connsiteY26" fmla="*/ 276162 h 2265338"/>
                <a:gd name="connsiteX27" fmla="*/ 61541 w 118935"/>
                <a:gd name="connsiteY27" fmla="*/ 276162 h 2265338"/>
                <a:gd name="connsiteX28" fmla="*/ 61541 w 118935"/>
                <a:gd name="connsiteY28" fmla="*/ 309867 h 2265338"/>
                <a:gd name="connsiteX29" fmla="*/ 53108 w 118935"/>
                <a:gd name="connsiteY29" fmla="*/ 309867 h 2265338"/>
                <a:gd name="connsiteX30" fmla="*/ 53108 w 118935"/>
                <a:gd name="connsiteY30" fmla="*/ 377266 h 2265338"/>
                <a:gd name="connsiteX31" fmla="*/ 53108 w 118935"/>
                <a:gd name="connsiteY31" fmla="*/ 343562 h 2265338"/>
                <a:gd name="connsiteX32" fmla="*/ 61541 w 118935"/>
                <a:gd name="connsiteY32" fmla="*/ 343562 h 2265338"/>
                <a:gd name="connsiteX33" fmla="*/ 61541 w 118935"/>
                <a:gd name="connsiteY33" fmla="*/ 377266 h 2265338"/>
                <a:gd name="connsiteX34" fmla="*/ 53108 w 118935"/>
                <a:gd name="connsiteY34" fmla="*/ 377266 h 2265338"/>
                <a:gd name="connsiteX35" fmla="*/ 53108 w 118935"/>
                <a:gd name="connsiteY35" fmla="*/ 444680 h 2265338"/>
                <a:gd name="connsiteX36" fmla="*/ 53108 w 118935"/>
                <a:gd name="connsiteY36" fmla="*/ 410971 h 2265338"/>
                <a:gd name="connsiteX37" fmla="*/ 61541 w 118935"/>
                <a:gd name="connsiteY37" fmla="*/ 410971 h 2265338"/>
                <a:gd name="connsiteX38" fmla="*/ 61541 w 118935"/>
                <a:gd name="connsiteY38" fmla="*/ 444680 h 2265338"/>
                <a:gd name="connsiteX39" fmla="*/ 53108 w 118935"/>
                <a:gd name="connsiteY39" fmla="*/ 444680 h 2265338"/>
                <a:gd name="connsiteX40" fmla="*/ 53108 w 118935"/>
                <a:gd name="connsiteY40" fmla="*/ 512089 h 2265338"/>
                <a:gd name="connsiteX41" fmla="*/ 53108 w 118935"/>
                <a:gd name="connsiteY41" fmla="*/ 478385 h 2265338"/>
                <a:gd name="connsiteX42" fmla="*/ 61541 w 118935"/>
                <a:gd name="connsiteY42" fmla="*/ 478385 h 2265338"/>
                <a:gd name="connsiteX43" fmla="*/ 61541 w 118935"/>
                <a:gd name="connsiteY43" fmla="*/ 512089 h 2265338"/>
                <a:gd name="connsiteX44" fmla="*/ 53108 w 118935"/>
                <a:gd name="connsiteY44" fmla="*/ 512089 h 2265338"/>
                <a:gd name="connsiteX45" fmla="*/ 53108 w 118935"/>
                <a:gd name="connsiteY45" fmla="*/ 579488 h 2265338"/>
                <a:gd name="connsiteX46" fmla="*/ 53108 w 118935"/>
                <a:gd name="connsiteY46" fmla="*/ 545794 h 2265338"/>
                <a:gd name="connsiteX47" fmla="*/ 61541 w 118935"/>
                <a:gd name="connsiteY47" fmla="*/ 545794 h 2265338"/>
                <a:gd name="connsiteX48" fmla="*/ 61541 w 118935"/>
                <a:gd name="connsiteY48" fmla="*/ 579488 h 2265338"/>
                <a:gd name="connsiteX49" fmla="*/ 53108 w 118935"/>
                <a:gd name="connsiteY49" fmla="*/ 579488 h 2265338"/>
                <a:gd name="connsiteX50" fmla="*/ 53108 w 118935"/>
                <a:gd name="connsiteY50" fmla="*/ 646897 h 2265338"/>
                <a:gd name="connsiteX51" fmla="*/ 53108 w 118935"/>
                <a:gd name="connsiteY51" fmla="*/ 613208 h 2265338"/>
                <a:gd name="connsiteX52" fmla="*/ 61541 w 118935"/>
                <a:gd name="connsiteY52" fmla="*/ 613208 h 2265338"/>
                <a:gd name="connsiteX53" fmla="*/ 61541 w 118935"/>
                <a:gd name="connsiteY53" fmla="*/ 646897 h 2265338"/>
                <a:gd name="connsiteX54" fmla="*/ 53108 w 118935"/>
                <a:gd name="connsiteY54" fmla="*/ 646897 h 2265338"/>
                <a:gd name="connsiteX55" fmla="*/ 53108 w 118935"/>
                <a:gd name="connsiteY55" fmla="*/ 714322 h 2265338"/>
                <a:gd name="connsiteX56" fmla="*/ 53108 w 118935"/>
                <a:gd name="connsiteY56" fmla="*/ 680607 h 2265338"/>
                <a:gd name="connsiteX57" fmla="*/ 61541 w 118935"/>
                <a:gd name="connsiteY57" fmla="*/ 680607 h 2265338"/>
                <a:gd name="connsiteX58" fmla="*/ 61541 w 118935"/>
                <a:gd name="connsiteY58" fmla="*/ 714322 h 2265338"/>
                <a:gd name="connsiteX59" fmla="*/ 53108 w 118935"/>
                <a:gd name="connsiteY59" fmla="*/ 714322 h 2265338"/>
                <a:gd name="connsiteX60" fmla="*/ 116786 w 118935"/>
                <a:gd name="connsiteY60" fmla="*/ 1537081 h 2265338"/>
                <a:gd name="connsiteX61" fmla="*/ 2066 w 118935"/>
                <a:gd name="connsiteY61" fmla="*/ 1537081 h 2265338"/>
                <a:gd name="connsiteX62" fmla="*/ 2066 w 118935"/>
                <a:gd name="connsiteY62" fmla="*/ 2264715 h 2265338"/>
                <a:gd name="connsiteX63" fmla="*/ -2150 w 118935"/>
                <a:gd name="connsiteY63" fmla="*/ 2264715 h 2265338"/>
                <a:gd name="connsiteX64" fmla="*/ -2150 w 118935"/>
                <a:gd name="connsiteY64" fmla="*/ 2264715 h 2265338"/>
                <a:gd name="connsiteX65" fmla="*/ 57324 w 118935"/>
                <a:gd name="connsiteY65" fmla="*/ 2264715 h 2265338"/>
                <a:gd name="connsiteX66" fmla="*/ 116786 w 118935"/>
                <a:gd name="connsiteY66" fmla="*/ 2264715 h 2265338"/>
                <a:gd name="connsiteX67" fmla="*/ 116786 w 118935"/>
                <a:gd name="connsiteY67" fmla="*/ 1537081 h 2265338"/>
                <a:gd name="connsiteX68" fmla="*/ 53108 w 118935"/>
                <a:gd name="connsiteY68" fmla="*/ 1590624 h 2265338"/>
                <a:gd name="connsiteX69" fmla="*/ 53108 w 118935"/>
                <a:gd name="connsiteY69" fmla="*/ 1556918 h 2265338"/>
                <a:gd name="connsiteX70" fmla="*/ 61541 w 118935"/>
                <a:gd name="connsiteY70" fmla="*/ 1556918 h 2265338"/>
                <a:gd name="connsiteX71" fmla="*/ 61541 w 118935"/>
                <a:gd name="connsiteY71" fmla="*/ 1590624 h 2265338"/>
                <a:gd name="connsiteX72" fmla="*/ 53108 w 118935"/>
                <a:gd name="connsiteY72" fmla="*/ 1590624 h 2265338"/>
                <a:gd name="connsiteX73" fmla="*/ 53108 w 118935"/>
                <a:gd name="connsiteY73" fmla="*/ 1658036 h 2265338"/>
                <a:gd name="connsiteX74" fmla="*/ 53108 w 118935"/>
                <a:gd name="connsiteY74" fmla="*/ 1624330 h 2265338"/>
                <a:gd name="connsiteX75" fmla="*/ 61541 w 118935"/>
                <a:gd name="connsiteY75" fmla="*/ 1624330 h 2265338"/>
                <a:gd name="connsiteX76" fmla="*/ 61541 w 118935"/>
                <a:gd name="connsiteY76" fmla="*/ 1658036 h 2265338"/>
                <a:gd name="connsiteX77" fmla="*/ 53108 w 118935"/>
                <a:gd name="connsiteY77" fmla="*/ 1658036 h 2265338"/>
                <a:gd name="connsiteX78" fmla="*/ 53108 w 118935"/>
                <a:gd name="connsiteY78" fmla="*/ 1725447 h 2265338"/>
                <a:gd name="connsiteX79" fmla="*/ 53108 w 118935"/>
                <a:gd name="connsiteY79" fmla="*/ 1691729 h 2265338"/>
                <a:gd name="connsiteX80" fmla="*/ 61541 w 118935"/>
                <a:gd name="connsiteY80" fmla="*/ 1691729 h 2265338"/>
                <a:gd name="connsiteX81" fmla="*/ 61541 w 118935"/>
                <a:gd name="connsiteY81" fmla="*/ 1725447 h 2265338"/>
                <a:gd name="connsiteX82" fmla="*/ 53108 w 118935"/>
                <a:gd name="connsiteY82" fmla="*/ 1725447 h 2265338"/>
                <a:gd name="connsiteX83" fmla="*/ 53108 w 118935"/>
                <a:gd name="connsiteY83" fmla="*/ 1792846 h 2265338"/>
                <a:gd name="connsiteX84" fmla="*/ 53108 w 118935"/>
                <a:gd name="connsiteY84" fmla="*/ 1759153 h 2265338"/>
                <a:gd name="connsiteX85" fmla="*/ 61541 w 118935"/>
                <a:gd name="connsiteY85" fmla="*/ 1759153 h 2265338"/>
                <a:gd name="connsiteX86" fmla="*/ 61541 w 118935"/>
                <a:gd name="connsiteY86" fmla="*/ 1792846 h 2265338"/>
                <a:gd name="connsiteX87" fmla="*/ 53108 w 118935"/>
                <a:gd name="connsiteY87" fmla="*/ 1792846 h 2265338"/>
                <a:gd name="connsiteX88" fmla="*/ 53108 w 118935"/>
                <a:gd name="connsiteY88" fmla="*/ 1860258 h 2265338"/>
                <a:gd name="connsiteX89" fmla="*/ 53108 w 118935"/>
                <a:gd name="connsiteY89" fmla="*/ 1826565 h 2265338"/>
                <a:gd name="connsiteX90" fmla="*/ 61541 w 118935"/>
                <a:gd name="connsiteY90" fmla="*/ 1826565 h 2265338"/>
                <a:gd name="connsiteX91" fmla="*/ 61541 w 118935"/>
                <a:gd name="connsiteY91" fmla="*/ 1860258 h 2265338"/>
                <a:gd name="connsiteX92" fmla="*/ 53108 w 118935"/>
                <a:gd name="connsiteY92" fmla="*/ 1860258 h 2265338"/>
                <a:gd name="connsiteX93" fmla="*/ 53108 w 118935"/>
                <a:gd name="connsiteY93" fmla="*/ 1927670 h 2265338"/>
                <a:gd name="connsiteX94" fmla="*/ 53108 w 118935"/>
                <a:gd name="connsiteY94" fmla="*/ 1893964 h 2265338"/>
                <a:gd name="connsiteX95" fmla="*/ 61541 w 118935"/>
                <a:gd name="connsiteY95" fmla="*/ 1893964 h 2265338"/>
                <a:gd name="connsiteX96" fmla="*/ 61541 w 118935"/>
                <a:gd name="connsiteY96" fmla="*/ 1927670 h 2265338"/>
                <a:gd name="connsiteX97" fmla="*/ 53108 w 118935"/>
                <a:gd name="connsiteY97" fmla="*/ 1927670 h 2265338"/>
                <a:gd name="connsiteX98" fmla="*/ 53108 w 118935"/>
                <a:gd name="connsiteY98" fmla="*/ 1995081 h 2265338"/>
                <a:gd name="connsiteX99" fmla="*/ 53108 w 118935"/>
                <a:gd name="connsiteY99" fmla="*/ 1961375 h 2265338"/>
                <a:gd name="connsiteX100" fmla="*/ 61541 w 118935"/>
                <a:gd name="connsiteY100" fmla="*/ 1961375 h 2265338"/>
                <a:gd name="connsiteX101" fmla="*/ 61541 w 118935"/>
                <a:gd name="connsiteY101" fmla="*/ 1995081 h 2265338"/>
                <a:gd name="connsiteX102" fmla="*/ 53108 w 118935"/>
                <a:gd name="connsiteY102" fmla="*/ 1995081 h 2265338"/>
                <a:gd name="connsiteX103" fmla="*/ 53108 w 118935"/>
                <a:gd name="connsiteY103" fmla="*/ 2062493 h 2265338"/>
                <a:gd name="connsiteX104" fmla="*/ 53108 w 118935"/>
                <a:gd name="connsiteY104" fmla="*/ 2028787 h 2265338"/>
                <a:gd name="connsiteX105" fmla="*/ 61541 w 118935"/>
                <a:gd name="connsiteY105" fmla="*/ 2028787 h 2265338"/>
                <a:gd name="connsiteX106" fmla="*/ 61541 w 118935"/>
                <a:gd name="connsiteY106" fmla="*/ 2062493 h 2265338"/>
                <a:gd name="connsiteX107" fmla="*/ 53108 w 118935"/>
                <a:gd name="connsiteY107" fmla="*/ 2062493 h 2265338"/>
                <a:gd name="connsiteX108" fmla="*/ 53108 w 118935"/>
                <a:gd name="connsiteY108" fmla="*/ 2129892 h 2265338"/>
                <a:gd name="connsiteX109" fmla="*/ 53108 w 118935"/>
                <a:gd name="connsiteY109" fmla="*/ 2096186 h 2265338"/>
                <a:gd name="connsiteX110" fmla="*/ 61541 w 118935"/>
                <a:gd name="connsiteY110" fmla="*/ 2096186 h 2265338"/>
                <a:gd name="connsiteX111" fmla="*/ 61541 w 118935"/>
                <a:gd name="connsiteY111" fmla="*/ 2129892 h 2265338"/>
                <a:gd name="connsiteX112" fmla="*/ 53108 w 118935"/>
                <a:gd name="connsiteY112" fmla="*/ 2129892 h 2265338"/>
                <a:gd name="connsiteX113" fmla="*/ 53108 w 118935"/>
                <a:gd name="connsiteY113" fmla="*/ 2197303 h 2265338"/>
                <a:gd name="connsiteX114" fmla="*/ 53108 w 118935"/>
                <a:gd name="connsiteY114" fmla="*/ 2163597 h 2265338"/>
                <a:gd name="connsiteX115" fmla="*/ 61541 w 118935"/>
                <a:gd name="connsiteY115" fmla="*/ 2163597 h 2265338"/>
                <a:gd name="connsiteX116" fmla="*/ 61541 w 118935"/>
                <a:gd name="connsiteY116" fmla="*/ 2197303 h 2265338"/>
                <a:gd name="connsiteX117" fmla="*/ 53108 w 118935"/>
                <a:gd name="connsiteY117" fmla="*/ 2197303 h 2265338"/>
                <a:gd name="connsiteX118" fmla="*/ 53108 w 118935"/>
                <a:gd name="connsiteY118" fmla="*/ 2264715 h 2265338"/>
                <a:gd name="connsiteX119" fmla="*/ 53108 w 118935"/>
                <a:gd name="connsiteY119" fmla="*/ 2231009 h 2265338"/>
                <a:gd name="connsiteX120" fmla="*/ 61541 w 118935"/>
                <a:gd name="connsiteY120" fmla="*/ 2231009 h 2265338"/>
                <a:gd name="connsiteX121" fmla="*/ 61541 w 118935"/>
                <a:gd name="connsiteY121" fmla="*/ 2264715 h 2265338"/>
                <a:gd name="connsiteX122" fmla="*/ 53108 w 118935"/>
                <a:gd name="connsiteY122" fmla="*/ 2264715 h 226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18935" h="2265338">
                  <a:moveTo>
                    <a:pt x="116786" y="-623"/>
                  </a:moveTo>
                  <a:lnTo>
                    <a:pt x="2066" y="-623"/>
                  </a:lnTo>
                  <a:lnTo>
                    <a:pt x="2066" y="727011"/>
                  </a:lnTo>
                  <a:lnTo>
                    <a:pt x="116786" y="727011"/>
                  </a:lnTo>
                  <a:lnTo>
                    <a:pt x="116786" y="-623"/>
                  </a:lnTo>
                  <a:moveTo>
                    <a:pt x="53108" y="40220"/>
                  </a:moveTo>
                  <a:lnTo>
                    <a:pt x="53108" y="6530"/>
                  </a:lnTo>
                  <a:lnTo>
                    <a:pt x="61541" y="6530"/>
                  </a:lnTo>
                  <a:lnTo>
                    <a:pt x="61541" y="40220"/>
                  </a:lnTo>
                  <a:lnTo>
                    <a:pt x="53108" y="40220"/>
                  </a:lnTo>
                  <a:moveTo>
                    <a:pt x="53108" y="107634"/>
                  </a:moveTo>
                  <a:lnTo>
                    <a:pt x="53108" y="73939"/>
                  </a:lnTo>
                  <a:lnTo>
                    <a:pt x="61541" y="73939"/>
                  </a:lnTo>
                  <a:lnTo>
                    <a:pt x="61541" y="107634"/>
                  </a:lnTo>
                  <a:lnTo>
                    <a:pt x="53108" y="107634"/>
                  </a:lnTo>
                  <a:moveTo>
                    <a:pt x="53108" y="175043"/>
                  </a:moveTo>
                  <a:lnTo>
                    <a:pt x="53108" y="141338"/>
                  </a:lnTo>
                  <a:lnTo>
                    <a:pt x="61541" y="141338"/>
                  </a:lnTo>
                  <a:lnTo>
                    <a:pt x="61541" y="175043"/>
                  </a:lnTo>
                  <a:lnTo>
                    <a:pt x="53108" y="175043"/>
                  </a:lnTo>
                  <a:moveTo>
                    <a:pt x="53108" y="242457"/>
                  </a:moveTo>
                  <a:lnTo>
                    <a:pt x="53108" y="208747"/>
                  </a:lnTo>
                  <a:lnTo>
                    <a:pt x="61541" y="208747"/>
                  </a:lnTo>
                  <a:lnTo>
                    <a:pt x="61541" y="242457"/>
                  </a:lnTo>
                  <a:lnTo>
                    <a:pt x="53108" y="242457"/>
                  </a:lnTo>
                  <a:moveTo>
                    <a:pt x="53108" y="309867"/>
                  </a:moveTo>
                  <a:lnTo>
                    <a:pt x="53108" y="276162"/>
                  </a:lnTo>
                  <a:lnTo>
                    <a:pt x="61541" y="276162"/>
                  </a:lnTo>
                  <a:lnTo>
                    <a:pt x="61541" y="309867"/>
                  </a:lnTo>
                  <a:lnTo>
                    <a:pt x="53108" y="309867"/>
                  </a:lnTo>
                  <a:moveTo>
                    <a:pt x="53108" y="377266"/>
                  </a:moveTo>
                  <a:lnTo>
                    <a:pt x="53108" y="343562"/>
                  </a:lnTo>
                  <a:lnTo>
                    <a:pt x="61541" y="343562"/>
                  </a:lnTo>
                  <a:lnTo>
                    <a:pt x="61541" y="377266"/>
                  </a:lnTo>
                  <a:lnTo>
                    <a:pt x="53108" y="377266"/>
                  </a:lnTo>
                  <a:moveTo>
                    <a:pt x="53108" y="444680"/>
                  </a:moveTo>
                  <a:lnTo>
                    <a:pt x="53108" y="410971"/>
                  </a:lnTo>
                  <a:lnTo>
                    <a:pt x="61541" y="410971"/>
                  </a:lnTo>
                  <a:lnTo>
                    <a:pt x="61541" y="444680"/>
                  </a:lnTo>
                  <a:lnTo>
                    <a:pt x="53108" y="444680"/>
                  </a:lnTo>
                  <a:moveTo>
                    <a:pt x="53108" y="512089"/>
                  </a:moveTo>
                  <a:lnTo>
                    <a:pt x="53108" y="478385"/>
                  </a:lnTo>
                  <a:lnTo>
                    <a:pt x="61541" y="478385"/>
                  </a:lnTo>
                  <a:lnTo>
                    <a:pt x="61541" y="512089"/>
                  </a:lnTo>
                  <a:lnTo>
                    <a:pt x="53108" y="512089"/>
                  </a:lnTo>
                  <a:moveTo>
                    <a:pt x="53108" y="579488"/>
                  </a:moveTo>
                  <a:lnTo>
                    <a:pt x="53108" y="545794"/>
                  </a:lnTo>
                  <a:lnTo>
                    <a:pt x="61541" y="545794"/>
                  </a:lnTo>
                  <a:lnTo>
                    <a:pt x="61541" y="579488"/>
                  </a:lnTo>
                  <a:lnTo>
                    <a:pt x="53108" y="579488"/>
                  </a:lnTo>
                  <a:moveTo>
                    <a:pt x="53108" y="646897"/>
                  </a:moveTo>
                  <a:lnTo>
                    <a:pt x="53108" y="613208"/>
                  </a:lnTo>
                  <a:lnTo>
                    <a:pt x="61541" y="613208"/>
                  </a:lnTo>
                  <a:lnTo>
                    <a:pt x="61541" y="646897"/>
                  </a:lnTo>
                  <a:lnTo>
                    <a:pt x="53108" y="646897"/>
                  </a:lnTo>
                  <a:moveTo>
                    <a:pt x="53108" y="714322"/>
                  </a:moveTo>
                  <a:lnTo>
                    <a:pt x="53108" y="680607"/>
                  </a:lnTo>
                  <a:lnTo>
                    <a:pt x="61541" y="680607"/>
                  </a:lnTo>
                  <a:lnTo>
                    <a:pt x="61541" y="714322"/>
                  </a:lnTo>
                  <a:lnTo>
                    <a:pt x="53108" y="714322"/>
                  </a:lnTo>
                  <a:moveTo>
                    <a:pt x="116786" y="1537081"/>
                  </a:moveTo>
                  <a:lnTo>
                    <a:pt x="2066" y="1537081"/>
                  </a:lnTo>
                  <a:lnTo>
                    <a:pt x="2066" y="2264715"/>
                  </a:lnTo>
                  <a:lnTo>
                    <a:pt x="-2150" y="2264715"/>
                  </a:lnTo>
                  <a:lnTo>
                    <a:pt x="-2150" y="2264715"/>
                  </a:lnTo>
                  <a:lnTo>
                    <a:pt x="57324" y="2264715"/>
                  </a:lnTo>
                  <a:lnTo>
                    <a:pt x="116786" y="2264715"/>
                  </a:lnTo>
                  <a:lnTo>
                    <a:pt x="116786" y="1537081"/>
                  </a:lnTo>
                  <a:moveTo>
                    <a:pt x="53108" y="1590624"/>
                  </a:moveTo>
                  <a:lnTo>
                    <a:pt x="53108" y="1556918"/>
                  </a:lnTo>
                  <a:lnTo>
                    <a:pt x="61541" y="1556918"/>
                  </a:lnTo>
                  <a:lnTo>
                    <a:pt x="61541" y="1590624"/>
                  </a:lnTo>
                  <a:lnTo>
                    <a:pt x="53108" y="1590624"/>
                  </a:lnTo>
                  <a:moveTo>
                    <a:pt x="53108" y="1658036"/>
                  </a:moveTo>
                  <a:lnTo>
                    <a:pt x="53108" y="1624330"/>
                  </a:lnTo>
                  <a:lnTo>
                    <a:pt x="61541" y="1624330"/>
                  </a:lnTo>
                  <a:lnTo>
                    <a:pt x="61541" y="1658036"/>
                  </a:lnTo>
                  <a:lnTo>
                    <a:pt x="53108" y="1658036"/>
                  </a:lnTo>
                  <a:moveTo>
                    <a:pt x="53108" y="1725447"/>
                  </a:moveTo>
                  <a:lnTo>
                    <a:pt x="53108" y="1691729"/>
                  </a:lnTo>
                  <a:lnTo>
                    <a:pt x="61541" y="1691729"/>
                  </a:lnTo>
                  <a:lnTo>
                    <a:pt x="61541" y="1725447"/>
                  </a:lnTo>
                  <a:lnTo>
                    <a:pt x="53108" y="1725447"/>
                  </a:lnTo>
                  <a:moveTo>
                    <a:pt x="53108" y="1792846"/>
                  </a:moveTo>
                  <a:lnTo>
                    <a:pt x="53108" y="1759153"/>
                  </a:lnTo>
                  <a:lnTo>
                    <a:pt x="61541" y="1759153"/>
                  </a:lnTo>
                  <a:lnTo>
                    <a:pt x="61541" y="1792846"/>
                  </a:lnTo>
                  <a:lnTo>
                    <a:pt x="53108" y="1792846"/>
                  </a:lnTo>
                  <a:moveTo>
                    <a:pt x="53108" y="1860258"/>
                  </a:moveTo>
                  <a:lnTo>
                    <a:pt x="53108" y="1826565"/>
                  </a:lnTo>
                  <a:lnTo>
                    <a:pt x="61541" y="1826565"/>
                  </a:lnTo>
                  <a:lnTo>
                    <a:pt x="61541" y="1860258"/>
                  </a:lnTo>
                  <a:lnTo>
                    <a:pt x="53108" y="1860258"/>
                  </a:lnTo>
                  <a:moveTo>
                    <a:pt x="53108" y="1927670"/>
                  </a:moveTo>
                  <a:lnTo>
                    <a:pt x="53108" y="1893964"/>
                  </a:lnTo>
                  <a:lnTo>
                    <a:pt x="61541" y="1893964"/>
                  </a:lnTo>
                  <a:lnTo>
                    <a:pt x="61541" y="1927670"/>
                  </a:lnTo>
                  <a:lnTo>
                    <a:pt x="53108" y="1927670"/>
                  </a:lnTo>
                  <a:moveTo>
                    <a:pt x="53108" y="1995081"/>
                  </a:moveTo>
                  <a:lnTo>
                    <a:pt x="53108" y="1961375"/>
                  </a:lnTo>
                  <a:lnTo>
                    <a:pt x="61541" y="1961375"/>
                  </a:lnTo>
                  <a:lnTo>
                    <a:pt x="61541" y="1995081"/>
                  </a:lnTo>
                  <a:lnTo>
                    <a:pt x="53108" y="1995081"/>
                  </a:lnTo>
                  <a:moveTo>
                    <a:pt x="53108" y="2062493"/>
                  </a:moveTo>
                  <a:lnTo>
                    <a:pt x="53108" y="2028787"/>
                  </a:lnTo>
                  <a:lnTo>
                    <a:pt x="61541" y="2028787"/>
                  </a:lnTo>
                  <a:lnTo>
                    <a:pt x="61541" y="2062493"/>
                  </a:lnTo>
                  <a:lnTo>
                    <a:pt x="53108" y="2062493"/>
                  </a:lnTo>
                  <a:moveTo>
                    <a:pt x="53108" y="2129892"/>
                  </a:moveTo>
                  <a:lnTo>
                    <a:pt x="53108" y="2096186"/>
                  </a:lnTo>
                  <a:lnTo>
                    <a:pt x="61541" y="2096186"/>
                  </a:lnTo>
                  <a:lnTo>
                    <a:pt x="61541" y="2129892"/>
                  </a:lnTo>
                  <a:lnTo>
                    <a:pt x="53108" y="2129892"/>
                  </a:lnTo>
                  <a:moveTo>
                    <a:pt x="53108" y="2197303"/>
                  </a:moveTo>
                  <a:lnTo>
                    <a:pt x="53108" y="2163597"/>
                  </a:lnTo>
                  <a:lnTo>
                    <a:pt x="61541" y="2163597"/>
                  </a:lnTo>
                  <a:lnTo>
                    <a:pt x="61541" y="2197303"/>
                  </a:lnTo>
                  <a:lnTo>
                    <a:pt x="53108" y="2197303"/>
                  </a:lnTo>
                  <a:moveTo>
                    <a:pt x="53108" y="2264715"/>
                  </a:moveTo>
                  <a:lnTo>
                    <a:pt x="53108" y="2231009"/>
                  </a:lnTo>
                  <a:lnTo>
                    <a:pt x="61541" y="2231009"/>
                  </a:lnTo>
                  <a:lnTo>
                    <a:pt x="61541" y="2264715"/>
                  </a:lnTo>
                  <a:lnTo>
                    <a:pt x="53108" y="2264715"/>
                  </a:lnTo>
                </a:path>
              </a:pathLst>
            </a:custGeom>
            <a:gradFill>
              <a:gsLst>
                <a:gs pos="0">
                  <a:srgbClr val="3F3D4B"/>
                </a:gs>
                <a:gs pos="37271">
                  <a:srgbClr val="3F3D4B"/>
                </a:gs>
                <a:gs pos="68580">
                  <a:srgbClr val="504E61"/>
                </a:gs>
                <a:gs pos="100000">
                  <a:srgbClr val="504E61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29" name="Полилиния: фигура 22328">
              <a:extLst>
                <a:ext uri="{FF2B5EF4-FFF2-40B4-BE49-F238E27FC236}">
                  <a16:creationId xmlns:a16="http://schemas.microsoft.com/office/drawing/2014/main" id="{213F341A-F962-7E83-3922-53CAD624341F}"/>
                </a:ext>
              </a:extLst>
            </p:cNvPr>
            <p:cNvSpPr/>
            <p:nvPr/>
          </p:nvSpPr>
          <p:spPr>
            <a:xfrm flipV="1">
              <a:off x="15267832" y="3757852"/>
              <a:ext cx="8433" cy="2265336"/>
            </a:xfrm>
            <a:custGeom>
              <a:avLst/>
              <a:gdLst>
                <a:gd name="connsiteX0" fmla="*/ -2109 w 8433"/>
                <a:gd name="connsiteY0" fmla="*/ -623 h 2265336"/>
                <a:gd name="connsiteX1" fmla="*/ 6324 w 8433"/>
                <a:gd name="connsiteY1" fmla="*/ -623 h 2265336"/>
                <a:gd name="connsiteX2" fmla="*/ 6324 w 8433"/>
                <a:gd name="connsiteY2" fmla="*/ 2264714 h 2265336"/>
                <a:gd name="connsiteX3" fmla="*/ -2109 w 8433"/>
                <a:gd name="connsiteY3" fmla="*/ 2264714 h 226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33" h="2265336">
                  <a:moveTo>
                    <a:pt x="-2109" y="-623"/>
                  </a:moveTo>
                  <a:lnTo>
                    <a:pt x="6324" y="-623"/>
                  </a:lnTo>
                  <a:lnTo>
                    <a:pt x="6324" y="2264714"/>
                  </a:lnTo>
                  <a:lnTo>
                    <a:pt x="-2109" y="2264714"/>
                  </a:lnTo>
                  <a:close/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30" name="Полилиния: фигура 22329">
              <a:extLst>
                <a:ext uri="{FF2B5EF4-FFF2-40B4-BE49-F238E27FC236}">
                  <a16:creationId xmlns:a16="http://schemas.microsoft.com/office/drawing/2014/main" id="{2D164019-44C6-4D0C-6D41-9DC67ABB1510}"/>
                </a:ext>
              </a:extLst>
            </p:cNvPr>
            <p:cNvSpPr/>
            <p:nvPr/>
          </p:nvSpPr>
          <p:spPr>
            <a:xfrm flipV="1">
              <a:off x="15390984" y="4831050"/>
              <a:ext cx="4762" cy="118938"/>
            </a:xfrm>
            <a:custGeom>
              <a:avLst/>
              <a:gdLst>
                <a:gd name="connsiteX0" fmla="*/ -2192 w 4762"/>
                <a:gd name="connsiteY0" fmla="*/ -623 h 118938"/>
                <a:gd name="connsiteX1" fmla="*/ 2570 w 4762"/>
                <a:gd name="connsiteY1" fmla="*/ -623 h 118938"/>
                <a:gd name="connsiteX2" fmla="*/ 2570 w 4762"/>
                <a:gd name="connsiteY2" fmla="*/ 118315 h 118938"/>
                <a:gd name="connsiteX3" fmla="*/ -2192 w 4762"/>
                <a:gd name="connsiteY3" fmla="*/ 118315 h 11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118938">
                  <a:moveTo>
                    <a:pt x="-2192" y="-623"/>
                  </a:moveTo>
                  <a:lnTo>
                    <a:pt x="2570" y="-623"/>
                  </a:lnTo>
                  <a:lnTo>
                    <a:pt x="2570" y="118315"/>
                  </a:lnTo>
                  <a:lnTo>
                    <a:pt x="-2192" y="118315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31" name="Полилиния: фигура 22330">
              <a:extLst>
                <a:ext uri="{FF2B5EF4-FFF2-40B4-BE49-F238E27FC236}">
                  <a16:creationId xmlns:a16="http://schemas.microsoft.com/office/drawing/2014/main" id="{9E1AC275-D668-9C48-7D13-800C9FCA781E}"/>
                </a:ext>
              </a:extLst>
            </p:cNvPr>
            <p:cNvSpPr/>
            <p:nvPr/>
          </p:nvSpPr>
          <p:spPr>
            <a:xfrm flipV="1">
              <a:off x="15390984" y="4485484"/>
              <a:ext cx="4762" cy="345566"/>
            </a:xfrm>
            <a:custGeom>
              <a:avLst/>
              <a:gdLst>
                <a:gd name="connsiteX0" fmla="*/ 2570 w 4762"/>
                <a:gd name="connsiteY0" fmla="*/ -831 h 345566"/>
                <a:gd name="connsiteX1" fmla="*/ -2192 w 4762"/>
                <a:gd name="connsiteY1" fmla="*/ -831 h 345566"/>
                <a:gd name="connsiteX2" fmla="*/ -2192 w 4762"/>
                <a:gd name="connsiteY2" fmla="*/ 344736 h 345566"/>
                <a:gd name="connsiteX3" fmla="*/ 779 w 4762"/>
                <a:gd name="connsiteY3" fmla="*/ 344736 h 345566"/>
                <a:gd name="connsiteX4" fmla="*/ 779 w 4762"/>
                <a:gd name="connsiteY4" fmla="*/ 57462 h 345566"/>
                <a:gd name="connsiteX5" fmla="*/ 2570 w 4762"/>
                <a:gd name="connsiteY5" fmla="*/ 57462 h 345566"/>
                <a:gd name="connsiteX6" fmla="*/ 2570 w 4762"/>
                <a:gd name="connsiteY6" fmla="*/ -831 h 34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" h="345566">
                  <a:moveTo>
                    <a:pt x="2570" y="-831"/>
                  </a:moveTo>
                  <a:lnTo>
                    <a:pt x="-2192" y="-831"/>
                  </a:lnTo>
                  <a:lnTo>
                    <a:pt x="-2192" y="344736"/>
                  </a:lnTo>
                  <a:lnTo>
                    <a:pt x="779" y="344736"/>
                  </a:lnTo>
                  <a:lnTo>
                    <a:pt x="779" y="57462"/>
                  </a:lnTo>
                  <a:lnTo>
                    <a:pt x="2570" y="57462"/>
                  </a:lnTo>
                  <a:lnTo>
                    <a:pt x="2570" y="-831"/>
                  </a:lnTo>
                </a:path>
              </a:pathLst>
            </a:custGeom>
            <a:gradFill>
              <a:gsLst>
                <a:gs pos="0">
                  <a:srgbClr val="4F4D60"/>
                </a:gs>
                <a:gs pos="21418">
                  <a:srgbClr val="312F3E"/>
                </a:gs>
                <a:gs pos="42837">
                  <a:srgbClr val="14121C"/>
                </a:gs>
                <a:gs pos="100000">
                  <a:srgbClr val="4F4D60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32" name="Полилиния: фигура 22331">
              <a:extLst>
                <a:ext uri="{FF2B5EF4-FFF2-40B4-BE49-F238E27FC236}">
                  <a16:creationId xmlns:a16="http://schemas.microsoft.com/office/drawing/2014/main" id="{3105B788-F6D0-2F7A-4FD2-6232A7025B4B}"/>
                </a:ext>
              </a:extLst>
            </p:cNvPr>
            <p:cNvSpPr/>
            <p:nvPr/>
          </p:nvSpPr>
          <p:spPr>
            <a:xfrm flipV="1">
              <a:off x="15393956" y="4485485"/>
              <a:ext cx="1790" cy="287272"/>
            </a:xfrm>
            <a:custGeom>
              <a:avLst/>
              <a:gdLst>
                <a:gd name="connsiteX0" fmla="*/ -2193 w 1790"/>
                <a:gd name="connsiteY0" fmla="*/ -857 h 287272"/>
                <a:gd name="connsiteX1" fmla="*/ -402 w 1790"/>
                <a:gd name="connsiteY1" fmla="*/ -857 h 287272"/>
                <a:gd name="connsiteX2" fmla="*/ -402 w 1790"/>
                <a:gd name="connsiteY2" fmla="*/ 286416 h 287272"/>
                <a:gd name="connsiteX3" fmla="*/ -2193 w 1790"/>
                <a:gd name="connsiteY3" fmla="*/ 286416 h 2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" h="287272">
                  <a:moveTo>
                    <a:pt x="-2193" y="-857"/>
                  </a:moveTo>
                  <a:lnTo>
                    <a:pt x="-402" y="-857"/>
                  </a:lnTo>
                  <a:lnTo>
                    <a:pt x="-402" y="286416"/>
                  </a:lnTo>
                  <a:lnTo>
                    <a:pt x="-2193" y="286416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33" name="Полилиния: фигура 22332">
              <a:extLst>
                <a:ext uri="{FF2B5EF4-FFF2-40B4-BE49-F238E27FC236}">
                  <a16:creationId xmlns:a16="http://schemas.microsoft.com/office/drawing/2014/main" id="{4ECADF68-90C6-3DBB-2F96-83CC1E99FC46}"/>
                </a:ext>
              </a:extLst>
            </p:cNvPr>
            <p:cNvSpPr/>
            <p:nvPr/>
          </p:nvSpPr>
          <p:spPr>
            <a:xfrm flipV="1">
              <a:off x="15390984" y="4949988"/>
              <a:ext cx="4762" cy="345564"/>
            </a:xfrm>
            <a:custGeom>
              <a:avLst/>
              <a:gdLst>
                <a:gd name="connsiteX0" fmla="*/ 779 w 4762"/>
                <a:gd name="connsiteY0" fmla="*/ -416 h 345564"/>
                <a:gd name="connsiteX1" fmla="*/ -2192 w 4762"/>
                <a:gd name="connsiteY1" fmla="*/ -416 h 345564"/>
                <a:gd name="connsiteX2" fmla="*/ -2192 w 4762"/>
                <a:gd name="connsiteY2" fmla="*/ 345148 h 345564"/>
                <a:gd name="connsiteX3" fmla="*/ 2570 w 4762"/>
                <a:gd name="connsiteY3" fmla="*/ 345148 h 345564"/>
                <a:gd name="connsiteX4" fmla="*/ 2570 w 4762"/>
                <a:gd name="connsiteY4" fmla="*/ 286858 h 345564"/>
                <a:gd name="connsiteX5" fmla="*/ 779 w 4762"/>
                <a:gd name="connsiteY5" fmla="*/ 286858 h 345564"/>
                <a:gd name="connsiteX6" fmla="*/ 779 w 4762"/>
                <a:gd name="connsiteY6" fmla="*/ -416 h 34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" h="345564">
                  <a:moveTo>
                    <a:pt x="779" y="-416"/>
                  </a:moveTo>
                  <a:lnTo>
                    <a:pt x="-2192" y="-416"/>
                  </a:lnTo>
                  <a:lnTo>
                    <a:pt x="-2192" y="345148"/>
                  </a:lnTo>
                  <a:lnTo>
                    <a:pt x="2570" y="345148"/>
                  </a:lnTo>
                  <a:lnTo>
                    <a:pt x="2570" y="286858"/>
                  </a:lnTo>
                  <a:lnTo>
                    <a:pt x="779" y="286858"/>
                  </a:lnTo>
                  <a:lnTo>
                    <a:pt x="779" y="-416"/>
                  </a:lnTo>
                </a:path>
              </a:pathLst>
            </a:custGeom>
            <a:gradFill>
              <a:gsLst>
                <a:gs pos="0">
                  <a:srgbClr val="4F4D60"/>
                </a:gs>
                <a:gs pos="21418">
                  <a:srgbClr val="312F3E"/>
                </a:gs>
                <a:gs pos="42837">
                  <a:srgbClr val="14121C"/>
                </a:gs>
                <a:gs pos="100000">
                  <a:srgbClr val="4F4D60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34" name="Полилиния: фигура 22333">
              <a:extLst>
                <a:ext uri="{FF2B5EF4-FFF2-40B4-BE49-F238E27FC236}">
                  <a16:creationId xmlns:a16="http://schemas.microsoft.com/office/drawing/2014/main" id="{1986E237-71BB-670F-6587-BFD58D3901EC}"/>
                </a:ext>
              </a:extLst>
            </p:cNvPr>
            <p:cNvSpPr/>
            <p:nvPr/>
          </p:nvSpPr>
          <p:spPr>
            <a:xfrm flipV="1">
              <a:off x="15393956" y="5008280"/>
              <a:ext cx="1790" cy="287272"/>
            </a:xfrm>
            <a:custGeom>
              <a:avLst/>
              <a:gdLst>
                <a:gd name="connsiteX0" fmla="*/ -2193 w 1790"/>
                <a:gd name="connsiteY0" fmla="*/ -390 h 287272"/>
                <a:gd name="connsiteX1" fmla="*/ -402 w 1790"/>
                <a:gd name="connsiteY1" fmla="*/ -390 h 287272"/>
                <a:gd name="connsiteX2" fmla="*/ -402 w 1790"/>
                <a:gd name="connsiteY2" fmla="*/ 286883 h 287272"/>
                <a:gd name="connsiteX3" fmla="*/ -2193 w 1790"/>
                <a:gd name="connsiteY3" fmla="*/ 286883 h 2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" h="287272">
                  <a:moveTo>
                    <a:pt x="-2193" y="-390"/>
                  </a:moveTo>
                  <a:lnTo>
                    <a:pt x="-402" y="-390"/>
                  </a:lnTo>
                  <a:lnTo>
                    <a:pt x="-402" y="286883"/>
                  </a:lnTo>
                  <a:lnTo>
                    <a:pt x="-2193" y="286883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pic>
          <p:nvPicPr>
            <p:cNvPr id="22335" name="Рисунок 22334">
              <a:extLst>
                <a:ext uri="{FF2B5EF4-FFF2-40B4-BE49-F238E27FC236}">
                  <a16:creationId xmlns:a16="http://schemas.microsoft.com/office/drawing/2014/main" id="{DE2359EB-58CA-F661-DFBE-E082019E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/>
            <a:stretch>
              <a:fillRect/>
            </a:stretch>
          </p:blipFill>
          <p:spPr>
            <a:xfrm>
              <a:off x="15184301" y="4434109"/>
              <a:ext cx="203453" cy="890523"/>
            </a:xfrm>
            <a:custGeom>
              <a:avLst/>
              <a:gdLst>
                <a:gd name="connsiteX0" fmla="*/ 330 w 203453"/>
                <a:gd name="connsiteY0" fmla="*/ 356 h 890523"/>
                <a:gd name="connsiteX1" fmla="*/ 203784 w 203453"/>
                <a:gd name="connsiteY1" fmla="*/ 356 h 890523"/>
                <a:gd name="connsiteX2" fmla="*/ 203784 w 203453"/>
                <a:gd name="connsiteY2" fmla="*/ 890880 h 890523"/>
                <a:gd name="connsiteX3" fmla="*/ 330 w 203453"/>
                <a:gd name="connsiteY3" fmla="*/ 890880 h 8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453" h="890523">
                  <a:moveTo>
                    <a:pt x="330" y="356"/>
                  </a:moveTo>
                  <a:lnTo>
                    <a:pt x="203784" y="356"/>
                  </a:lnTo>
                  <a:lnTo>
                    <a:pt x="203784" y="890880"/>
                  </a:lnTo>
                  <a:lnTo>
                    <a:pt x="330" y="890880"/>
                  </a:lnTo>
                  <a:close/>
                </a:path>
              </a:pathLst>
            </a:custGeom>
          </p:spPr>
        </p:pic>
        <p:sp>
          <p:nvSpPr>
            <p:cNvPr id="22336" name="Полилиния: фигура 22335">
              <a:extLst>
                <a:ext uri="{FF2B5EF4-FFF2-40B4-BE49-F238E27FC236}">
                  <a16:creationId xmlns:a16="http://schemas.microsoft.com/office/drawing/2014/main" id="{3E04DBB5-A5AC-699D-1F8A-29E5109326C5}"/>
                </a:ext>
              </a:extLst>
            </p:cNvPr>
            <p:cNvSpPr/>
            <p:nvPr/>
          </p:nvSpPr>
          <p:spPr>
            <a:xfrm flipV="1">
              <a:off x="15327306" y="4499339"/>
              <a:ext cx="8432" cy="775208"/>
            </a:xfrm>
            <a:custGeom>
              <a:avLst/>
              <a:gdLst>
                <a:gd name="connsiteX0" fmla="*/ 6283 w 8432"/>
                <a:gd name="connsiteY0" fmla="*/ -627 h 775208"/>
                <a:gd name="connsiteX1" fmla="*/ -2150 w 8432"/>
                <a:gd name="connsiteY1" fmla="*/ -627 h 775208"/>
                <a:gd name="connsiteX2" fmla="*/ -2150 w 8432"/>
                <a:gd name="connsiteY2" fmla="*/ 33078 h 775208"/>
                <a:gd name="connsiteX3" fmla="*/ 6283 w 8432"/>
                <a:gd name="connsiteY3" fmla="*/ 33078 h 775208"/>
                <a:gd name="connsiteX4" fmla="*/ 6283 w 8432"/>
                <a:gd name="connsiteY4" fmla="*/ -627 h 775208"/>
                <a:gd name="connsiteX5" fmla="*/ 6283 w 8432"/>
                <a:gd name="connsiteY5" fmla="*/ 66772 h 775208"/>
                <a:gd name="connsiteX6" fmla="*/ -2150 w 8432"/>
                <a:gd name="connsiteY6" fmla="*/ 66772 h 775208"/>
                <a:gd name="connsiteX7" fmla="*/ -2150 w 8432"/>
                <a:gd name="connsiteY7" fmla="*/ 100492 h 775208"/>
                <a:gd name="connsiteX8" fmla="*/ 6283 w 8432"/>
                <a:gd name="connsiteY8" fmla="*/ 100492 h 775208"/>
                <a:gd name="connsiteX9" fmla="*/ 6283 w 8432"/>
                <a:gd name="connsiteY9" fmla="*/ 66772 h 775208"/>
                <a:gd name="connsiteX10" fmla="*/ 6283 w 8432"/>
                <a:gd name="connsiteY10" fmla="*/ 134197 h 775208"/>
                <a:gd name="connsiteX11" fmla="*/ -2150 w 8432"/>
                <a:gd name="connsiteY11" fmla="*/ 134197 h 775208"/>
                <a:gd name="connsiteX12" fmla="*/ -2150 w 8432"/>
                <a:gd name="connsiteY12" fmla="*/ 167891 h 775208"/>
                <a:gd name="connsiteX13" fmla="*/ 6283 w 8432"/>
                <a:gd name="connsiteY13" fmla="*/ 167891 h 775208"/>
                <a:gd name="connsiteX14" fmla="*/ 6283 w 8432"/>
                <a:gd name="connsiteY14" fmla="*/ 134197 h 775208"/>
                <a:gd name="connsiteX15" fmla="*/ 6283 w 8432"/>
                <a:gd name="connsiteY15" fmla="*/ 201611 h 775208"/>
                <a:gd name="connsiteX16" fmla="*/ -2150 w 8432"/>
                <a:gd name="connsiteY16" fmla="*/ 201611 h 775208"/>
                <a:gd name="connsiteX17" fmla="*/ -2150 w 8432"/>
                <a:gd name="connsiteY17" fmla="*/ 235300 h 775208"/>
                <a:gd name="connsiteX18" fmla="*/ 6283 w 8432"/>
                <a:gd name="connsiteY18" fmla="*/ 235300 h 775208"/>
                <a:gd name="connsiteX19" fmla="*/ 6283 w 8432"/>
                <a:gd name="connsiteY19" fmla="*/ 201611 h 775208"/>
                <a:gd name="connsiteX20" fmla="*/ 6283 w 8432"/>
                <a:gd name="connsiteY20" fmla="*/ 269004 h 775208"/>
                <a:gd name="connsiteX21" fmla="*/ -2150 w 8432"/>
                <a:gd name="connsiteY21" fmla="*/ 269004 h 775208"/>
                <a:gd name="connsiteX22" fmla="*/ -2150 w 8432"/>
                <a:gd name="connsiteY22" fmla="*/ 302714 h 775208"/>
                <a:gd name="connsiteX23" fmla="*/ 6283 w 8432"/>
                <a:gd name="connsiteY23" fmla="*/ 302714 h 775208"/>
                <a:gd name="connsiteX24" fmla="*/ 6283 w 8432"/>
                <a:gd name="connsiteY24" fmla="*/ 269004 h 775208"/>
                <a:gd name="connsiteX25" fmla="*/ 6283 w 8432"/>
                <a:gd name="connsiteY25" fmla="*/ 336419 h 775208"/>
                <a:gd name="connsiteX26" fmla="*/ -2150 w 8432"/>
                <a:gd name="connsiteY26" fmla="*/ 336419 h 775208"/>
                <a:gd name="connsiteX27" fmla="*/ -2150 w 8432"/>
                <a:gd name="connsiteY27" fmla="*/ 370123 h 775208"/>
                <a:gd name="connsiteX28" fmla="*/ 6283 w 8432"/>
                <a:gd name="connsiteY28" fmla="*/ 370123 h 775208"/>
                <a:gd name="connsiteX29" fmla="*/ 6283 w 8432"/>
                <a:gd name="connsiteY29" fmla="*/ 336419 h 775208"/>
                <a:gd name="connsiteX30" fmla="*/ 6283 w 8432"/>
                <a:gd name="connsiteY30" fmla="*/ 403828 h 775208"/>
                <a:gd name="connsiteX31" fmla="*/ -2150 w 8432"/>
                <a:gd name="connsiteY31" fmla="*/ 403828 h 775208"/>
                <a:gd name="connsiteX32" fmla="*/ -2150 w 8432"/>
                <a:gd name="connsiteY32" fmla="*/ 437536 h 775208"/>
                <a:gd name="connsiteX33" fmla="*/ 6283 w 8432"/>
                <a:gd name="connsiteY33" fmla="*/ 437536 h 775208"/>
                <a:gd name="connsiteX34" fmla="*/ 6283 w 8432"/>
                <a:gd name="connsiteY34" fmla="*/ 403828 h 775208"/>
                <a:gd name="connsiteX35" fmla="*/ 6283 w 8432"/>
                <a:gd name="connsiteY35" fmla="*/ 471229 h 775208"/>
                <a:gd name="connsiteX36" fmla="*/ -2150 w 8432"/>
                <a:gd name="connsiteY36" fmla="*/ 471229 h 775208"/>
                <a:gd name="connsiteX37" fmla="*/ -2150 w 8432"/>
                <a:gd name="connsiteY37" fmla="*/ 504935 h 775208"/>
                <a:gd name="connsiteX38" fmla="*/ 6283 w 8432"/>
                <a:gd name="connsiteY38" fmla="*/ 504935 h 775208"/>
                <a:gd name="connsiteX39" fmla="*/ 6283 w 8432"/>
                <a:gd name="connsiteY39" fmla="*/ 471229 h 775208"/>
                <a:gd name="connsiteX40" fmla="*/ 6283 w 8432"/>
                <a:gd name="connsiteY40" fmla="*/ 538641 h 775208"/>
                <a:gd name="connsiteX41" fmla="*/ -2150 w 8432"/>
                <a:gd name="connsiteY41" fmla="*/ 538641 h 775208"/>
                <a:gd name="connsiteX42" fmla="*/ -2150 w 8432"/>
                <a:gd name="connsiteY42" fmla="*/ 572347 h 775208"/>
                <a:gd name="connsiteX43" fmla="*/ 6283 w 8432"/>
                <a:gd name="connsiteY43" fmla="*/ 572347 h 775208"/>
                <a:gd name="connsiteX44" fmla="*/ 6283 w 8432"/>
                <a:gd name="connsiteY44" fmla="*/ 538641 h 775208"/>
                <a:gd name="connsiteX45" fmla="*/ 6283 w 8432"/>
                <a:gd name="connsiteY45" fmla="*/ 606052 h 775208"/>
                <a:gd name="connsiteX46" fmla="*/ -2150 w 8432"/>
                <a:gd name="connsiteY46" fmla="*/ 606052 h 775208"/>
                <a:gd name="connsiteX47" fmla="*/ -2150 w 8432"/>
                <a:gd name="connsiteY47" fmla="*/ 639758 h 775208"/>
                <a:gd name="connsiteX48" fmla="*/ 6283 w 8432"/>
                <a:gd name="connsiteY48" fmla="*/ 639758 h 775208"/>
                <a:gd name="connsiteX49" fmla="*/ 6283 w 8432"/>
                <a:gd name="connsiteY49" fmla="*/ 606052 h 775208"/>
                <a:gd name="connsiteX50" fmla="*/ 6283 w 8432"/>
                <a:gd name="connsiteY50" fmla="*/ 673464 h 775208"/>
                <a:gd name="connsiteX51" fmla="*/ -2150 w 8432"/>
                <a:gd name="connsiteY51" fmla="*/ 673464 h 775208"/>
                <a:gd name="connsiteX52" fmla="*/ -2150 w 8432"/>
                <a:gd name="connsiteY52" fmla="*/ 707157 h 775208"/>
                <a:gd name="connsiteX53" fmla="*/ 6283 w 8432"/>
                <a:gd name="connsiteY53" fmla="*/ 707157 h 775208"/>
                <a:gd name="connsiteX54" fmla="*/ 6283 w 8432"/>
                <a:gd name="connsiteY54" fmla="*/ 673464 h 775208"/>
                <a:gd name="connsiteX55" fmla="*/ 6283 w 8432"/>
                <a:gd name="connsiteY55" fmla="*/ 740876 h 775208"/>
                <a:gd name="connsiteX56" fmla="*/ -2150 w 8432"/>
                <a:gd name="connsiteY56" fmla="*/ 740876 h 775208"/>
                <a:gd name="connsiteX57" fmla="*/ -2150 w 8432"/>
                <a:gd name="connsiteY57" fmla="*/ 774581 h 775208"/>
                <a:gd name="connsiteX58" fmla="*/ 6283 w 8432"/>
                <a:gd name="connsiteY58" fmla="*/ 774581 h 775208"/>
                <a:gd name="connsiteX59" fmla="*/ 6283 w 8432"/>
                <a:gd name="connsiteY59" fmla="*/ 740876 h 77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432" h="775208">
                  <a:moveTo>
                    <a:pt x="6283" y="-627"/>
                  </a:moveTo>
                  <a:lnTo>
                    <a:pt x="-2150" y="-627"/>
                  </a:lnTo>
                  <a:lnTo>
                    <a:pt x="-2150" y="33078"/>
                  </a:lnTo>
                  <a:lnTo>
                    <a:pt x="6283" y="33078"/>
                  </a:lnTo>
                  <a:lnTo>
                    <a:pt x="6283" y="-627"/>
                  </a:lnTo>
                  <a:moveTo>
                    <a:pt x="6283" y="66772"/>
                  </a:moveTo>
                  <a:lnTo>
                    <a:pt x="-2150" y="66772"/>
                  </a:lnTo>
                  <a:lnTo>
                    <a:pt x="-2150" y="100492"/>
                  </a:lnTo>
                  <a:lnTo>
                    <a:pt x="6283" y="100492"/>
                  </a:lnTo>
                  <a:lnTo>
                    <a:pt x="6283" y="66772"/>
                  </a:lnTo>
                  <a:moveTo>
                    <a:pt x="6283" y="134197"/>
                  </a:moveTo>
                  <a:lnTo>
                    <a:pt x="-2150" y="134197"/>
                  </a:lnTo>
                  <a:lnTo>
                    <a:pt x="-2150" y="167891"/>
                  </a:lnTo>
                  <a:lnTo>
                    <a:pt x="6283" y="167891"/>
                  </a:lnTo>
                  <a:lnTo>
                    <a:pt x="6283" y="134197"/>
                  </a:lnTo>
                  <a:moveTo>
                    <a:pt x="6283" y="201611"/>
                  </a:moveTo>
                  <a:lnTo>
                    <a:pt x="-2150" y="201611"/>
                  </a:lnTo>
                  <a:lnTo>
                    <a:pt x="-2150" y="235300"/>
                  </a:lnTo>
                  <a:lnTo>
                    <a:pt x="6283" y="235300"/>
                  </a:lnTo>
                  <a:lnTo>
                    <a:pt x="6283" y="201611"/>
                  </a:lnTo>
                  <a:moveTo>
                    <a:pt x="6283" y="269004"/>
                  </a:moveTo>
                  <a:lnTo>
                    <a:pt x="-2150" y="269004"/>
                  </a:lnTo>
                  <a:lnTo>
                    <a:pt x="-2150" y="302714"/>
                  </a:lnTo>
                  <a:lnTo>
                    <a:pt x="6283" y="302714"/>
                  </a:lnTo>
                  <a:lnTo>
                    <a:pt x="6283" y="269004"/>
                  </a:lnTo>
                  <a:moveTo>
                    <a:pt x="6283" y="336419"/>
                  </a:moveTo>
                  <a:lnTo>
                    <a:pt x="-2150" y="336419"/>
                  </a:lnTo>
                  <a:lnTo>
                    <a:pt x="-2150" y="370123"/>
                  </a:lnTo>
                  <a:lnTo>
                    <a:pt x="6283" y="370123"/>
                  </a:lnTo>
                  <a:lnTo>
                    <a:pt x="6283" y="336419"/>
                  </a:lnTo>
                  <a:moveTo>
                    <a:pt x="6283" y="403828"/>
                  </a:moveTo>
                  <a:lnTo>
                    <a:pt x="-2150" y="403828"/>
                  </a:lnTo>
                  <a:lnTo>
                    <a:pt x="-2150" y="437536"/>
                  </a:lnTo>
                  <a:lnTo>
                    <a:pt x="6283" y="437536"/>
                  </a:lnTo>
                  <a:lnTo>
                    <a:pt x="6283" y="403828"/>
                  </a:lnTo>
                  <a:moveTo>
                    <a:pt x="6283" y="471229"/>
                  </a:moveTo>
                  <a:lnTo>
                    <a:pt x="-2150" y="471229"/>
                  </a:lnTo>
                  <a:lnTo>
                    <a:pt x="-2150" y="504935"/>
                  </a:lnTo>
                  <a:lnTo>
                    <a:pt x="6283" y="504935"/>
                  </a:lnTo>
                  <a:lnTo>
                    <a:pt x="6283" y="471229"/>
                  </a:lnTo>
                  <a:moveTo>
                    <a:pt x="6283" y="538641"/>
                  </a:moveTo>
                  <a:lnTo>
                    <a:pt x="-2150" y="538641"/>
                  </a:lnTo>
                  <a:lnTo>
                    <a:pt x="-2150" y="572347"/>
                  </a:lnTo>
                  <a:lnTo>
                    <a:pt x="6283" y="572347"/>
                  </a:lnTo>
                  <a:lnTo>
                    <a:pt x="6283" y="538641"/>
                  </a:lnTo>
                  <a:moveTo>
                    <a:pt x="6283" y="606052"/>
                  </a:moveTo>
                  <a:lnTo>
                    <a:pt x="-2150" y="606052"/>
                  </a:lnTo>
                  <a:lnTo>
                    <a:pt x="-2150" y="639758"/>
                  </a:lnTo>
                  <a:lnTo>
                    <a:pt x="6283" y="639758"/>
                  </a:lnTo>
                  <a:lnTo>
                    <a:pt x="6283" y="606052"/>
                  </a:lnTo>
                  <a:moveTo>
                    <a:pt x="6283" y="673464"/>
                  </a:moveTo>
                  <a:lnTo>
                    <a:pt x="-2150" y="673464"/>
                  </a:lnTo>
                  <a:lnTo>
                    <a:pt x="-2150" y="707157"/>
                  </a:lnTo>
                  <a:lnTo>
                    <a:pt x="6283" y="707157"/>
                  </a:lnTo>
                  <a:lnTo>
                    <a:pt x="6283" y="673464"/>
                  </a:lnTo>
                  <a:moveTo>
                    <a:pt x="6283" y="740876"/>
                  </a:moveTo>
                  <a:lnTo>
                    <a:pt x="-2150" y="740876"/>
                  </a:lnTo>
                  <a:lnTo>
                    <a:pt x="-2150" y="774581"/>
                  </a:lnTo>
                  <a:lnTo>
                    <a:pt x="6283" y="774581"/>
                  </a:lnTo>
                  <a:lnTo>
                    <a:pt x="6283" y="740876"/>
                  </a:lnTo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37" name="Полилиния: фигура 22336">
              <a:extLst>
                <a:ext uri="{FF2B5EF4-FFF2-40B4-BE49-F238E27FC236}">
                  <a16:creationId xmlns:a16="http://schemas.microsoft.com/office/drawing/2014/main" id="{59C87A73-E8F1-8AA2-3668-0CD1921C2738}"/>
                </a:ext>
              </a:extLst>
            </p:cNvPr>
            <p:cNvSpPr/>
            <p:nvPr/>
          </p:nvSpPr>
          <p:spPr>
            <a:xfrm flipV="1">
              <a:off x="15148351" y="4831050"/>
              <a:ext cx="4762" cy="118938"/>
            </a:xfrm>
            <a:custGeom>
              <a:avLst/>
              <a:gdLst>
                <a:gd name="connsiteX0" fmla="*/ -2027 w 4762"/>
                <a:gd name="connsiteY0" fmla="*/ -623 h 118938"/>
                <a:gd name="connsiteX1" fmla="*/ 2736 w 4762"/>
                <a:gd name="connsiteY1" fmla="*/ -623 h 118938"/>
                <a:gd name="connsiteX2" fmla="*/ 2736 w 4762"/>
                <a:gd name="connsiteY2" fmla="*/ 118315 h 118938"/>
                <a:gd name="connsiteX3" fmla="*/ -2027 w 4762"/>
                <a:gd name="connsiteY3" fmla="*/ 118315 h 11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118938">
                  <a:moveTo>
                    <a:pt x="-2027" y="-623"/>
                  </a:moveTo>
                  <a:lnTo>
                    <a:pt x="2736" y="-623"/>
                  </a:lnTo>
                  <a:lnTo>
                    <a:pt x="2736" y="118315"/>
                  </a:lnTo>
                  <a:lnTo>
                    <a:pt x="-2027" y="118315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pic>
          <p:nvPicPr>
            <p:cNvPr id="22338" name="Рисунок 22337">
              <a:extLst>
                <a:ext uri="{FF2B5EF4-FFF2-40B4-BE49-F238E27FC236}">
                  <a16:creationId xmlns:a16="http://schemas.microsoft.com/office/drawing/2014/main" id="{BA286549-A38D-552C-8E06-7BF6FEF71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/>
            <a:stretch>
              <a:fillRect/>
            </a:stretch>
          </p:blipFill>
          <p:spPr>
            <a:xfrm>
              <a:off x="15101830" y="4436246"/>
              <a:ext cx="101854" cy="433323"/>
            </a:xfrm>
            <a:custGeom>
              <a:avLst/>
              <a:gdLst>
                <a:gd name="connsiteX0" fmla="*/ 312 w 101854"/>
                <a:gd name="connsiteY0" fmla="*/ 332 h 433323"/>
                <a:gd name="connsiteX1" fmla="*/ 102166 w 101854"/>
                <a:gd name="connsiteY1" fmla="*/ 332 h 433323"/>
                <a:gd name="connsiteX2" fmla="*/ 102166 w 101854"/>
                <a:gd name="connsiteY2" fmla="*/ 433656 h 433323"/>
                <a:gd name="connsiteX3" fmla="*/ 312 w 101854"/>
                <a:gd name="connsiteY3" fmla="*/ 433656 h 43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854" h="433323">
                  <a:moveTo>
                    <a:pt x="312" y="332"/>
                  </a:moveTo>
                  <a:lnTo>
                    <a:pt x="102166" y="332"/>
                  </a:lnTo>
                  <a:lnTo>
                    <a:pt x="102166" y="433656"/>
                  </a:lnTo>
                  <a:lnTo>
                    <a:pt x="312" y="433656"/>
                  </a:lnTo>
                  <a:close/>
                </a:path>
              </a:pathLst>
            </a:custGeom>
          </p:spPr>
        </p:pic>
        <p:sp>
          <p:nvSpPr>
            <p:cNvPr id="22339" name="Полилиния: фигура 22338">
              <a:extLst>
                <a:ext uri="{FF2B5EF4-FFF2-40B4-BE49-F238E27FC236}">
                  <a16:creationId xmlns:a16="http://schemas.microsoft.com/office/drawing/2014/main" id="{4A63AF73-7BD5-8B46-D6DB-4C16196E31F6}"/>
                </a:ext>
              </a:extLst>
            </p:cNvPr>
            <p:cNvSpPr/>
            <p:nvPr/>
          </p:nvSpPr>
          <p:spPr>
            <a:xfrm flipV="1">
              <a:off x="15148351" y="4485485"/>
              <a:ext cx="1790" cy="287272"/>
            </a:xfrm>
            <a:custGeom>
              <a:avLst/>
              <a:gdLst>
                <a:gd name="connsiteX0" fmla="*/ -2026 w 1790"/>
                <a:gd name="connsiteY0" fmla="*/ -857 h 287272"/>
                <a:gd name="connsiteX1" fmla="*/ -235 w 1790"/>
                <a:gd name="connsiteY1" fmla="*/ -857 h 287272"/>
                <a:gd name="connsiteX2" fmla="*/ -235 w 1790"/>
                <a:gd name="connsiteY2" fmla="*/ 286416 h 287272"/>
                <a:gd name="connsiteX3" fmla="*/ -2026 w 1790"/>
                <a:gd name="connsiteY3" fmla="*/ 286416 h 2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" h="287272">
                  <a:moveTo>
                    <a:pt x="-2026" y="-857"/>
                  </a:moveTo>
                  <a:lnTo>
                    <a:pt x="-235" y="-857"/>
                  </a:lnTo>
                  <a:lnTo>
                    <a:pt x="-235" y="286416"/>
                  </a:lnTo>
                  <a:lnTo>
                    <a:pt x="-2026" y="286416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40" name="Полилиния: фигура 22339">
              <a:extLst>
                <a:ext uri="{FF2B5EF4-FFF2-40B4-BE49-F238E27FC236}">
                  <a16:creationId xmlns:a16="http://schemas.microsoft.com/office/drawing/2014/main" id="{FDCE8C46-4B4E-028D-B113-2EF986B819EF}"/>
                </a:ext>
              </a:extLst>
            </p:cNvPr>
            <p:cNvSpPr/>
            <p:nvPr/>
          </p:nvSpPr>
          <p:spPr>
            <a:xfrm flipV="1">
              <a:off x="15148351" y="4949988"/>
              <a:ext cx="4762" cy="345564"/>
            </a:xfrm>
            <a:custGeom>
              <a:avLst/>
              <a:gdLst>
                <a:gd name="connsiteX0" fmla="*/ 2736 w 4762"/>
                <a:gd name="connsiteY0" fmla="*/ -416 h 345564"/>
                <a:gd name="connsiteX1" fmla="*/ -236 w 4762"/>
                <a:gd name="connsiteY1" fmla="*/ -416 h 345564"/>
                <a:gd name="connsiteX2" fmla="*/ -236 w 4762"/>
                <a:gd name="connsiteY2" fmla="*/ 286858 h 345564"/>
                <a:gd name="connsiteX3" fmla="*/ -2027 w 4762"/>
                <a:gd name="connsiteY3" fmla="*/ 286858 h 345564"/>
                <a:gd name="connsiteX4" fmla="*/ -2027 w 4762"/>
                <a:gd name="connsiteY4" fmla="*/ 345148 h 345564"/>
                <a:gd name="connsiteX5" fmla="*/ 2736 w 4762"/>
                <a:gd name="connsiteY5" fmla="*/ 345148 h 345564"/>
                <a:gd name="connsiteX6" fmla="*/ 2736 w 4762"/>
                <a:gd name="connsiteY6" fmla="*/ -416 h 34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" h="345564">
                  <a:moveTo>
                    <a:pt x="2736" y="-416"/>
                  </a:moveTo>
                  <a:lnTo>
                    <a:pt x="-236" y="-416"/>
                  </a:lnTo>
                  <a:lnTo>
                    <a:pt x="-236" y="286858"/>
                  </a:lnTo>
                  <a:lnTo>
                    <a:pt x="-2027" y="286858"/>
                  </a:lnTo>
                  <a:lnTo>
                    <a:pt x="-2027" y="345148"/>
                  </a:lnTo>
                  <a:lnTo>
                    <a:pt x="2736" y="345148"/>
                  </a:lnTo>
                  <a:lnTo>
                    <a:pt x="2736" y="-416"/>
                  </a:lnTo>
                </a:path>
              </a:pathLst>
            </a:custGeom>
            <a:gradFill>
              <a:gsLst>
                <a:gs pos="0">
                  <a:srgbClr val="3E3C4A"/>
                </a:gs>
                <a:gs pos="21418">
                  <a:srgbClr val="262530"/>
                </a:gs>
                <a:gs pos="42837">
                  <a:srgbClr val="0F0E16"/>
                </a:gs>
                <a:gs pos="100000">
                  <a:srgbClr val="3E3C4A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41" name="Полилиния: фигура 22340">
              <a:extLst>
                <a:ext uri="{FF2B5EF4-FFF2-40B4-BE49-F238E27FC236}">
                  <a16:creationId xmlns:a16="http://schemas.microsoft.com/office/drawing/2014/main" id="{C1FA739B-9FF6-306A-EDAB-D436A345DA21}"/>
                </a:ext>
              </a:extLst>
            </p:cNvPr>
            <p:cNvSpPr/>
            <p:nvPr/>
          </p:nvSpPr>
          <p:spPr>
            <a:xfrm flipV="1">
              <a:off x="15148351" y="5008280"/>
              <a:ext cx="1790" cy="287272"/>
            </a:xfrm>
            <a:custGeom>
              <a:avLst/>
              <a:gdLst>
                <a:gd name="connsiteX0" fmla="*/ -2026 w 1790"/>
                <a:gd name="connsiteY0" fmla="*/ -390 h 287272"/>
                <a:gd name="connsiteX1" fmla="*/ -235 w 1790"/>
                <a:gd name="connsiteY1" fmla="*/ -390 h 287272"/>
                <a:gd name="connsiteX2" fmla="*/ -235 w 1790"/>
                <a:gd name="connsiteY2" fmla="*/ 286883 h 287272"/>
                <a:gd name="connsiteX3" fmla="*/ -2026 w 1790"/>
                <a:gd name="connsiteY3" fmla="*/ 286883 h 2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0" h="287272">
                  <a:moveTo>
                    <a:pt x="-2026" y="-390"/>
                  </a:moveTo>
                  <a:lnTo>
                    <a:pt x="-235" y="-390"/>
                  </a:lnTo>
                  <a:lnTo>
                    <a:pt x="-235" y="286883"/>
                  </a:lnTo>
                  <a:lnTo>
                    <a:pt x="-2026" y="286883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pic>
          <p:nvPicPr>
            <p:cNvPr id="22342" name="Рисунок 22341">
              <a:extLst>
                <a:ext uri="{FF2B5EF4-FFF2-40B4-BE49-F238E27FC236}">
                  <a16:creationId xmlns:a16="http://schemas.microsoft.com/office/drawing/2014/main" id="{7B7A4AB9-9F0A-543B-C89C-CADD6AFA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9"/>
            <a:stretch>
              <a:fillRect/>
            </a:stretch>
          </p:blipFill>
          <p:spPr>
            <a:xfrm>
              <a:off x="15152744" y="4464275"/>
              <a:ext cx="159824" cy="890523"/>
            </a:xfrm>
            <a:custGeom>
              <a:avLst/>
              <a:gdLst>
                <a:gd name="connsiteX0" fmla="*/ 318 w 178053"/>
                <a:gd name="connsiteY0" fmla="*/ 356 h 890523"/>
                <a:gd name="connsiteX1" fmla="*/ 178372 w 178053"/>
                <a:gd name="connsiteY1" fmla="*/ 356 h 890523"/>
                <a:gd name="connsiteX2" fmla="*/ 178372 w 178053"/>
                <a:gd name="connsiteY2" fmla="*/ 890880 h 890523"/>
                <a:gd name="connsiteX3" fmla="*/ 318 w 178053"/>
                <a:gd name="connsiteY3" fmla="*/ 890880 h 8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053" h="890523">
                  <a:moveTo>
                    <a:pt x="318" y="356"/>
                  </a:moveTo>
                  <a:lnTo>
                    <a:pt x="178372" y="356"/>
                  </a:lnTo>
                  <a:lnTo>
                    <a:pt x="178372" y="890880"/>
                  </a:lnTo>
                  <a:lnTo>
                    <a:pt x="318" y="89088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22343" name="Полилиния: фигура 22342">
              <a:extLst>
                <a:ext uri="{FF2B5EF4-FFF2-40B4-BE49-F238E27FC236}">
                  <a16:creationId xmlns:a16="http://schemas.microsoft.com/office/drawing/2014/main" id="{5ACF1A52-01A2-D4F5-9889-E8985D25FDE3}"/>
                </a:ext>
              </a:extLst>
            </p:cNvPr>
            <p:cNvSpPr/>
            <p:nvPr/>
          </p:nvSpPr>
          <p:spPr>
            <a:xfrm flipV="1">
              <a:off x="15208358" y="4499339"/>
              <a:ext cx="8432" cy="775208"/>
            </a:xfrm>
            <a:custGeom>
              <a:avLst/>
              <a:gdLst>
                <a:gd name="connsiteX0" fmla="*/ 6364 w 8432"/>
                <a:gd name="connsiteY0" fmla="*/ -627 h 775208"/>
                <a:gd name="connsiteX1" fmla="*/ -2069 w 8432"/>
                <a:gd name="connsiteY1" fmla="*/ -627 h 775208"/>
                <a:gd name="connsiteX2" fmla="*/ -2069 w 8432"/>
                <a:gd name="connsiteY2" fmla="*/ 33078 h 775208"/>
                <a:gd name="connsiteX3" fmla="*/ 6364 w 8432"/>
                <a:gd name="connsiteY3" fmla="*/ 33078 h 775208"/>
                <a:gd name="connsiteX4" fmla="*/ 6364 w 8432"/>
                <a:gd name="connsiteY4" fmla="*/ -627 h 775208"/>
                <a:gd name="connsiteX5" fmla="*/ 6364 w 8432"/>
                <a:gd name="connsiteY5" fmla="*/ 66772 h 775208"/>
                <a:gd name="connsiteX6" fmla="*/ -2069 w 8432"/>
                <a:gd name="connsiteY6" fmla="*/ 66772 h 775208"/>
                <a:gd name="connsiteX7" fmla="*/ -2069 w 8432"/>
                <a:gd name="connsiteY7" fmla="*/ 100492 h 775208"/>
                <a:gd name="connsiteX8" fmla="*/ 6364 w 8432"/>
                <a:gd name="connsiteY8" fmla="*/ 100492 h 775208"/>
                <a:gd name="connsiteX9" fmla="*/ 6364 w 8432"/>
                <a:gd name="connsiteY9" fmla="*/ 66772 h 775208"/>
                <a:gd name="connsiteX10" fmla="*/ 6364 w 8432"/>
                <a:gd name="connsiteY10" fmla="*/ 134197 h 775208"/>
                <a:gd name="connsiteX11" fmla="*/ -2069 w 8432"/>
                <a:gd name="connsiteY11" fmla="*/ 134197 h 775208"/>
                <a:gd name="connsiteX12" fmla="*/ -2069 w 8432"/>
                <a:gd name="connsiteY12" fmla="*/ 167891 h 775208"/>
                <a:gd name="connsiteX13" fmla="*/ 6364 w 8432"/>
                <a:gd name="connsiteY13" fmla="*/ 167891 h 775208"/>
                <a:gd name="connsiteX14" fmla="*/ 6364 w 8432"/>
                <a:gd name="connsiteY14" fmla="*/ 134197 h 775208"/>
                <a:gd name="connsiteX15" fmla="*/ 6364 w 8432"/>
                <a:gd name="connsiteY15" fmla="*/ 201611 h 775208"/>
                <a:gd name="connsiteX16" fmla="*/ -2069 w 8432"/>
                <a:gd name="connsiteY16" fmla="*/ 201611 h 775208"/>
                <a:gd name="connsiteX17" fmla="*/ -2069 w 8432"/>
                <a:gd name="connsiteY17" fmla="*/ 235300 h 775208"/>
                <a:gd name="connsiteX18" fmla="*/ 6364 w 8432"/>
                <a:gd name="connsiteY18" fmla="*/ 235300 h 775208"/>
                <a:gd name="connsiteX19" fmla="*/ 6364 w 8432"/>
                <a:gd name="connsiteY19" fmla="*/ 201611 h 775208"/>
                <a:gd name="connsiteX20" fmla="*/ 6364 w 8432"/>
                <a:gd name="connsiteY20" fmla="*/ 269004 h 775208"/>
                <a:gd name="connsiteX21" fmla="*/ -2069 w 8432"/>
                <a:gd name="connsiteY21" fmla="*/ 269004 h 775208"/>
                <a:gd name="connsiteX22" fmla="*/ -2069 w 8432"/>
                <a:gd name="connsiteY22" fmla="*/ 302714 h 775208"/>
                <a:gd name="connsiteX23" fmla="*/ 6364 w 8432"/>
                <a:gd name="connsiteY23" fmla="*/ 302714 h 775208"/>
                <a:gd name="connsiteX24" fmla="*/ 6364 w 8432"/>
                <a:gd name="connsiteY24" fmla="*/ 269004 h 775208"/>
                <a:gd name="connsiteX25" fmla="*/ 6364 w 8432"/>
                <a:gd name="connsiteY25" fmla="*/ 336419 h 775208"/>
                <a:gd name="connsiteX26" fmla="*/ -2069 w 8432"/>
                <a:gd name="connsiteY26" fmla="*/ 336419 h 775208"/>
                <a:gd name="connsiteX27" fmla="*/ -2069 w 8432"/>
                <a:gd name="connsiteY27" fmla="*/ 370123 h 775208"/>
                <a:gd name="connsiteX28" fmla="*/ 6364 w 8432"/>
                <a:gd name="connsiteY28" fmla="*/ 370123 h 775208"/>
                <a:gd name="connsiteX29" fmla="*/ 6364 w 8432"/>
                <a:gd name="connsiteY29" fmla="*/ 336419 h 775208"/>
                <a:gd name="connsiteX30" fmla="*/ 6364 w 8432"/>
                <a:gd name="connsiteY30" fmla="*/ 403828 h 775208"/>
                <a:gd name="connsiteX31" fmla="*/ -2069 w 8432"/>
                <a:gd name="connsiteY31" fmla="*/ 403828 h 775208"/>
                <a:gd name="connsiteX32" fmla="*/ -2069 w 8432"/>
                <a:gd name="connsiteY32" fmla="*/ 437536 h 775208"/>
                <a:gd name="connsiteX33" fmla="*/ 6364 w 8432"/>
                <a:gd name="connsiteY33" fmla="*/ 437536 h 775208"/>
                <a:gd name="connsiteX34" fmla="*/ 6364 w 8432"/>
                <a:gd name="connsiteY34" fmla="*/ 403828 h 775208"/>
                <a:gd name="connsiteX35" fmla="*/ 6364 w 8432"/>
                <a:gd name="connsiteY35" fmla="*/ 471229 h 775208"/>
                <a:gd name="connsiteX36" fmla="*/ -2069 w 8432"/>
                <a:gd name="connsiteY36" fmla="*/ 471229 h 775208"/>
                <a:gd name="connsiteX37" fmla="*/ -2069 w 8432"/>
                <a:gd name="connsiteY37" fmla="*/ 504935 h 775208"/>
                <a:gd name="connsiteX38" fmla="*/ 6364 w 8432"/>
                <a:gd name="connsiteY38" fmla="*/ 504935 h 775208"/>
                <a:gd name="connsiteX39" fmla="*/ 6364 w 8432"/>
                <a:gd name="connsiteY39" fmla="*/ 471229 h 775208"/>
                <a:gd name="connsiteX40" fmla="*/ 6364 w 8432"/>
                <a:gd name="connsiteY40" fmla="*/ 538641 h 775208"/>
                <a:gd name="connsiteX41" fmla="*/ -2069 w 8432"/>
                <a:gd name="connsiteY41" fmla="*/ 538641 h 775208"/>
                <a:gd name="connsiteX42" fmla="*/ -2069 w 8432"/>
                <a:gd name="connsiteY42" fmla="*/ 572347 h 775208"/>
                <a:gd name="connsiteX43" fmla="*/ 6364 w 8432"/>
                <a:gd name="connsiteY43" fmla="*/ 572347 h 775208"/>
                <a:gd name="connsiteX44" fmla="*/ 6364 w 8432"/>
                <a:gd name="connsiteY44" fmla="*/ 538641 h 775208"/>
                <a:gd name="connsiteX45" fmla="*/ 6364 w 8432"/>
                <a:gd name="connsiteY45" fmla="*/ 606052 h 775208"/>
                <a:gd name="connsiteX46" fmla="*/ -2069 w 8432"/>
                <a:gd name="connsiteY46" fmla="*/ 606052 h 775208"/>
                <a:gd name="connsiteX47" fmla="*/ -2069 w 8432"/>
                <a:gd name="connsiteY47" fmla="*/ 639758 h 775208"/>
                <a:gd name="connsiteX48" fmla="*/ 6364 w 8432"/>
                <a:gd name="connsiteY48" fmla="*/ 639758 h 775208"/>
                <a:gd name="connsiteX49" fmla="*/ 6364 w 8432"/>
                <a:gd name="connsiteY49" fmla="*/ 606052 h 775208"/>
                <a:gd name="connsiteX50" fmla="*/ 6364 w 8432"/>
                <a:gd name="connsiteY50" fmla="*/ 673464 h 775208"/>
                <a:gd name="connsiteX51" fmla="*/ -2069 w 8432"/>
                <a:gd name="connsiteY51" fmla="*/ 673464 h 775208"/>
                <a:gd name="connsiteX52" fmla="*/ -2069 w 8432"/>
                <a:gd name="connsiteY52" fmla="*/ 707157 h 775208"/>
                <a:gd name="connsiteX53" fmla="*/ 6364 w 8432"/>
                <a:gd name="connsiteY53" fmla="*/ 707157 h 775208"/>
                <a:gd name="connsiteX54" fmla="*/ 6364 w 8432"/>
                <a:gd name="connsiteY54" fmla="*/ 673464 h 775208"/>
                <a:gd name="connsiteX55" fmla="*/ 6364 w 8432"/>
                <a:gd name="connsiteY55" fmla="*/ 740876 h 775208"/>
                <a:gd name="connsiteX56" fmla="*/ -2069 w 8432"/>
                <a:gd name="connsiteY56" fmla="*/ 740876 h 775208"/>
                <a:gd name="connsiteX57" fmla="*/ -2069 w 8432"/>
                <a:gd name="connsiteY57" fmla="*/ 774581 h 775208"/>
                <a:gd name="connsiteX58" fmla="*/ 6364 w 8432"/>
                <a:gd name="connsiteY58" fmla="*/ 774581 h 775208"/>
                <a:gd name="connsiteX59" fmla="*/ 6364 w 8432"/>
                <a:gd name="connsiteY59" fmla="*/ 740876 h 77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432" h="775208">
                  <a:moveTo>
                    <a:pt x="6364" y="-627"/>
                  </a:moveTo>
                  <a:lnTo>
                    <a:pt x="-2069" y="-627"/>
                  </a:lnTo>
                  <a:lnTo>
                    <a:pt x="-2069" y="33078"/>
                  </a:lnTo>
                  <a:lnTo>
                    <a:pt x="6364" y="33078"/>
                  </a:lnTo>
                  <a:lnTo>
                    <a:pt x="6364" y="-627"/>
                  </a:lnTo>
                  <a:moveTo>
                    <a:pt x="6364" y="66772"/>
                  </a:moveTo>
                  <a:lnTo>
                    <a:pt x="-2069" y="66772"/>
                  </a:lnTo>
                  <a:lnTo>
                    <a:pt x="-2069" y="100492"/>
                  </a:lnTo>
                  <a:lnTo>
                    <a:pt x="6364" y="100492"/>
                  </a:lnTo>
                  <a:lnTo>
                    <a:pt x="6364" y="66772"/>
                  </a:lnTo>
                  <a:moveTo>
                    <a:pt x="6364" y="134197"/>
                  </a:moveTo>
                  <a:lnTo>
                    <a:pt x="-2069" y="134197"/>
                  </a:lnTo>
                  <a:lnTo>
                    <a:pt x="-2069" y="167891"/>
                  </a:lnTo>
                  <a:lnTo>
                    <a:pt x="6364" y="167891"/>
                  </a:lnTo>
                  <a:lnTo>
                    <a:pt x="6364" y="134197"/>
                  </a:lnTo>
                  <a:moveTo>
                    <a:pt x="6364" y="201611"/>
                  </a:moveTo>
                  <a:lnTo>
                    <a:pt x="-2069" y="201611"/>
                  </a:lnTo>
                  <a:lnTo>
                    <a:pt x="-2069" y="235300"/>
                  </a:lnTo>
                  <a:lnTo>
                    <a:pt x="6364" y="235300"/>
                  </a:lnTo>
                  <a:lnTo>
                    <a:pt x="6364" y="201611"/>
                  </a:lnTo>
                  <a:moveTo>
                    <a:pt x="6364" y="269004"/>
                  </a:moveTo>
                  <a:lnTo>
                    <a:pt x="-2069" y="269004"/>
                  </a:lnTo>
                  <a:lnTo>
                    <a:pt x="-2069" y="302714"/>
                  </a:lnTo>
                  <a:lnTo>
                    <a:pt x="6364" y="302714"/>
                  </a:lnTo>
                  <a:lnTo>
                    <a:pt x="6364" y="269004"/>
                  </a:lnTo>
                  <a:moveTo>
                    <a:pt x="6364" y="336419"/>
                  </a:moveTo>
                  <a:lnTo>
                    <a:pt x="-2069" y="336419"/>
                  </a:lnTo>
                  <a:lnTo>
                    <a:pt x="-2069" y="370123"/>
                  </a:lnTo>
                  <a:lnTo>
                    <a:pt x="6364" y="370123"/>
                  </a:lnTo>
                  <a:lnTo>
                    <a:pt x="6364" y="336419"/>
                  </a:lnTo>
                  <a:moveTo>
                    <a:pt x="6364" y="403828"/>
                  </a:moveTo>
                  <a:lnTo>
                    <a:pt x="-2069" y="403828"/>
                  </a:lnTo>
                  <a:lnTo>
                    <a:pt x="-2069" y="437536"/>
                  </a:lnTo>
                  <a:lnTo>
                    <a:pt x="6364" y="437536"/>
                  </a:lnTo>
                  <a:lnTo>
                    <a:pt x="6364" y="403828"/>
                  </a:lnTo>
                  <a:moveTo>
                    <a:pt x="6364" y="471229"/>
                  </a:moveTo>
                  <a:lnTo>
                    <a:pt x="-2069" y="471229"/>
                  </a:lnTo>
                  <a:lnTo>
                    <a:pt x="-2069" y="504935"/>
                  </a:lnTo>
                  <a:lnTo>
                    <a:pt x="6364" y="504935"/>
                  </a:lnTo>
                  <a:lnTo>
                    <a:pt x="6364" y="471229"/>
                  </a:lnTo>
                  <a:moveTo>
                    <a:pt x="6364" y="538641"/>
                  </a:moveTo>
                  <a:lnTo>
                    <a:pt x="-2069" y="538641"/>
                  </a:lnTo>
                  <a:lnTo>
                    <a:pt x="-2069" y="572347"/>
                  </a:lnTo>
                  <a:lnTo>
                    <a:pt x="6364" y="572347"/>
                  </a:lnTo>
                  <a:lnTo>
                    <a:pt x="6364" y="538641"/>
                  </a:lnTo>
                  <a:moveTo>
                    <a:pt x="6364" y="606052"/>
                  </a:moveTo>
                  <a:lnTo>
                    <a:pt x="-2069" y="606052"/>
                  </a:lnTo>
                  <a:lnTo>
                    <a:pt x="-2069" y="639758"/>
                  </a:lnTo>
                  <a:lnTo>
                    <a:pt x="6364" y="639758"/>
                  </a:lnTo>
                  <a:lnTo>
                    <a:pt x="6364" y="606052"/>
                  </a:lnTo>
                  <a:moveTo>
                    <a:pt x="6364" y="673464"/>
                  </a:moveTo>
                  <a:lnTo>
                    <a:pt x="-2069" y="673464"/>
                  </a:lnTo>
                  <a:lnTo>
                    <a:pt x="-2069" y="707157"/>
                  </a:lnTo>
                  <a:lnTo>
                    <a:pt x="6364" y="707157"/>
                  </a:lnTo>
                  <a:lnTo>
                    <a:pt x="6364" y="673464"/>
                  </a:lnTo>
                  <a:moveTo>
                    <a:pt x="6364" y="740876"/>
                  </a:moveTo>
                  <a:lnTo>
                    <a:pt x="-2069" y="740876"/>
                  </a:lnTo>
                  <a:lnTo>
                    <a:pt x="-2069" y="774581"/>
                  </a:lnTo>
                  <a:lnTo>
                    <a:pt x="6364" y="774581"/>
                  </a:lnTo>
                  <a:lnTo>
                    <a:pt x="6364" y="740876"/>
                  </a:lnTo>
                </a:path>
              </a:pathLst>
            </a:custGeom>
            <a:gradFill>
              <a:gsLst>
                <a:gs pos="0">
                  <a:srgbClr val="FFFFFF"/>
                </a:gs>
                <a:gs pos="21418">
                  <a:srgbClr val="9F9EA5"/>
                </a:gs>
                <a:gs pos="42837">
                  <a:srgbClr val="3F3D4B"/>
                </a:gs>
                <a:gs pos="100000">
                  <a:srgbClr val="FFFFFF"/>
                </a:gs>
              </a:gsLst>
              <a:lin ang="540000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44" name="Полилиния: фигура 22343">
              <a:extLst>
                <a:ext uri="{FF2B5EF4-FFF2-40B4-BE49-F238E27FC236}">
                  <a16:creationId xmlns:a16="http://schemas.microsoft.com/office/drawing/2014/main" id="{B61A3D74-AD57-7F3C-F3B5-0F7371DC2B14}"/>
                </a:ext>
              </a:extLst>
            </p:cNvPr>
            <p:cNvSpPr/>
            <p:nvPr/>
          </p:nvSpPr>
          <p:spPr>
            <a:xfrm flipV="1">
              <a:off x="15267832" y="4485484"/>
              <a:ext cx="8432" cy="810069"/>
            </a:xfrm>
            <a:custGeom>
              <a:avLst/>
              <a:gdLst>
                <a:gd name="connsiteX0" fmla="*/ 6323 w 8432"/>
                <a:gd name="connsiteY0" fmla="*/ -623 h 810069"/>
                <a:gd name="connsiteX1" fmla="*/ -2109 w 8432"/>
                <a:gd name="connsiteY1" fmla="*/ -623 h 810069"/>
                <a:gd name="connsiteX2" fmla="*/ -2109 w 8432"/>
                <a:gd name="connsiteY2" fmla="*/ 809446 h 810069"/>
                <a:gd name="connsiteX3" fmla="*/ 6323 w 8432"/>
                <a:gd name="connsiteY3" fmla="*/ 809446 h 810069"/>
                <a:gd name="connsiteX4" fmla="*/ 6323 w 8432"/>
                <a:gd name="connsiteY4" fmla="*/ -623 h 81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2" h="810069">
                  <a:moveTo>
                    <a:pt x="6323" y="-623"/>
                  </a:moveTo>
                  <a:lnTo>
                    <a:pt x="-2109" y="-623"/>
                  </a:lnTo>
                  <a:lnTo>
                    <a:pt x="-2109" y="809446"/>
                  </a:lnTo>
                  <a:lnTo>
                    <a:pt x="6323" y="809446"/>
                  </a:lnTo>
                  <a:lnTo>
                    <a:pt x="6323" y="-623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45" name="Полилиния: фигура 22344">
              <a:extLst>
                <a:ext uri="{FF2B5EF4-FFF2-40B4-BE49-F238E27FC236}">
                  <a16:creationId xmlns:a16="http://schemas.microsoft.com/office/drawing/2014/main" id="{E812E25C-BCBC-2B95-3DF4-C9FC8577FA6C}"/>
                </a:ext>
              </a:extLst>
            </p:cNvPr>
            <p:cNvSpPr/>
            <p:nvPr/>
          </p:nvSpPr>
          <p:spPr>
            <a:xfrm flipV="1">
              <a:off x="13814812" y="4771589"/>
              <a:ext cx="2899295" cy="118938"/>
            </a:xfrm>
            <a:custGeom>
              <a:avLst/>
              <a:gdLst>
                <a:gd name="connsiteX0" fmla="*/ 2897191 w 2899295"/>
                <a:gd name="connsiteY0" fmla="*/ 118262 h 118938"/>
                <a:gd name="connsiteX1" fmla="*/ 2897191 w 2899295"/>
                <a:gd name="connsiteY1" fmla="*/ -677 h 118938"/>
                <a:gd name="connsiteX2" fmla="*/ -2104 w 2899295"/>
                <a:gd name="connsiteY2" fmla="*/ -677 h 118938"/>
                <a:gd name="connsiteX3" fmla="*/ -2104 w 2899295"/>
                <a:gd name="connsiteY3" fmla="*/ 118262 h 118938"/>
                <a:gd name="connsiteX4" fmla="*/ 2897191 w 2899295"/>
                <a:gd name="connsiteY4" fmla="*/ 118262 h 11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295" h="118938">
                  <a:moveTo>
                    <a:pt x="2897191" y="118262"/>
                  </a:moveTo>
                  <a:lnTo>
                    <a:pt x="2897191" y="-677"/>
                  </a:lnTo>
                  <a:lnTo>
                    <a:pt x="-2104" y="-677"/>
                  </a:lnTo>
                  <a:lnTo>
                    <a:pt x="-2104" y="118262"/>
                  </a:lnTo>
                  <a:lnTo>
                    <a:pt x="2897191" y="118262"/>
                  </a:lnTo>
                </a:path>
              </a:pathLst>
            </a:custGeom>
            <a:gradFill>
              <a:gsLst>
                <a:gs pos="0">
                  <a:srgbClr val="3F3D4B"/>
                </a:gs>
                <a:gs pos="37271">
                  <a:srgbClr val="3F3D4B"/>
                </a:gs>
                <a:gs pos="68580">
                  <a:srgbClr val="504E61"/>
                </a:gs>
                <a:gs pos="100000">
                  <a:srgbClr val="504E61"/>
                </a:gs>
              </a:gsLst>
              <a:lin ang="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47" name="Полилиния: фигура 22346">
              <a:extLst>
                <a:ext uri="{FF2B5EF4-FFF2-40B4-BE49-F238E27FC236}">
                  <a16:creationId xmlns:a16="http://schemas.microsoft.com/office/drawing/2014/main" id="{2BC6846C-0B65-1680-2516-B2C2EA1C7473}"/>
                </a:ext>
              </a:extLst>
            </p:cNvPr>
            <p:cNvSpPr/>
            <p:nvPr/>
          </p:nvSpPr>
          <p:spPr>
            <a:xfrm flipV="1">
              <a:off x="13814812" y="4890527"/>
              <a:ext cx="2899295" cy="118932"/>
            </a:xfrm>
            <a:custGeom>
              <a:avLst/>
              <a:gdLst>
                <a:gd name="connsiteX0" fmla="*/ 2897191 w 2899295"/>
                <a:gd name="connsiteY0" fmla="*/ 118363 h 118932"/>
                <a:gd name="connsiteX1" fmla="*/ 2897191 w 2899295"/>
                <a:gd name="connsiteY1" fmla="*/ -570 h 118932"/>
                <a:gd name="connsiteX2" fmla="*/ -2104 w 2899295"/>
                <a:gd name="connsiteY2" fmla="*/ -570 h 118932"/>
                <a:gd name="connsiteX3" fmla="*/ -2104 w 2899295"/>
                <a:gd name="connsiteY3" fmla="*/ 118363 h 118932"/>
                <a:gd name="connsiteX4" fmla="*/ 2897191 w 2899295"/>
                <a:gd name="connsiteY4" fmla="*/ 118363 h 11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295" h="118932">
                  <a:moveTo>
                    <a:pt x="2897191" y="118363"/>
                  </a:moveTo>
                  <a:lnTo>
                    <a:pt x="2897191" y="-570"/>
                  </a:lnTo>
                  <a:lnTo>
                    <a:pt x="-2104" y="-570"/>
                  </a:lnTo>
                  <a:lnTo>
                    <a:pt x="-2104" y="118363"/>
                  </a:lnTo>
                  <a:lnTo>
                    <a:pt x="2897191" y="118363"/>
                  </a:lnTo>
                </a:path>
              </a:pathLst>
            </a:custGeom>
            <a:gradFill>
              <a:gsLst>
                <a:gs pos="0">
                  <a:srgbClr val="3F3D4B"/>
                </a:gs>
                <a:gs pos="37271">
                  <a:srgbClr val="3F3D4B"/>
                </a:gs>
                <a:gs pos="68580">
                  <a:srgbClr val="504E61"/>
                </a:gs>
                <a:gs pos="100000">
                  <a:srgbClr val="504E61"/>
                </a:gs>
              </a:gsLst>
              <a:lin ang="0" scaled="1"/>
            </a:gra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49" name="Полилиния: фигура 22348">
              <a:extLst>
                <a:ext uri="{FF2B5EF4-FFF2-40B4-BE49-F238E27FC236}">
                  <a16:creationId xmlns:a16="http://schemas.microsoft.com/office/drawing/2014/main" id="{4271514A-D911-5766-F0B3-9492F533807E}"/>
                </a:ext>
              </a:extLst>
            </p:cNvPr>
            <p:cNvSpPr/>
            <p:nvPr/>
          </p:nvSpPr>
          <p:spPr>
            <a:xfrm flipV="1">
              <a:off x="13814812" y="4886309"/>
              <a:ext cx="2899282" cy="8434"/>
            </a:xfrm>
            <a:custGeom>
              <a:avLst/>
              <a:gdLst>
                <a:gd name="connsiteX0" fmla="*/ 2897179 w 2899282"/>
                <a:gd name="connsiteY0" fmla="*/ -623 h 8434"/>
                <a:gd name="connsiteX1" fmla="*/ -2104 w 2899282"/>
                <a:gd name="connsiteY1" fmla="*/ -623 h 8434"/>
                <a:gd name="connsiteX2" fmla="*/ -2104 w 2899282"/>
                <a:gd name="connsiteY2" fmla="*/ 7811 h 8434"/>
                <a:gd name="connsiteX3" fmla="*/ 2897179 w 2899282"/>
                <a:gd name="connsiteY3" fmla="*/ 7811 h 8434"/>
                <a:gd name="connsiteX4" fmla="*/ 2897179 w 2899282"/>
                <a:gd name="connsiteY4" fmla="*/ -623 h 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9282" h="8434">
                  <a:moveTo>
                    <a:pt x="2897179" y="-623"/>
                  </a:moveTo>
                  <a:lnTo>
                    <a:pt x="-2104" y="-623"/>
                  </a:lnTo>
                  <a:lnTo>
                    <a:pt x="-2104" y="7811"/>
                  </a:lnTo>
                  <a:lnTo>
                    <a:pt x="2897179" y="7811"/>
                  </a:lnTo>
                  <a:lnTo>
                    <a:pt x="2897179" y="-623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50" name="Полилиния: фигура 22349">
              <a:extLst>
                <a:ext uri="{FF2B5EF4-FFF2-40B4-BE49-F238E27FC236}">
                  <a16:creationId xmlns:a16="http://schemas.microsoft.com/office/drawing/2014/main" id="{F9FDA85D-8CAD-A875-C5C8-91636E210FE7}"/>
                </a:ext>
              </a:extLst>
            </p:cNvPr>
            <p:cNvSpPr/>
            <p:nvPr/>
          </p:nvSpPr>
          <p:spPr>
            <a:xfrm flipV="1">
              <a:off x="14867566" y="4754368"/>
              <a:ext cx="808977" cy="16548"/>
            </a:xfrm>
            <a:custGeom>
              <a:avLst/>
              <a:gdLst>
                <a:gd name="connsiteX0" fmla="*/ -2109 w 808977"/>
                <a:gd name="connsiteY0" fmla="*/ -738 h 16548"/>
                <a:gd name="connsiteX1" fmla="*/ 806868 w 808977"/>
                <a:gd name="connsiteY1" fmla="*/ -738 h 16548"/>
                <a:gd name="connsiteX2" fmla="*/ 781354 w 808977"/>
                <a:gd name="connsiteY2" fmla="*/ 15811 h 16548"/>
                <a:gd name="connsiteX3" fmla="*/ 23405 w 808977"/>
                <a:gd name="connsiteY3" fmla="*/ 15811 h 16548"/>
                <a:gd name="connsiteX4" fmla="*/ -2109 w 808977"/>
                <a:gd name="connsiteY4" fmla="*/ -738 h 1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977" h="16548">
                  <a:moveTo>
                    <a:pt x="-2109" y="-738"/>
                  </a:moveTo>
                  <a:lnTo>
                    <a:pt x="806868" y="-738"/>
                  </a:lnTo>
                  <a:lnTo>
                    <a:pt x="781354" y="15811"/>
                  </a:lnTo>
                  <a:lnTo>
                    <a:pt x="23405" y="15811"/>
                  </a:lnTo>
                  <a:lnTo>
                    <a:pt x="-2109" y="-738"/>
                  </a:lnTo>
                </a:path>
              </a:pathLst>
            </a:custGeom>
            <a:solidFill>
              <a:srgbClr val="B0B0B0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51" name="Полилиния: фигура 22350">
              <a:extLst>
                <a:ext uri="{FF2B5EF4-FFF2-40B4-BE49-F238E27FC236}">
                  <a16:creationId xmlns:a16="http://schemas.microsoft.com/office/drawing/2014/main" id="{234C6471-C4AD-75F0-B8EC-469B3966FD9A}"/>
                </a:ext>
              </a:extLst>
            </p:cNvPr>
            <p:cNvSpPr/>
            <p:nvPr/>
          </p:nvSpPr>
          <p:spPr>
            <a:xfrm flipV="1">
              <a:off x="14867566" y="5010134"/>
              <a:ext cx="808977" cy="16545"/>
            </a:xfrm>
            <a:custGeom>
              <a:avLst/>
              <a:gdLst>
                <a:gd name="connsiteX0" fmla="*/ -2109 w 808977"/>
                <a:gd name="connsiteY0" fmla="*/ 16036 h 16545"/>
                <a:gd name="connsiteX1" fmla="*/ 806868 w 808977"/>
                <a:gd name="connsiteY1" fmla="*/ 16036 h 16545"/>
                <a:gd name="connsiteX2" fmla="*/ 781354 w 808977"/>
                <a:gd name="connsiteY2" fmla="*/ -509 h 16545"/>
                <a:gd name="connsiteX3" fmla="*/ 23405 w 808977"/>
                <a:gd name="connsiteY3" fmla="*/ -509 h 16545"/>
                <a:gd name="connsiteX4" fmla="*/ -2109 w 808977"/>
                <a:gd name="connsiteY4" fmla="*/ 16036 h 16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977" h="16545">
                  <a:moveTo>
                    <a:pt x="-2109" y="16036"/>
                  </a:moveTo>
                  <a:lnTo>
                    <a:pt x="806868" y="16036"/>
                  </a:lnTo>
                  <a:lnTo>
                    <a:pt x="781354" y="-509"/>
                  </a:lnTo>
                  <a:lnTo>
                    <a:pt x="23405" y="-509"/>
                  </a:lnTo>
                  <a:lnTo>
                    <a:pt x="-2109" y="16036"/>
                  </a:lnTo>
                </a:path>
              </a:pathLst>
            </a:custGeom>
            <a:solidFill>
              <a:srgbClr val="B0B0B0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52" name="Полилиния: фигура 22351">
              <a:extLst>
                <a:ext uri="{FF2B5EF4-FFF2-40B4-BE49-F238E27FC236}">
                  <a16:creationId xmlns:a16="http://schemas.microsoft.com/office/drawing/2014/main" id="{4EDFBC82-0754-B4EE-92B6-E1A8933F8B8D}"/>
                </a:ext>
              </a:extLst>
            </p:cNvPr>
            <p:cNvSpPr/>
            <p:nvPr/>
          </p:nvSpPr>
          <p:spPr>
            <a:xfrm flipV="1">
              <a:off x="13814812" y="3757851"/>
              <a:ext cx="1346504" cy="1026528"/>
            </a:xfrm>
            <a:custGeom>
              <a:avLst/>
              <a:gdLst>
                <a:gd name="connsiteX0" fmla="*/ 560756 w 1346504"/>
                <a:gd name="connsiteY0" fmla="*/ -1176 h 1026528"/>
                <a:gd name="connsiteX1" fmla="*/ -1574 w 1346504"/>
                <a:gd name="connsiteY1" fmla="*/ -1176 h 1026528"/>
                <a:gd name="connsiteX2" fmla="*/ -1574 w 1346504"/>
                <a:gd name="connsiteY2" fmla="*/ 7244 h 1026528"/>
                <a:gd name="connsiteX3" fmla="*/ 560756 w 1346504"/>
                <a:gd name="connsiteY3" fmla="*/ 7244 h 1026528"/>
                <a:gd name="connsiteX4" fmla="*/ 1109295 w 1346504"/>
                <a:gd name="connsiteY4" fmla="*/ 234790 h 1026528"/>
                <a:gd name="connsiteX5" fmla="*/ 1336510 w 1346504"/>
                <a:gd name="connsiteY5" fmla="*/ 784116 h 1026528"/>
                <a:gd name="connsiteX6" fmla="*/ 1336510 w 1346504"/>
                <a:gd name="connsiteY6" fmla="*/ 1025352 h 1026528"/>
                <a:gd name="connsiteX7" fmla="*/ 1344930 w 1346504"/>
                <a:gd name="connsiteY7" fmla="*/ 1025352 h 1026528"/>
                <a:gd name="connsiteX8" fmla="*/ 1344930 w 1346504"/>
                <a:gd name="connsiteY8" fmla="*/ 784116 h 1026528"/>
                <a:gd name="connsiteX9" fmla="*/ 1115251 w 1346504"/>
                <a:gd name="connsiteY9" fmla="*/ 228833 h 1026528"/>
                <a:gd name="connsiteX10" fmla="*/ 560756 w 1346504"/>
                <a:gd name="connsiteY10" fmla="*/ -1176 h 102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504" h="1026528">
                  <a:moveTo>
                    <a:pt x="560756" y="-1176"/>
                  </a:moveTo>
                  <a:lnTo>
                    <a:pt x="-1574" y="-1176"/>
                  </a:lnTo>
                  <a:lnTo>
                    <a:pt x="-1574" y="7244"/>
                  </a:lnTo>
                  <a:lnTo>
                    <a:pt x="560756" y="7244"/>
                  </a:lnTo>
                  <a:cubicBezTo>
                    <a:pt x="767957" y="7244"/>
                    <a:pt x="962775" y="88054"/>
                    <a:pt x="1109295" y="234790"/>
                  </a:cubicBezTo>
                  <a:cubicBezTo>
                    <a:pt x="1255815" y="381513"/>
                    <a:pt x="1336510" y="576598"/>
                    <a:pt x="1336510" y="784116"/>
                  </a:cubicBezTo>
                  <a:lnTo>
                    <a:pt x="1336510" y="1025352"/>
                  </a:lnTo>
                  <a:lnTo>
                    <a:pt x="1344930" y="1025352"/>
                  </a:lnTo>
                  <a:lnTo>
                    <a:pt x="1344930" y="784116"/>
                  </a:lnTo>
                  <a:cubicBezTo>
                    <a:pt x="1344930" y="574350"/>
                    <a:pt x="1263358" y="377157"/>
                    <a:pt x="1115251" y="228833"/>
                  </a:cubicBezTo>
                  <a:cubicBezTo>
                    <a:pt x="967144" y="80498"/>
                    <a:pt x="770217" y="-1176"/>
                    <a:pt x="560756" y="-1176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53" name="Полилиния: фигура 22352">
              <a:extLst>
                <a:ext uri="{FF2B5EF4-FFF2-40B4-BE49-F238E27FC236}">
                  <a16:creationId xmlns:a16="http://schemas.microsoft.com/office/drawing/2014/main" id="{0ED8D0E2-A2E2-3703-BF76-97BBA2E1741A}"/>
                </a:ext>
              </a:extLst>
            </p:cNvPr>
            <p:cNvSpPr/>
            <p:nvPr/>
          </p:nvSpPr>
          <p:spPr>
            <a:xfrm flipV="1">
              <a:off x="13814812" y="5001384"/>
              <a:ext cx="1344091" cy="1021803"/>
            </a:xfrm>
            <a:custGeom>
              <a:avLst/>
              <a:gdLst>
                <a:gd name="connsiteX0" fmla="*/ 1342518 w 1344091"/>
                <a:gd name="connsiteY0" fmla="*/ -69 h 1021803"/>
                <a:gd name="connsiteX1" fmla="*/ 1334085 w 1344091"/>
                <a:gd name="connsiteY1" fmla="*/ -69 h 1021803"/>
                <a:gd name="connsiteX2" fmla="*/ 1334085 w 1344091"/>
                <a:gd name="connsiteY2" fmla="*/ 240050 h 1021803"/>
                <a:gd name="connsiteX3" fmla="*/ 1107365 w 1344091"/>
                <a:gd name="connsiteY3" fmla="*/ 786826 h 1021803"/>
                <a:gd name="connsiteX4" fmla="*/ 560020 w 1344091"/>
                <a:gd name="connsiteY4" fmla="*/ 1013316 h 1021803"/>
                <a:gd name="connsiteX5" fmla="*/ -1574 w 1344091"/>
                <a:gd name="connsiteY5" fmla="*/ 1013316 h 1021803"/>
                <a:gd name="connsiteX6" fmla="*/ -1574 w 1344091"/>
                <a:gd name="connsiteY6" fmla="*/ 1021735 h 1021803"/>
                <a:gd name="connsiteX7" fmla="*/ 560020 w 1344091"/>
                <a:gd name="connsiteY7" fmla="*/ 1021735 h 1021803"/>
                <a:gd name="connsiteX8" fmla="*/ 1113334 w 1344091"/>
                <a:gd name="connsiteY8" fmla="*/ 792768 h 1021803"/>
                <a:gd name="connsiteX9" fmla="*/ 1342518 w 1344091"/>
                <a:gd name="connsiteY9" fmla="*/ 240050 h 1021803"/>
                <a:gd name="connsiteX10" fmla="*/ 1342518 w 1344091"/>
                <a:gd name="connsiteY10" fmla="*/ -69 h 102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4091" h="1021803">
                  <a:moveTo>
                    <a:pt x="1342518" y="-69"/>
                  </a:moveTo>
                  <a:lnTo>
                    <a:pt x="1334085" y="-69"/>
                  </a:lnTo>
                  <a:lnTo>
                    <a:pt x="1334085" y="240050"/>
                  </a:lnTo>
                  <a:cubicBezTo>
                    <a:pt x="1334085" y="446589"/>
                    <a:pt x="1253568" y="640776"/>
                    <a:pt x="1107365" y="786826"/>
                  </a:cubicBezTo>
                  <a:cubicBezTo>
                    <a:pt x="961163" y="932876"/>
                    <a:pt x="766776" y="1013316"/>
                    <a:pt x="560020" y="1013316"/>
                  </a:cubicBezTo>
                  <a:lnTo>
                    <a:pt x="-1574" y="1013316"/>
                  </a:lnTo>
                  <a:lnTo>
                    <a:pt x="-1574" y="1021735"/>
                  </a:lnTo>
                  <a:lnTo>
                    <a:pt x="560020" y="1021735"/>
                  </a:lnTo>
                  <a:cubicBezTo>
                    <a:pt x="769024" y="1021735"/>
                    <a:pt x="965531" y="940416"/>
                    <a:pt x="1113334" y="792768"/>
                  </a:cubicBezTo>
                  <a:cubicBezTo>
                    <a:pt x="1261124" y="645131"/>
                    <a:pt x="1342518" y="448842"/>
                    <a:pt x="1342518" y="240050"/>
                  </a:cubicBezTo>
                  <a:lnTo>
                    <a:pt x="1342518" y="-69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54" name="Полилиния: фигура 22353">
              <a:extLst>
                <a:ext uri="{FF2B5EF4-FFF2-40B4-BE49-F238E27FC236}">
                  <a16:creationId xmlns:a16="http://schemas.microsoft.com/office/drawing/2014/main" id="{81AD4863-8047-4991-5E2F-E87E274A4050}"/>
                </a:ext>
              </a:extLst>
            </p:cNvPr>
            <p:cNvSpPr/>
            <p:nvPr/>
          </p:nvSpPr>
          <p:spPr>
            <a:xfrm flipV="1">
              <a:off x="15383047" y="3757851"/>
              <a:ext cx="1331048" cy="1024178"/>
            </a:xfrm>
            <a:custGeom>
              <a:avLst/>
              <a:gdLst>
                <a:gd name="connsiteX0" fmla="*/ 1328409 w 1331048"/>
                <a:gd name="connsiteY0" fmla="*/ -1177 h 1024178"/>
                <a:gd name="connsiteX1" fmla="*/ 781357 w 1331048"/>
                <a:gd name="connsiteY1" fmla="*/ -1177 h 1024178"/>
                <a:gd name="connsiteX2" fmla="*/ 226976 w 1331048"/>
                <a:gd name="connsiteY2" fmla="*/ 228299 h 1024178"/>
                <a:gd name="connsiteX3" fmla="*/ -2639 w 1331048"/>
                <a:gd name="connsiteY3" fmla="*/ 782311 h 1024178"/>
                <a:gd name="connsiteX4" fmla="*/ -2639 w 1331048"/>
                <a:gd name="connsiteY4" fmla="*/ 1023002 h 1024178"/>
                <a:gd name="connsiteX5" fmla="*/ 5781 w 1331048"/>
                <a:gd name="connsiteY5" fmla="*/ 1023002 h 1024178"/>
                <a:gd name="connsiteX6" fmla="*/ 5781 w 1331048"/>
                <a:gd name="connsiteY6" fmla="*/ 782311 h 1024178"/>
                <a:gd name="connsiteX7" fmla="*/ 232946 w 1331048"/>
                <a:gd name="connsiteY7" fmla="*/ 234268 h 1024178"/>
                <a:gd name="connsiteX8" fmla="*/ 781357 w 1331048"/>
                <a:gd name="connsiteY8" fmla="*/ 7256 h 1024178"/>
                <a:gd name="connsiteX9" fmla="*/ 1328409 w 1331048"/>
                <a:gd name="connsiteY9" fmla="*/ 7256 h 1024178"/>
                <a:gd name="connsiteX10" fmla="*/ 1328409 w 1331048"/>
                <a:gd name="connsiteY10" fmla="*/ -1177 h 102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1048" h="1024178">
                  <a:moveTo>
                    <a:pt x="1328409" y="-1177"/>
                  </a:moveTo>
                  <a:lnTo>
                    <a:pt x="781357" y="-1177"/>
                  </a:lnTo>
                  <a:cubicBezTo>
                    <a:pt x="571947" y="-1177"/>
                    <a:pt x="375084" y="80319"/>
                    <a:pt x="226976" y="228299"/>
                  </a:cubicBezTo>
                  <a:cubicBezTo>
                    <a:pt x="78907" y="376292"/>
                    <a:pt x="-2639" y="573041"/>
                    <a:pt x="-2639" y="782311"/>
                  </a:cubicBezTo>
                  <a:lnTo>
                    <a:pt x="-2639" y="1023002"/>
                  </a:lnTo>
                  <a:lnTo>
                    <a:pt x="5781" y="1023002"/>
                  </a:lnTo>
                  <a:lnTo>
                    <a:pt x="5781" y="782311"/>
                  </a:lnTo>
                  <a:cubicBezTo>
                    <a:pt x="5781" y="575289"/>
                    <a:pt x="86464" y="380661"/>
                    <a:pt x="232946" y="234268"/>
                  </a:cubicBezTo>
                  <a:cubicBezTo>
                    <a:pt x="379440" y="87875"/>
                    <a:pt x="574195" y="7256"/>
                    <a:pt x="781357" y="7256"/>
                  </a:cubicBezTo>
                  <a:lnTo>
                    <a:pt x="1328409" y="7256"/>
                  </a:lnTo>
                  <a:lnTo>
                    <a:pt x="1328409" y="-1177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  <p:sp>
          <p:nvSpPr>
            <p:cNvPr id="22355" name="Полилиния: фигура 22354">
              <a:extLst>
                <a:ext uri="{FF2B5EF4-FFF2-40B4-BE49-F238E27FC236}">
                  <a16:creationId xmlns:a16="http://schemas.microsoft.com/office/drawing/2014/main" id="{4A2BE8C1-12C8-8772-9D90-6BBA19B3E03C}"/>
                </a:ext>
              </a:extLst>
            </p:cNvPr>
            <p:cNvSpPr/>
            <p:nvPr/>
          </p:nvSpPr>
          <p:spPr>
            <a:xfrm flipV="1">
              <a:off x="15386768" y="5004419"/>
              <a:ext cx="1327327" cy="1018768"/>
            </a:xfrm>
            <a:custGeom>
              <a:avLst/>
              <a:gdLst>
                <a:gd name="connsiteX0" fmla="*/ 5792 w 1327327"/>
                <a:gd name="connsiteY0" fmla="*/ -67 h 1018768"/>
                <a:gd name="connsiteX1" fmla="*/ -2641 w 1327327"/>
                <a:gd name="connsiteY1" fmla="*/ -67 h 1018768"/>
                <a:gd name="connsiteX2" fmla="*/ -2641 w 1327327"/>
                <a:gd name="connsiteY2" fmla="*/ 239328 h 1018768"/>
                <a:gd name="connsiteX3" fmla="*/ 226251 w 1327327"/>
                <a:gd name="connsiteY3" fmla="*/ 790433 h 1018768"/>
                <a:gd name="connsiteX4" fmla="*/ 778778 w 1327327"/>
                <a:gd name="connsiteY4" fmla="*/ 1018701 h 1018768"/>
                <a:gd name="connsiteX5" fmla="*/ 1324687 w 1327327"/>
                <a:gd name="connsiteY5" fmla="*/ 1018701 h 1018768"/>
                <a:gd name="connsiteX6" fmla="*/ 1324687 w 1327327"/>
                <a:gd name="connsiteY6" fmla="*/ 1010267 h 1018768"/>
                <a:gd name="connsiteX7" fmla="*/ 778778 w 1327327"/>
                <a:gd name="connsiteY7" fmla="*/ 1010267 h 1018768"/>
                <a:gd name="connsiteX8" fmla="*/ 232195 w 1327327"/>
                <a:gd name="connsiteY8" fmla="*/ 784465 h 1018768"/>
                <a:gd name="connsiteX9" fmla="*/ 5792 w 1327327"/>
                <a:gd name="connsiteY9" fmla="*/ 239328 h 1018768"/>
                <a:gd name="connsiteX10" fmla="*/ 5792 w 1327327"/>
                <a:gd name="connsiteY10" fmla="*/ -67 h 101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7327" h="1018768">
                  <a:moveTo>
                    <a:pt x="5792" y="-67"/>
                  </a:moveTo>
                  <a:lnTo>
                    <a:pt x="-2641" y="-67"/>
                  </a:lnTo>
                  <a:lnTo>
                    <a:pt x="-2641" y="239328"/>
                  </a:lnTo>
                  <a:cubicBezTo>
                    <a:pt x="-2641" y="447519"/>
                    <a:pt x="78652" y="643227"/>
                    <a:pt x="226251" y="790433"/>
                  </a:cubicBezTo>
                  <a:cubicBezTo>
                    <a:pt x="373825" y="937640"/>
                    <a:pt x="570053" y="1018701"/>
                    <a:pt x="778778" y="1018701"/>
                  </a:cubicBezTo>
                  <a:lnTo>
                    <a:pt x="1324687" y="1018701"/>
                  </a:lnTo>
                  <a:lnTo>
                    <a:pt x="1324687" y="1010267"/>
                  </a:lnTo>
                  <a:lnTo>
                    <a:pt x="778778" y="1010267"/>
                  </a:lnTo>
                  <a:cubicBezTo>
                    <a:pt x="572301" y="1010267"/>
                    <a:pt x="378194" y="930083"/>
                    <a:pt x="232195" y="784465"/>
                  </a:cubicBezTo>
                  <a:cubicBezTo>
                    <a:pt x="86196" y="638857"/>
                    <a:pt x="5792" y="445261"/>
                    <a:pt x="5792" y="239328"/>
                  </a:cubicBezTo>
                  <a:lnTo>
                    <a:pt x="5792" y="-67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600" dirty="0"/>
            </a:p>
          </p:txBody>
        </p:sp>
      </p:grpSp>
      <p:sp>
        <p:nvSpPr>
          <p:cNvPr id="22637" name="Полилиния: фигура 22636">
            <a:extLst>
              <a:ext uri="{FF2B5EF4-FFF2-40B4-BE49-F238E27FC236}">
                <a16:creationId xmlns:a16="http://schemas.microsoft.com/office/drawing/2014/main" id="{8B28FEF7-D1F4-3B72-952A-73DD00357CF1}"/>
              </a:ext>
            </a:extLst>
          </p:cNvPr>
          <p:cNvSpPr/>
          <p:nvPr/>
        </p:nvSpPr>
        <p:spPr>
          <a:xfrm>
            <a:off x="8416499" y="4681105"/>
            <a:ext cx="2195030" cy="850679"/>
          </a:xfrm>
          <a:custGeom>
            <a:avLst/>
            <a:gdLst>
              <a:gd name="connsiteX0" fmla="*/ 55880 w 2382520"/>
              <a:gd name="connsiteY0" fmla="*/ 863600 h 944880"/>
              <a:gd name="connsiteX1" fmla="*/ 10160 w 2382520"/>
              <a:gd name="connsiteY1" fmla="*/ 675640 h 944880"/>
              <a:gd name="connsiteX2" fmla="*/ 0 w 2382520"/>
              <a:gd name="connsiteY2" fmla="*/ 0 h 944880"/>
              <a:gd name="connsiteX3" fmla="*/ 1351280 w 2382520"/>
              <a:gd name="connsiteY3" fmla="*/ 30480 h 944880"/>
              <a:gd name="connsiteX4" fmla="*/ 1356360 w 2382520"/>
              <a:gd name="connsiteY4" fmla="*/ 355600 h 944880"/>
              <a:gd name="connsiteX5" fmla="*/ 1818640 w 2382520"/>
              <a:gd name="connsiteY5" fmla="*/ 355600 h 944880"/>
              <a:gd name="connsiteX6" fmla="*/ 1823720 w 2382520"/>
              <a:gd name="connsiteY6" fmla="*/ 426720 h 944880"/>
              <a:gd name="connsiteX7" fmla="*/ 1935480 w 2382520"/>
              <a:gd name="connsiteY7" fmla="*/ 447040 h 944880"/>
              <a:gd name="connsiteX8" fmla="*/ 1976120 w 2382520"/>
              <a:gd name="connsiteY8" fmla="*/ 254000 h 944880"/>
              <a:gd name="connsiteX9" fmla="*/ 2067560 w 2382520"/>
              <a:gd name="connsiteY9" fmla="*/ 198120 h 944880"/>
              <a:gd name="connsiteX10" fmla="*/ 2118360 w 2382520"/>
              <a:gd name="connsiteY10" fmla="*/ 238760 h 944880"/>
              <a:gd name="connsiteX11" fmla="*/ 2128520 w 2382520"/>
              <a:gd name="connsiteY11" fmla="*/ 304800 h 944880"/>
              <a:gd name="connsiteX12" fmla="*/ 2143760 w 2382520"/>
              <a:gd name="connsiteY12" fmla="*/ 350520 h 944880"/>
              <a:gd name="connsiteX13" fmla="*/ 2159000 w 2382520"/>
              <a:gd name="connsiteY13" fmla="*/ 401320 h 944880"/>
              <a:gd name="connsiteX14" fmla="*/ 2184400 w 2382520"/>
              <a:gd name="connsiteY14" fmla="*/ 462280 h 944880"/>
              <a:gd name="connsiteX15" fmla="*/ 2204720 w 2382520"/>
              <a:gd name="connsiteY15" fmla="*/ 523240 h 944880"/>
              <a:gd name="connsiteX16" fmla="*/ 2250440 w 2382520"/>
              <a:gd name="connsiteY16" fmla="*/ 579120 h 944880"/>
              <a:gd name="connsiteX17" fmla="*/ 2301240 w 2382520"/>
              <a:gd name="connsiteY17" fmla="*/ 645160 h 944880"/>
              <a:gd name="connsiteX18" fmla="*/ 2377440 w 2382520"/>
              <a:gd name="connsiteY18" fmla="*/ 833120 h 944880"/>
              <a:gd name="connsiteX19" fmla="*/ 2382520 w 2382520"/>
              <a:gd name="connsiteY19" fmla="*/ 944880 h 944880"/>
              <a:gd name="connsiteX20" fmla="*/ 2296160 w 2382520"/>
              <a:gd name="connsiteY20" fmla="*/ 934720 h 944880"/>
              <a:gd name="connsiteX21" fmla="*/ 106680 w 2382520"/>
              <a:gd name="connsiteY21" fmla="*/ 909320 h 944880"/>
              <a:gd name="connsiteX22" fmla="*/ 55880 w 2382520"/>
              <a:gd name="connsiteY22" fmla="*/ 86360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82520" h="944880">
                <a:moveTo>
                  <a:pt x="55880" y="863600"/>
                </a:moveTo>
                <a:lnTo>
                  <a:pt x="10160" y="675640"/>
                </a:lnTo>
                <a:lnTo>
                  <a:pt x="0" y="0"/>
                </a:lnTo>
                <a:lnTo>
                  <a:pt x="1351280" y="30480"/>
                </a:lnTo>
                <a:cubicBezTo>
                  <a:pt x="1352973" y="138853"/>
                  <a:pt x="1354667" y="247227"/>
                  <a:pt x="1356360" y="355600"/>
                </a:cubicBezTo>
                <a:lnTo>
                  <a:pt x="1818640" y="355600"/>
                </a:lnTo>
                <a:lnTo>
                  <a:pt x="1823720" y="426720"/>
                </a:lnTo>
                <a:lnTo>
                  <a:pt x="1935480" y="447040"/>
                </a:lnTo>
                <a:lnTo>
                  <a:pt x="1976120" y="254000"/>
                </a:lnTo>
                <a:lnTo>
                  <a:pt x="2067560" y="198120"/>
                </a:lnTo>
                <a:lnTo>
                  <a:pt x="2118360" y="238760"/>
                </a:lnTo>
                <a:lnTo>
                  <a:pt x="2128520" y="304800"/>
                </a:lnTo>
                <a:lnTo>
                  <a:pt x="2143760" y="350520"/>
                </a:lnTo>
                <a:lnTo>
                  <a:pt x="2159000" y="401320"/>
                </a:lnTo>
                <a:lnTo>
                  <a:pt x="2184400" y="462280"/>
                </a:lnTo>
                <a:lnTo>
                  <a:pt x="2204720" y="523240"/>
                </a:lnTo>
                <a:lnTo>
                  <a:pt x="2250440" y="579120"/>
                </a:lnTo>
                <a:lnTo>
                  <a:pt x="2301240" y="645160"/>
                </a:lnTo>
                <a:lnTo>
                  <a:pt x="2377440" y="833120"/>
                </a:lnTo>
                <a:lnTo>
                  <a:pt x="2382520" y="944880"/>
                </a:lnTo>
                <a:cubicBezTo>
                  <a:pt x="2319806" y="938609"/>
                  <a:pt x="2348567" y="942207"/>
                  <a:pt x="2296160" y="934720"/>
                </a:cubicBezTo>
                <a:lnTo>
                  <a:pt x="106680" y="909320"/>
                </a:lnTo>
                <a:lnTo>
                  <a:pt x="55880" y="863600"/>
                </a:lnTo>
                <a:close/>
              </a:path>
            </a:pathLst>
          </a:custGeom>
          <a:solidFill>
            <a:srgbClr val="F2F2F2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453F52B-89B3-E79C-C51F-F17723C5F284}"/>
              </a:ext>
            </a:extLst>
          </p:cNvPr>
          <p:cNvGrpSpPr/>
          <p:nvPr/>
        </p:nvGrpSpPr>
        <p:grpSpPr>
          <a:xfrm rot="20981662">
            <a:off x="8091555" y="4117981"/>
            <a:ext cx="3734323" cy="2000157"/>
            <a:chOff x="6044149" y="3599091"/>
            <a:chExt cx="4053294" cy="2221646"/>
          </a:xfrm>
        </p:grpSpPr>
        <p:grpSp>
          <p:nvGrpSpPr>
            <p:cNvPr id="12867" name="Группа 12866">
              <a:extLst>
                <a:ext uri="{FF2B5EF4-FFF2-40B4-BE49-F238E27FC236}">
                  <a16:creationId xmlns:a16="http://schemas.microsoft.com/office/drawing/2014/main" id="{2579CA51-E7A3-A49A-0E73-DE23E8B27AC4}"/>
                </a:ext>
              </a:extLst>
            </p:cNvPr>
            <p:cNvGrpSpPr/>
            <p:nvPr/>
          </p:nvGrpSpPr>
          <p:grpSpPr>
            <a:xfrm>
              <a:off x="6101662" y="3778705"/>
              <a:ext cx="3995781" cy="1487819"/>
              <a:chOff x="3889830" y="5606440"/>
              <a:chExt cx="4166335" cy="169320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15435A-F843-FBC8-CAE9-2492DFA97933}"/>
                  </a:ext>
                </a:extLst>
              </p:cNvPr>
              <p:cNvSpPr txBox="1"/>
              <p:nvPr/>
            </p:nvSpPr>
            <p:spPr>
              <a:xfrm rot="618338">
                <a:off x="5826555" y="6066170"/>
                <a:ext cx="2229610" cy="81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Bebas Neue Cyrillic" panose="02000506000000020004" pitchFamily="2" charset="0"/>
                  </a:rPr>
                  <a:t>Логистический</a:t>
                </a:r>
                <a:endParaRPr lang="en-US" dirty="0">
                  <a:latin typeface="Bebas Neue Cyrillic" panose="02000506000000020004" pitchFamily="2" charset="0"/>
                </a:endParaRPr>
              </a:p>
              <a:p>
                <a:r>
                  <a:rPr lang="en-US" dirty="0">
                    <a:latin typeface="Bebas Neue Cyrillic" panose="02000506000000020004" pitchFamily="2" charset="0"/>
                  </a:rPr>
                  <a:t>                    </a:t>
                </a:r>
                <a:r>
                  <a:rPr lang="ru-RU" dirty="0">
                    <a:latin typeface="Bebas Neue Cyrillic" panose="02000506000000020004" pitchFamily="2" charset="0"/>
                  </a:rPr>
                  <a:t>центр</a:t>
                </a:r>
              </a:p>
            </p:txBody>
          </p:sp>
          <p:pic>
            <p:nvPicPr>
              <p:cNvPr id="12866" name="Рисунок 12865">
                <a:extLst>
                  <a:ext uri="{FF2B5EF4-FFF2-40B4-BE49-F238E27FC236}">
                    <a16:creationId xmlns:a16="http://schemas.microsoft.com/office/drawing/2014/main" id="{D6D69515-F660-C9AE-99A3-64D544E01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618338">
                <a:off x="3889830" y="5606440"/>
                <a:ext cx="3154301" cy="1693206"/>
              </a:xfrm>
              <a:prstGeom prst="rect">
                <a:avLst/>
              </a:prstGeom>
            </p:spPr>
          </p:pic>
        </p:grpSp>
        <p:sp>
          <p:nvSpPr>
            <p:cNvPr id="22638" name="Прямоугольник 22637">
              <a:extLst>
                <a:ext uri="{FF2B5EF4-FFF2-40B4-BE49-F238E27FC236}">
                  <a16:creationId xmlns:a16="http://schemas.microsoft.com/office/drawing/2014/main" id="{2CC7E5A3-C9E3-1369-D0E5-A754EB9893B3}"/>
                </a:ext>
              </a:extLst>
            </p:cNvPr>
            <p:cNvSpPr/>
            <p:nvPr/>
          </p:nvSpPr>
          <p:spPr>
            <a:xfrm rot="7129814">
              <a:off x="5954391" y="3924673"/>
              <a:ext cx="291644" cy="11212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2641" name="Прямоугольник 22640">
              <a:extLst>
                <a:ext uri="{FF2B5EF4-FFF2-40B4-BE49-F238E27FC236}">
                  <a16:creationId xmlns:a16="http://schemas.microsoft.com/office/drawing/2014/main" id="{76387E2E-7871-3080-36E8-5480E41E8850}"/>
                </a:ext>
              </a:extLst>
            </p:cNvPr>
            <p:cNvSpPr/>
            <p:nvPr/>
          </p:nvSpPr>
          <p:spPr>
            <a:xfrm rot="12639340">
              <a:off x="7605843" y="3599091"/>
              <a:ext cx="518160" cy="28447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300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2642" name="Прямоугольник 22641">
              <a:extLst>
                <a:ext uri="{FF2B5EF4-FFF2-40B4-BE49-F238E27FC236}">
                  <a16:creationId xmlns:a16="http://schemas.microsoft.com/office/drawing/2014/main" id="{851ADDCB-2469-A8E2-A020-04EF81EB7B84}"/>
                </a:ext>
              </a:extLst>
            </p:cNvPr>
            <p:cNvSpPr/>
            <p:nvPr/>
          </p:nvSpPr>
          <p:spPr>
            <a:xfrm rot="17983173">
              <a:off x="8564617" y="5372075"/>
              <a:ext cx="298988" cy="20806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24000">
                  <a:schemeClr val="bg1">
                    <a:alpha val="81000"/>
                  </a:schemeClr>
                </a:gs>
                <a:gs pos="52000">
                  <a:schemeClr val="bg1">
                    <a:alpha val="57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2649" name="Прямоугольник 22648">
              <a:extLst>
                <a:ext uri="{FF2B5EF4-FFF2-40B4-BE49-F238E27FC236}">
                  <a16:creationId xmlns:a16="http://schemas.microsoft.com/office/drawing/2014/main" id="{B94D27A9-17FD-0EA5-269C-615102AD184F}"/>
                </a:ext>
              </a:extLst>
            </p:cNvPr>
            <p:cNvSpPr/>
            <p:nvPr/>
          </p:nvSpPr>
          <p:spPr>
            <a:xfrm rot="1770015">
              <a:off x="6688556" y="5708018"/>
              <a:ext cx="311742" cy="11271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57161A2-332A-DD19-A762-E03AA959C4F0}"/>
              </a:ext>
            </a:extLst>
          </p:cNvPr>
          <p:cNvGrpSpPr/>
          <p:nvPr/>
        </p:nvGrpSpPr>
        <p:grpSpPr>
          <a:xfrm>
            <a:off x="4231329" y="5071613"/>
            <a:ext cx="730008" cy="647626"/>
            <a:chOff x="4199376" y="5193732"/>
            <a:chExt cx="792362" cy="719341"/>
          </a:xfrm>
        </p:grpSpPr>
        <p:grpSp>
          <p:nvGrpSpPr>
            <p:cNvPr id="19176" name="Группа 19175">
              <a:extLst>
                <a:ext uri="{FF2B5EF4-FFF2-40B4-BE49-F238E27FC236}">
                  <a16:creationId xmlns:a16="http://schemas.microsoft.com/office/drawing/2014/main" id="{68FB00FD-7E2D-3BB6-44D2-B456F6E4D9E7}"/>
                </a:ext>
              </a:extLst>
            </p:cNvPr>
            <p:cNvGrpSpPr/>
            <p:nvPr/>
          </p:nvGrpSpPr>
          <p:grpSpPr>
            <a:xfrm>
              <a:off x="4199376" y="5279757"/>
              <a:ext cx="792362" cy="592466"/>
              <a:chOff x="874368" y="3345765"/>
              <a:chExt cx="916330" cy="685159"/>
            </a:xfrm>
          </p:grpSpPr>
          <p:grpSp>
            <p:nvGrpSpPr>
              <p:cNvPr id="19165" name="Группа 19164">
                <a:extLst>
                  <a:ext uri="{FF2B5EF4-FFF2-40B4-BE49-F238E27FC236}">
                    <a16:creationId xmlns:a16="http://schemas.microsoft.com/office/drawing/2014/main" id="{A685B500-E811-9E49-D4CD-830BF547E63F}"/>
                  </a:ext>
                </a:extLst>
              </p:cNvPr>
              <p:cNvGrpSpPr/>
              <p:nvPr/>
            </p:nvGrpSpPr>
            <p:grpSpPr>
              <a:xfrm>
                <a:off x="874368" y="3345765"/>
                <a:ext cx="916330" cy="643623"/>
                <a:chOff x="-1738174" y="7378039"/>
                <a:chExt cx="916330" cy="643623"/>
              </a:xfrm>
            </p:grpSpPr>
            <p:sp>
              <p:nvSpPr>
                <p:cNvPr id="19166" name="Полилиния: фигура 19165">
                  <a:extLst>
                    <a:ext uri="{FF2B5EF4-FFF2-40B4-BE49-F238E27FC236}">
                      <a16:creationId xmlns:a16="http://schemas.microsoft.com/office/drawing/2014/main" id="{339B79DC-94D7-658E-9DAE-ED37373795B8}"/>
                    </a:ext>
                  </a:extLst>
                </p:cNvPr>
                <p:cNvSpPr/>
                <p:nvPr/>
              </p:nvSpPr>
              <p:spPr>
                <a:xfrm flipV="1">
                  <a:off x="-1035064" y="7378039"/>
                  <a:ext cx="8420" cy="16840"/>
                </a:xfrm>
                <a:custGeom>
                  <a:avLst/>
                  <a:gdLst>
                    <a:gd name="connsiteX0" fmla="*/ 6973 w 8420"/>
                    <a:gd name="connsiteY0" fmla="*/ -2229 h 16840"/>
                    <a:gd name="connsiteX1" fmla="*/ -1447 w 8420"/>
                    <a:gd name="connsiteY1" fmla="*/ -2229 h 16840"/>
                    <a:gd name="connsiteX2" fmla="*/ -1447 w 8420"/>
                    <a:gd name="connsiteY2" fmla="*/ 14612 h 16840"/>
                    <a:gd name="connsiteX3" fmla="*/ 6973 w 8420"/>
                    <a:gd name="connsiteY3" fmla="*/ 14612 h 16840"/>
                    <a:gd name="connsiteX4" fmla="*/ 6973 w 8420"/>
                    <a:gd name="connsiteY4" fmla="*/ -2229 h 16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0" h="16840">
                      <a:moveTo>
                        <a:pt x="6973" y="-2229"/>
                      </a:moveTo>
                      <a:lnTo>
                        <a:pt x="-1447" y="-2229"/>
                      </a:lnTo>
                      <a:lnTo>
                        <a:pt x="-1447" y="14612"/>
                      </a:lnTo>
                      <a:lnTo>
                        <a:pt x="6973" y="14612"/>
                      </a:lnTo>
                      <a:lnTo>
                        <a:pt x="6973" y="-2229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67" name="Полилиния: фигура 19166">
                  <a:extLst>
                    <a:ext uri="{FF2B5EF4-FFF2-40B4-BE49-F238E27FC236}">
                      <a16:creationId xmlns:a16="http://schemas.microsoft.com/office/drawing/2014/main" id="{7176EC89-33CE-E59F-0B31-9BEDE542AE0F}"/>
                    </a:ext>
                  </a:extLst>
                </p:cNvPr>
                <p:cNvSpPr/>
                <p:nvPr/>
              </p:nvSpPr>
              <p:spPr>
                <a:xfrm flipV="1">
                  <a:off x="-914935" y="7378039"/>
                  <a:ext cx="8420" cy="16840"/>
                </a:xfrm>
                <a:custGeom>
                  <a:avLst/>
                  <a:gdLst>
                    <a:gd name="connsiteX0" fmla="*/ 6891 w 8420"/>
                    <a:gd name="connsiteY0" fmla="*/ -2229 h 16840"/>
                    <a:gd name="connsiteX1" fmla="*/ -1529 w 8420"/>
                    <a:gd name="connsiteY1" fmla="*/ -2229 h 16840"/>
                    <a:gd name="connsiteX2" fmla="*/ -1529 w 8420"/>
                    <a:gd name="connsiteY2" fmla="*/ 14612 h 16840"/>
                    <a:gd name="connsiteX3" fmla="*/ 6891 w 8420"/>
                    <a:gd name="connsiteY3" fmla="*/ 14612 h 16840"/>
                    <a:gd name="connsiteX4" fmla="*/ 6891 w 8420"/>
                    <a:gd name="connsiteY4" fmla="*/ -2229 h 16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0" h="16840">
                      <a:moveTo>
                        <a:pt x="6891" y="-2229"/>
                      </a:moveTo>
                      <a:lnTo>
                        <a:pt x="-1529" y="-2229"/>
                      </a:lnTo>
                      <a:lnTo>
                        <a:pt x="-1529" y="14612"/>
                      </a:lnTo>
                      <a:lnTo>
                        <a:pt x="6891" y="14612"/>
                      </a:lnTo>
                      <a:lnTo>
                        <a:pt x="6891" y="-2229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68" name="Полилиния: фигура 19167">
                  <a:extLst>
                    <a:ext uri="{FF2B5EF4-FFF2-40B4-BE49-F238E27FC236}">
                      <a16:creationId xmlns:a16="http://schemas.microsoft.com/office/drawing/2014/main" id="{E57AFD12-E681-E18A-E078-D495C11CBC6E}"/>
                    </a:ext>
                  </a:extLst>
                </p:cNvPr>
                <p:cNvSpPr/>
                <p:nvPr/>
              </p:nvSpPr>
              <p:spPr>
                <a:xfrm flipV="1">
                  <a:off x="-1738174" y="7971561"/>
                  <a:ext cx="16852" cy="8432"/>
                </a:xfrm>
                <a:custGeom>
                  <a:avLst/>
                  <a:gdLst>
                    <a:gd name="connsiteX0" fmla="*/ 15882 w 16852"/>
                    <a:gd name="connsiteY0" fmla="*/ -1703 h 8432"/>
                    <a:gd name="connsiteX1" fmla="*/ -970 w 16852"/>
                    <a:gd name="connsiteY1" fmla="*/ -1703 h 8432"/>
                    <a:gd name="connsiteX2" fmla="*/ -970 w 16852"/>
                    <a:gd name="connsiteY2" fmla="*/ 6730 h 8432"/>
                    <a:gd name="connsiteX3" fmla="*/ 15882 w 16852"/>
                    <a:gd name="connsiteY3" fmla="*/ 6730 h 8432"/>
                    <a:gd name="connsiteX4" fmla="*/ 15882 w 16852"/>
                    <a:gd name="connsiteY4" fmla="*/ -1703 h 8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52" h="8432">
                      <a:moveTo>
                        <a:pt x="15882" y="-1703"/>
                      </a:moveTo>
                      <a:lnTo>
                        <a:pt x="-970" y="-1703"/>
                      </a:lnTo>
                      <a:lnTo>
                        <a:pt x="-970" y="6730"/>
                      </a:lnTo>
                      <a:lnTo>
                        <a:pt x="15882" y="6730"/>
                      </a:lnTo>
                      <a:lnTo>
                        <a:pt x="15882" y="-1703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69" name="Полилиния: фигура 19168">
                  <a:extLst>
                    <a:ext uri="{FF2B5EF4-FFF2-40B4-BE49-F238E27FC236}">
                      <a16:creationId xmlns:a16="http://schemas.microsoft.com/office/drawing/2014/main" id="{DDA24705-E956-4822-EA58-E7B59DFE8F80}"/>
                    </a:ext>
                  </a:extLst>
                </p:cNvPr>
                <p:cNvSpPr/>
                <p:nvPr/>
              </p:nvSpPr>
              <p:spPr>
                <a:xfrm flipV="1">
                  <a:off x="-1738174" y="7851432"/>
                  <a:ext cx="16852" cy="8432"/>
                </a:xfrm>
                <a:custGeom>
                  <a:avLst/>
                  <a:gdLst>
                    <a:gd name="connsiteX0" fmla="*/ 15882 w 16852"/>
                    <a:gd name="connsiteY0" fmla="*/ -1810 h 8432"/>
                    <a:gd name="connsiteX1" fmla="*/ -970 w 16852"/>
                    <a:gd name="connsiteY1" fmla="*/ -1810 h 8432"/>
                    <a:gd name="connsiteX2" fmla="*/ -970 w 16852"/>
                    <a:gd name="connsiteY2" fmla="*/ 6623 h 8432"/>
                    <a:gd name="connsiteX3" fmla="*/ 15882 w 16852"/>
                    <a:gd name="connsiteY3" fmla="*/ 6623 h 8432"/>
                    <a:gd name="connsiteX4" fmla="*/ 15882 w 16852"/>
                    <a:gd name="connsiteY4" fmla="*/ -1810 h 8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52" h="8432">
                      <a:moveTo>
                        <a:pt x="15882" y="-1810"/>
                      </a:moveTo>
                      <a:lnTo>
                        <a:pt x="-970" y="-1810"/>
                      </a:lnTo>
                      <a:lnTo>
                        <a:pt x="-970" y="6623"/>
                      </a:lnTo>
                      <a:lnTo>
                        <a:pt x="15882" y="6623"/>
                      </a:lnTo>
                      <a:lnTo>
                        <a:pt x="15882" y="-1810"/>
                      </a:ln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70" name="Полилиния: фигура 19169">
                  <a:extLst>
                    <a:ext uri="{FF2B5EF4-FFF2-40B4-BE49-F238E27FC236}">
                      <a16:creationId xmlns:a16="http://schemas.microsoft.com/office/drawing/2014/main" id="{BD6A0115-2EFE-433A-93AA-88E1531FDFA4}"/>
                    </a:ext>
                  </a:extLst>
                </p:cNvPr>
                <p:cNvSpPr/>
                <p:nvPr/>
              </p:nvSpPr>
              <p:spPr>
                <a:xfrm flipV="1">
                  <a:off x="-1708189" y="7416190"/>
                  <a:ext cx="886345" cy="605472"/>
                </a:xfrm>
                <a:custGeom>
                  <a:avLst/>
                  <a:gdLst>
                    <a:gd name="connsiteX0" fmla="*/ 441879 w 886345"/>
                    <a:gd name="connsiteY0" fmla="*/ 441247 h 605472"/>
                    <a:gd name="connsiteX1" fmla="*/ 279586 w 886345"/>
                    <a:gd name="connsiteY1" fmla="*/ 603541 h 605472"/>
                    <a:gd name="connsiteX2" fmla="*/ -1288 w 886345"/>
                    <a:gd name="connsiteY2" fmla="*/ 603541 h 605472"/>
                    <a:gd name="connsiteX3" fmla="*/ 441879 w 886345"/>
                    <a:gd name="connsiteY3" fmla="*/ 160374 h 605472"/>
                    <a:gd name="connsiteX4" fmla="*/ 604185 w 886345"/>
                    <a:gd name="connsiteY4" fmla="*/ -1932 h 605472"/>
                    <a:gd name="connsiteX5" fmla="*/ 885058 w 886345"/>
                    <a:gd name="connsiteY5" fmla="*/ -1932 h 605472"/>
                    <a:gd name="connsiteX6" fmla="*/ 441879 w 886345"/>
                    <a:gd name="connsiteY6" fmla="*/ 441247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6345" h="605472">
                      <a:moveTo>
                        <a:pt x="441879" y="441247"/>
                      </a:moveTo>
                      <a:cubicBezTo>
                        <a:pt x="352382" y="441247"/>
                        <a:pt x="279586" y="514057"/>
                        <a:pt x="279586" y="603541"/>
                      </a:cubicBezTo>
                      <a:lnTo>
                        <a:pt x="-1288" y="603541"/>
                      </a:lnTo>
                      <a:cubicBezTo>
                        <a:pt x="-1288" y="359180"/>
                        <a:pt x="197518" y="160374"/>
                        <a:pt x="441879" y="160374"/>
                      </a:cubicBezTo>
                      <a:cubicBezTo>
                        <a:pt x="531376" y="160374"/>
                        <a:pt x="604185" y="87565"/>
                        <a:pt x="604185" y="-1932"/>
                      </a:cubicBezTo>
                      <a:lnTo>
                        <a:pt x="885058" y="-1932"/>
                      </a:lnTo>
                      <a:cubicBezTo>
                        <a:pt x="885045" y="242442"/>
                        <a:pt x="686252" y="441235"/>
                        <a:pt x="441879" y="441247"/>
                      </a:cubicBezTo>
                    </a:path>
                  </a:pathLst>
                </a:custGeom>
                <a:gradFill>
                  <a:gsLst>
                    <a:gs pos="0">
                      <a:srgbClr val="9C9C9B"/>
                    </a:gs>
                    <a:gs pos="50000">
                      <a:srgbClr val="BEBEBE"/>
                    </a:gs>
                    <a:gs pos="100000">
                      <a:srgbClr val="E1E1E1"/>
                    </a:gs>
                  </a:gsLst>
                  <a:lin ang="5400000" scaled="1"/>
                </a:gra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71" name="Полилиния: фигура 19170">
                  <a:extLst>
                    <a:ext uri="{FF2B5EF4-FFF2-40B4-BE49-F238E27FC236}">
                      <a16:creationId xmlns:a16="http://schemas.microsoft.com/office/drawing/2014/main" id="{A81FA3F8-84DD-AE3C-3CF2-A6F006E1DCED}"/>
                    </a:ext>
                  </a:extLst>
                </p:cNvPr>
                <p:cNvSpPr/>
                <p:nvPr/>
              </p:nvSpPr>
              <p:spPr>
                <a:xfrm flipV="1">
                  <a:off x="-1697471" y="7416190"/>
                  <a:ext cx="864907" cy="605472"/>
                </a:xfrm>
                <a:custGeom>
                  <a:avLst/>
                  <a:gdLst>
                    <a:gd name="connsiteX0" fmla="*/ 431160 w 864907"/>
                    <a:gd name="connsiteY0" fmla="*/ 431024 h 605472"/>
                    <a:gd name="connsiteX1" fmla="*/ 431160 w 864907"/>
                    <a:gd name="connsiteY1" fmla="*/ 431049 h 605472"/>
                    <a:gd name="connsiteX2" fmla="*/ 259151 w 864907"/>
                    <a:gd name="connsiteY2" fmla="*/ 603541 h 605472"/>
                    <a:gd name="connsiteX3" fmla="*/ -1288 w 864907"/>
                    <a:gd name="connsiteY3" fmla="*/ 603541 h 605472"/>
                    <a:gd name="connsiteX4" fmla="*/ 431160 w 864907"/>
                    <a:gd name="connsiteY4" fmla="*/ 170598 h 605472"/>
                    <a:gd name="connsiteX5" fmla="*/ 431160 w 864907"/>
                    <a:gd name="connsiteY5" fmla="*/ 170572 h 605472"/>
                    <a:gd name="connsiteX6" fmla="*/ 603169 w 864907"/>
                    <a:gd name="connsiteY6" fmla="*/ -1932 h 605472"/>
                    <a:gd name="connsiteX7" fmla="*/ 863620 w 864907"/>
                    <a:gd name="connsiteY7" fmla="*/ -1932 h 605472"/>
                    <a:gd name="connsiteX8" fmla="*/ 431160 w 864907"/>
                    <a:gd name="connsiteY8" fmla="*/ 431024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4907" h="605472">
                      <a:moveTo>
                        <a:pt x="431160" y="431024"/>
                      </a:moveTo>
                      <a:lnTo>
                        <a:pt x="431160" y="431049"/>
                      </a:lnTo>
                      <a:cubicBezTo>
                        <a:pt x="336278" y="431316"/>
                        <a:pt x="259151" y="508596"/>
                        <a:pt x="259151" y="603541"/>
                      </a:cubicBezTo>
                      <a:lnTo>
                        <a:pt x="-1288" y="603541"/>
                      </a:lnTo>
                      <a:cubicBezTo>
                        <a:pt x="-1288" y="364971"/>
                        <a:pt x="192667" y="170877"/>
                        <a:pt x="431160" y="170598"/>
                      </a:cubicBezTo>
                      <a:lnTo>
                        <a:pt x="431160" y="170572"/>
                      </a:lnTo>
                      <a:cubicBezTo>
                        <a:pt x="526054" y="170293"/>
                        <a:pt x="603169" y="93026"/>
                        <a:pt x="603169" y="-1932"/>
                      </a:cubicBezTo>
                      <a:lnTo>
                        <a:pt x="863620" y="-1932"/>
                      </a:lnTo>
                      <a:cubicBezTo>
                        <a:pt x="863620" y="236625"/>
                        <a:pt x="669666" y="430744"/>
                        <a:pt x="431160" y="431024"/>
                      </a:cubicBezTo>
                    </a:path>
                  </a:pathLst>
                </a:custGeom>
                <a:gradFill>
                  <a:gsLst>
                    <a:gs pos="0">
                      <a:srgbClr val="504E61"/>
                    </a:gs>
                    <a:gs pos="31420">
                      <a:srgbClr val="504E61"/>
                    </a:gs>
                    <a:gs pos="62729">
                      <a:srgbClr val="3F3D4B"/>
                    </a:gs>
                    <a:gs pos="100000">
                      <a:srgbClr val="3F3D4B"/>
                    </a:gs>
                  </a:gsLst>
                  <a:lin ang="5400000" scaled="1"/>
                </a:gra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72" name="Полилиния: фигура 19171">
                  <a:extLst>
                    <a:ext uri="{FF2B5EF4-FFF2-40B4-BE49-F238E27FC236}">
                      <a16:creationId xmlns:a16="http://schemas.microsoft.com/office/drawing/2014/main" id="{6852F660-C2EF-0788-4129-94AFCDF8BD96}"/>
                    </a:ext>
                  </a:extLst>
                </p:cNvPr>
                <p:cNvSpPr/>
                <p:nvPr/>
              </p:nvSpPr>
              <p:spPr>
                <a:xfrm flipV="1">
                  <a:off x="-1265023" y="7578483"/>
                  <a:ext cx="9525" cy="9525"/>
                </a:xfrm>
                <a:custGeom>
                  <a:avLst/>
                  <a:gdLst>
                    <a:gd name="connsiteX0" fmla="*/ -1288 w 9525"/>
                    <a:gd name="connsiteY0" fmla="*/ -2057 h 9525"/>
                    <a:gd name="connsiteX1" fmla="*/ -1288 w 9525"/>
                    <a:gd name="connsiteY1" fmla="*/ -2057 h 9525"/>
                    <a:gd name="connsiteX2" fmla="*/ -1288 w 9525"/>
                    <a:gd name="connsiteY2" fmla="*/ -2057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-1288" y="-2057"/>
                      </a:moveTo>
                      <a:lnTo>
                        <a:pt x="-1288" y="-2057"/>
                      </a:lnTo>
                      <a:lnTo>
                        <a:pt x="-1288" y="-2057"/>
                      </a:lnTo>
                    </a:path>
                  </a:pathLst>
                </a:custGeom>
                <a:gradFill>
                  <a:gsLst>
                    <a:gs pos="0">
                      <a:srgbClr val="9C9C9B"/>
                    </a:gs>
                    <a:gs pos="50000">
                      <a:srgbClr val="BEBEBE"/>
                    </a:gs>
                    <a:gs pos="100000">
                      <a:srgbClr val="E1E1E1"/>
                    </a:gs>
                  </a:gsLst>
                  <a:lin ang="5400000" scaled="1"/>
                </a:gra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73" name="Полилиния: фигура 19172">
                  <a:extLst>
                    <a:ext uri="{FF2B5EF4-FFF2-40B4-BE49-F238E27FC236}">
                      <a16:creationId xmlns:a16="http://schemas.microsoft.com/office/drawing/2014/main" id="{DC27A229-2112-9BE4-38BA-57CC15F7FE01}"/>
                    </a:ext>
                  </a:extLst>
                </p:cNvPr>
                <p:cNvSpPr/>
                <p:nvPr/>
              </p:nvSpPr>
              <p:spPr>
                <a:xfrm flipV="1">
                  <a:off x="-1449097" y="7416190"/>
                  <a:ext cx="612889" cy="605472"/>
                </a:xfrm>
                <a:custGeom>
                  <a:avLst/>
                  <a:gdLst>
                    <a:gd name="connsiteX0" fmla="*/ 611518 w 612889"/>
                    <a:gd name="connsiteY0" fmla="*/ -1932 h 605472"/>
                    <a:gd name="connsiteX1" fmla="*/ 603085 w 612889"/>
                    <a:gd name="connsiteY1" fmla="*/ -1932 h 605472"/>
                    <a:gd name="connsiteX2" fmla="*/ 182703 w 612889"/>
                    <a:gd name="connsiteY2" fmla="*/ 418959 h 605472"/>
                    <a:gd name="connsiteX3" fmla="*/ -1371 w 612889"/>
                    <a:gd name="connsiteY3" fmla="*/ 603541 h 605472"/>
                    <a:gd name="connsiteX4" fmla="*/ 7049 w 612889"/>
                    <a:gd name="connsiteY4" fmla="*/ 603541 h 605472"/>
                    <a:gd name="connsiteX5" fmla="*/ 182715 w 612889"/>
                    <a:gd name="connsiteY5" fmla="*/ 427379 h 605472"/>
                    <a:gd name="connsiteX6" fmla="*/ 611518 w 612889"/>
                    <a:gd name="connsiteY6" fmla="*/ -1932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2889" h="605472">
                      <a:moveTo>
                        <a:pt x="611518" y="-1932"/>
                      </a:moveTo>
                      <a:lnTo>
                        <a:pt x="603085" y="-1932"/>
                      </a:lnTo>
                      <a:cubicBezTo>
                        <a:pt x="603085" y="229869"/>
                        <a:pt x="414503" y="418679"/>
                        <a:pt x="182703" y="418959"/>
                      </a:cubicBezTo>
                      <a:cubicBezTo>
                        <a:pt x="81204" y="419238"/>
                        <a:pt x="-1371" y="502042"/>
                        <a:pt x="-1371" y="603541"/>
                      </a:cubicBezTo>
                      <a:lnTo>
                        <a:pt x="7049" y="603541"/>
                      </a:lnTo>
                      <a:cubicBezTo>
                        <a:pt x="7049" y="506678"/>
                        <a:pt x="85853" y="427646"/>
                        <a:pt x="182715" y="427379"/>
                      </a:cubicBezTo>
                      <a:cubicBezTo>
                        <a:pt x="419151" y="427099"/>
                        <a:pt x="611518" y="234504"/>
                        <a:pt x="611518" y="-1932"/>
                      </a:cubicBez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  <p:sp>
              <p:nvSpPr>
                <p:cNvPr id="19174" name="Полилиния: фигура 19173">
                  <a:extLst>
                    <a:ext uri="{FF2B5EF4-FFF2-40B4-BE49-F238E27FC236}">
                      <a16:creationId xmlns:a16="http://schemas.microsoft.com/office/drawing/2014/main" id="{C6371F78-1555-8948-0675-067D95B31122}"/>
                    </a:ext>
                  </a:extLst>
                </p:cNvPr>
                <p:cNvSpPr/>
                <p:nvPr/>
              </p:nvSpPr>
              <p:spPr>
                <a:xfrm flipV="1">
                  <a:off x="-1693826" y="7416190"/>
                  <a:ext cx="612889" cy="605472"/>
                </a:xfrm>
                <a:custGeom>
                  <a:avLst/>
                  <a:gdLst>
                    <a:gd name="connsiteX0" fmla="*/ 611685 w 612889"/>
                    <a:gd name="connsiteY0" fmla="*/ -1932 h 605472"/>
                    <a:gd name="connsiteX1" fmla="*/ 603252 w 612889"/>
                    <a:gd name="connsiteY1" fmla="*/ -1932 h 605472"/>
                    <a:gd name="connsiteX2" fmla="*/ 427586 w 612889"/>
                    <a:gd name="connsiteY2" fmla="*/ 174230 h 605472"/>
                    <a:gd name="connsiteX3" fmla="*/ -1204 w 612889"/>
                    <a:gd name="connsiteY3" fmla="*/ 603541 h 605472"/>
                    <a:gd name="connsiteX4" fmla="*/ 7216 w 612889"/>
                    <a:gd name="connsiteY4" fmla="*/ 603541 h 605472"/>
                    <a:gd name="connsiteX5" fmla="*/ 427599 w 612889"/>
                    <a:gd name="connsiteY5" fmla="*/ 182650 h 605472"/>
                    <a:gd name="connsiteX6" fmla="*/ 611685 w 612889"/>
                    <a:gd name="connsiteY6" fmla="*/ -1932 h 605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12889" h="605472">
                      <a:moveTo>
                        <a:pt x="611685" y="-1932"/>
                      </a:moveTo>
                      <a:lnTo>
                        <a:pt x="603252" y="-1932"/>
                      </a:lnTo>
                      <a:cubicBezTo>
                        <a:pt x="603252" y="94931"/>
                        <a:pt x="524449" y="173951"/>
                        <a:pt x="427586" y="174230"/>
                      </a:cubicBezTo>
                      <a:cubicBezTo>
                        <a:pt x="191163" y="174509"/>
                        <a:pt x="-1204" y="367105"/>
                        <a:pt x="-1204" y="603541"/>
                      </a:cubicBezTo>
                      <a:lnTo>
                        <a:pt x="7216" y="603541"/>
                      </a:lnTo>
                      <a:cubicBezTo>
                        <a:pt x="7229" y="371740"/>
                        <a:pt x="195811" y="182929"/>
                        <a:pt x="427599" y="182650"/>
                      </a:cubicBezTo>
                      <a:cubicBezTo>
                        <a:pt x="529110" y="182370"/>
                        <a:pt x="611685" y="99567"/>
                        <a:pt x="611685" y="-1932"/>
                      </a:cubicBezTo>
                    </a:path>
                  </a:pathLst>
                </a:custGeom>
                <a:solidFill>
                  <a:srgbClr val="FFFFFF"/>
                </a:solidFill>
                <a:ln w="12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00" dirty="0"/>
                </a:p>
              </p:txBody>
            </p:sp>
          </p:grpSp>
          <p:cxnSp>
            <p:nvCxnSpPr>
              <p:cNvPr id="19175" name="Соединитель: изогнутый 19174">
                <a:extLst>
                  <a:ext uri="{FF2B5EF4-FFF2-40B4-BE49-F238E27FC236}">
                    <a16:creationId xmlns:a16="http://schemas.microsoft.com/office/drawing/2014/main" id="{98957B8C-5B55-7245-8C2A-3B5DD8F3C02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021409" y="3374338"/>
                <a:ext cx="658624" cy="654547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FBC6860-6281-AE64-81D3-C19F92BABFA1}"/>
                </a:ext>
              </a:extLst>
            </p:cNvPr>
            <p:cNvSpPr/>
            <p:nvPr/>
          </p:nvSpPr>
          <p:spPr>
            <a:xfrm rot="10071160">
              <a:off x="4236719" y="5193732"/>
              <a:ext cx="228602" cy="28448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6D67D19-3F3C-9EDD-F300-EB620E38A629}"/>
                </a:ext>
              </a:extLst>
            </p:cNvPr>
            <p:cNvSpPr/>
            <p:nvPr/>
          </p:nvSpPr>
          <p:spPr>
            <a:xfrm rot="20038324">
              <a:off x="4714562" y="5598345"/>
              <a:ext cx="252909" cy="31472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1420">
                  <a:schemeClr val="bg1">
                    <a:alpha val="81000"/>
                  </a:schemeClr>
                </a:gs>
                <a:gs pos="62729">
                  <a:schemeClr val="bg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</p:grpSp>
      <p:sp>
        <p:nvSpPr>
          <p:cNvPr id="15904" name="TextBox 15903">
            <a:extLst>
              <a:ext uri="{FF2B5EF4-FFF2-40B4-BE49-F238E27FC236}">
                <a16:creationId xmlns:a16="http://schemas.microsoft.com/office/drawing/2014/main" id="{3E833414-58DD-879C-DFB7-CB8D9AC45234}"/>
              </a:ext>
            </a:extLst>
          </p:cNvPr>
          <p:cNvSpPr txBox="1"/>
          <p:nvPr/>
        </p:nvSpPr>
        <p:spPr>
          <a:xfrm>
            <a:off x="5799108" y="3997781"/>
            <a:ext cx="1162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Bebas Neue Cyrillic" panose="02000506000000020004" pitchFamily="2" charset="0"/>
              </a:rPr>
              <a:t>АПТЕКИ</a:t>
            </a:r>
            <a:endParaRPr lang="ru-RU" sz="1600" dirty="0"/>
          </a:p>
        </p:txBody>
      </p:sp>
      <p:pic>
        <p:nvPicPr>
          <p:cNvPr id="15905" name="Рисунок 15904">
            <a:extLst>
              <a:ext uri="{FF2B5EF4-FFF2-40B4-BE49-F238E27FC236}">
                <a16:creationId xmlns:a16="http://schemas.microsoft.com/office/drawing/2014/main" id="{83A1C8AB-10AC-AE2C-7249-523A825126C3}"/>
              </a:ext>
            </a:extLst>
          </p:cNvPr>
          <p:cNvPicPr>
            <a:picLocks noChangeAspect="1"/>
          </p:cNvPicPr>
          <p:nvPr/>
        </p:nvPicPr>
        <p:blipFill>
          <a:blip r:embed="rId111"/>
          <a:stretch>
            <a:fillRect/>
          </a:stretch>
        </p:blipFill>
        <p:spPr>
          <a:xfrm>
            <a:off x="5804398" y="4096971"/>
            <a:ext cx="2171906" cy="1667222"/>
          </a:xfrm>
          <a:prstGeom prst="rect">
            <a:avLst/>
          </a:prstGeom>
          <a:scene3d>
            <a:camera prst="orthographicFront">
              <a:rot lat="3001116" lon="8805" rev="32248"/>
            </a:camera>
            <a:lightRig rig="contrasting" dir="t"/>
          </a:scene3d>
          <a:sp3d>
            <a:bevelT w="0" h="95250"/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447F25-0F55-B938-FBA5-84AB408D9FEC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BEBA8EAE-BF5A-486C-A8C5-ECC9F3942E4B}">
                <a14:imgProps xmlns:a14="http://schemas.microsoft.com/office/drawing/2010/main">
                  <a14:imgLayer r:embed="rId113">
                    <a14:imgEffect>
                      <a14:backgroundRemoval t="10000" b="90000" l="10000" r="90000">
                        <a14:foregroundMark x1="22533" y1="46733" x2="35867" y2="43533"/>
                        <a14:foregroundMark x1="35867" y1="43533" x2="71267" y2="50067"/>
                        <a14:foregroundMark x1="71267" y1="50067" x2="25667" y2="53600"/>
                        <a14:foregroundMark x1="25667" y1="53600" x2="38800" y2="50733"/>
                        <a14:foregroundMark x1="38800" y1="50733" x2="58067" y2="52333"/>
                        <a14:foregroundMark x1="58067" y1="52333" x2="75200" y2="51333"/>
                        <a14:foregroundMark x1="38067" y1="46267" x2="43467" y2="51667"/>
                        <a14:foregroundMark x1="36200" y1="15867" x2="36200" y2="15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7427" y="4073324"/>
            <a:ext cx="799618" cy="799618"/>
          </a:xfrm>
          <a:prstGeom prst="rect">
            <a:avLst/>
          </a:prstGeom>
        </p:spPr>
      </p:pic>
      <p:sp>
        <p:nvSpPr>
          <p:cNvPr id="15906" name="TextBox 15905">
            <a:extLst>
              <a:ext uri="{FF2B5EF4-FFF2-40B4-BE49-F238E27FC236}">
                <a16:creationId xmlns:a16="http://schemas.microsoft.com/office/drawing/2014/main" id="{70120CF3-77A2-8EF7-AB77-14A7AA272021}"/>
              </a:ext>
            </a:extLst>
          </p:cNvPr>
          <p:cNvSpPr txBox="1"/>
          <p:nvPr/>
        </p:nvSpPr>
        <p:spPr>
          <a:xfrm>
            <a:off x="6979726" y="4217700"/>
            <a:ext cx="11627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Bebas Neue Cyrillic" panose="02000506000000020004" pitchFamily="2" charset="0"/>
              </a:rPr>
              <a:t>мойки</a:t>
            </a:r>
            <a:endParaRPr lang="ru-RU" sz="1600" dirty="0"/>
          </a:p>
        </p:txBody>
      </p:sp>
      <p:grpSp>
        <p:nvGrpSpPr>
          <p:cNvPr id="12865" name="Группа 12864">
            <a:extLst>
              <a:ext uri="{FF2B5EF4-FFF2-40B4-BE49-F238E27FC236}">
                <a16:creationId xmlns:a16="http://schemas.microsoft.com/office/drawing/2014/main" id="{91C4E8DF-BD11-F1A8-51C9-597A62D6E6B0}"/>
              </a:ext>
            </a:extLst>
          </p:cNvPr>
          <p:cNvGrpSpPr/>
          <p:nvPr/>
        </p:nvGrpSpPr>
        <p:grpSpPr>
          <a:xfrm>
            <a:off x="2208191" y="5073456"/>
            <a:ext cx="4249319" cy="1643241"/>
            <a:chOff x="3089519" y="5891422"/>
            <a:chExt cx="5416597" cy="21435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CBEB9F-4690-DF73-66DD-C39FB1A59488}"/>
                </a:ext>
              </a:extLst>
            </p:cNvPr>
            <p:cNvSpPr txBox="1"/>
            <p:nvPr/>
          </p:nvSpPr>
          <p:spPr>
            <a:xfrm>
              <a:off x="3089519" y="6867211"/>
              <a:ext cx="2998424" cy="48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Bebas Neue Cyrillic" panose="02000506000000020004" pitchFamily="2" charset="0"/>
                </a:rPr>
                <a:t>Производство </a:t>
              </a:r>
              <a:r>
                <a:rPr lang="ru-RU" dirty="0">
                  <a:solidFill>
                    <a:srgbClr val="E52F28"/>
                  </a:solidFill>
                  <a:latin typeface="Bebas Neue Cyrillic" panose="02000506000000020004" pitchFamily="2" charset="0"/>
                </a:rPr>
                <a:t>20 000 м</a:t>
              </a:r>
              <a:r>
                <a:rPr lang="ru-RU" b="0" i="0" dirty="0">
                  <a:solidFill>
                    <a:srgbClr val="E52F28"/>
                  </a:solidFill>
                  <a:effectLst/>
                  <a:latin typeface="Bebas Neue Cyrillic" panose="02000506000000020004" pitchFamily="2" charset="0"/>
                </a:rPr>
                <a:t>²</a:t>
              </a:r>
            </a:p>
          </p:txBody>
        </p:sp>
        <p:pic>
          <p:nvPicPr>
            <p:cNvPr id="12864" name="Рисунок 12863">
              <a:extLst>
                <a:ext uri="{FF2B5EF4-FFF2-40B4-BE49-F238E27FC236}">
                  <a16:creationId xmlns:a16="http://schemas.microsoft.com/office/drawing/2014/main" id="{07EFDE7E-01AD-4AE6-1A46-C849A4800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4"/>
            <a:srcRect t="8399"/>
            <a:stretch/>
          </p:blipFill>
          <p:spPr>
            <a:xfrm flipH="1">
              <a:off x="5796324" y="5891422"/>
              <a:ext cx="2709792" cy="2143500"/>
            </a:xfrm>
            <a:prstGeom prst="rect">
              <a:avLst/>
            </a:prstGeom>
            <a:scene3d>
              <a:camera prst="perspectiveBelow"/>
              <a:lightRig rig="threePt" dir="t"/>
            </a:scene3d>
          </p:spPr>
        </p:pic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2C6E257-7697-10E4-7501-EB5D5B9FC2E6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28626E9-5A5F-A472-0A80-80CE6DA8D35F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0EE5AF8-AB17-8268-4ACE-5D629105CBEF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70D6839-D077-21A9-EEDD-09AB7C4E413F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8F93D1E-0724-6B18-6901-5F29B0E26417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916FEAC-00E8-8328-56CC-8FBD35241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45B563D-11F6-EFF0-B1C2-81553C1ED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C9FA48F-921F-1404-9652-BA0E6EB5D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A3A74BA-D6D9-8264-E7A9-E246FA5D6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10C7D17-661E-94F1-EBC0-127F40BADD96}"/>
              </a:ext>
            </a:extLst>
          </p:cNvPr>
          <p:cNvSpPr/>
          <p:nvPr/>
        </p:nvSpPr>
        <p:spPr>
          <a:xfrm>
            <a:off x="11676064" y="-18151"/>
            <a:ext cx="535134" cy="6876151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5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Прямоугольник: скругленные углы 2109">
            <a:extLst>
              <a:ext uri="{FF2B5EF4-FFF2-40B4-BE49-F238E27FC236}">
                <a16:creationId xmlns:a16="http://schemas.microsoft.com/office/drawing/2014/main" id="{23ED4CFE-6534-4EE0-F9DF-7C8CA74BD826}"/>
              </a:ext>
            </a:extLst>
          </p:cNvPr>
          <p:cNvSpPr/>
          <p:nvPr/>
        </p:nvSpPr>
        <p:spPr>
          <a:xfrm rot="16200000">
            <a:off x="5672665" y="338663"/>
            <a:ext cx="6858003" cy="6180667"/>
          </a:xfrm>
          <a:prstGeom prst="roundRect">
            <a:avLst>
              <a:gd name="adj" fmla="val 0"/>
            </a:avLst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27DFF5-5B52-3ABA-9156-8461990CE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81" y="4603769"/>
            <a:ext cx="1634356" cy="2194361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2F99125-88BB-5529-3E69-2AF709332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81" y="2326242"/>
            <a:ext cx="1634357" cy="2194362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55516A-565D-78AC-FF66-C368F298F7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" t="1747" r="309" b="-351"/>
          <a:stretch/>
        </p:blipFill>
        <p:spPr>
          <a:xfrm>
            <a:off x="6082481" y="48716"/>
            <a:ext cx="1634357" cy="2194362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</p:spPr>
      </p:pic>
      <p:sp>
        <p:nvSpPr>
          <p:cNvPr id="18" name="Заголовок">
            <a:extLst>
              <a:ext uri="{FF2B5EF4-FFF2-40B4-BE49-F238E27FC236}">
                <a16:creationId xmlns:a16="http://schemas.microsoft.com/office/drawing/2014/main" id="{3454331C-0E27-8B41-07E7-416B38A73DDB}"/>
              </a:ext>
            </a:extLst>
          </p:cNvPr>
          <p:cNvSpPr txBox="1">
            <a:spLocks/>
          </p:cNvSpPr>
          <p:nvPr/>
        </p:nvSpPr>
        <p:spPr>
          <a:xfrm>
            <a:off x="396990" y="717408"/>
            <a:ext cx="5699010" cy="782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0" dirty="0">
                <a:ln w="0"/>
                <a:solidFill>
                  <a:srgbClr val="E52F28"/>
                </a:solidFill>
                <a:ea typeface="+mn-ea"/>
                <a:cs typeface="Arial" panose="020B0604020202020204" pitchFamily="34" charset="0"/>
              </a:rPr>
              <a:t>НАШИ РЕКОРДЫ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61E3FC5-78C8-DBFB-4970-82BCF7A6EE31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CF6B779-BDC4-0F0F-EF0D-AF7967D06C30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716BA3A-175B-2B44-73FB-C4DE1AE80895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92EA809-62A4-C765-93F9-6CFCB9E0EDC3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B5CBEE3-1999-D4B8-1E68-3E1A3603BCEA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09DCD89-6066-5C11-F23C-7CFA38E9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656D0EB-514A-E6F5-ADF9-2FB7D8BE9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0551F45-1B3B-6585-50DF-F729534A4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22FD47B-9DD7-96F2-D11F-028FDD587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F4AFAFA-88A7-402B-0D58-8163AA150C7C}"/>
              </a:ext>
            </a:extLst>
          </p:cNvPr>
          <p:cNvGrpSpPr/>
          <p:nvPr/>
        </p:nvGrpSpPr>
        <p:grpSpPr>
          <a:xfrm>
            <a:off x="519961" y="1595229"/>
            <a:ext cx="5576039" cy="647103"/>
            <a:chOff x="514807" y="1999286"/>
            <a:chExt cx="5576039" cy="647103"/>
          </a:xfrm>
        </p:grpSpPr>
        <p:sp>
          <p:nvSpPr>
            <p:cNvPr id="2053" name="Текст 8">
              <a:extLst>
                <a:ext uri="{FF2B5EF4-FFF2-40B4-BE49-F238E27FC236}">
                  <a16:creationId xmlns:a16="http://schemas.microsoft.com/office/drawing/2014/main" id="{6154BA9F-4A60-BB0E-9707-1D05E07EB2F9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1999286"/>
              <a:ext cx="5325054" cy="6471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ts val="19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400" kern="120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Июль 2022 –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52F28"/>
                  </a:solidFill>
                  <a:effectLst/>
                  <a:uLnTx/>
                  <a:uFillTx/>
                  <a:latin typeface="+mn-lt"/>
                </a:rPr>
                <a:t>1 000 000 000 млрд.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52F28"/>
                  </a:solidFill>
                  <a:effectLst/>
                  <a:uLnTx/>
                  <a:uFillTx/>
                  <a:latin typeface="+mn-lt"/>
                </a:rPr>
                <a:t> </a:t>
              </a:r>
              <a:b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</a:br>
              <a:r>
                <a:rPr lang="ru-RU" sz="2000" dirty="0">
                  <a:solidFill>
                    <a:srgbClr val="342A28"/>
                  </a:solidFill>
                  <a:latin typeface="+mn-lt"/>
                </a:rPr>
                <a:t>н</a:t>
              </a:r>
              <a: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  <a:t>етопливных продаж</a:t>
              </a:r>
              <a:br>
                <a:rPr kumimoji="0" lang="ru-RU" sz="2000" i="0" u="none" strike="noStrike" kern="1200" cap="none" spc="0" normalizeH="0" baseline="0" noProof="0" dirty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latin typeface="+mn-lt"/>
                </a:rPr>
              </a:br>
              <a:endPara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342A28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054" name="Овал 2053">
              <a:extLst>
                <a:ext uri="{FF2B5EF4-FFF2-40B4-BE49-F238E27FC236}">
                  <a16:creationId xmlns:a16="http://schemas.microsoft.com/office/drawing/2014/main" id="{24F78561-D016-64F9-EE51-8780517BD7AA}"/>
                </a:ext>
              </a:extLst>
            </p:cNvPr>
            <p:cNvSpPr/>
            <p:nvPr/>
          </p:nvSpPr>
          <p:spPr>
            <a:xfrm>
              <a:off x="514807" y="2138282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55" name="Группа 2054">
            <a:extLst>
              <a:ext uri="{FF2B5EF4-FFF2-40B4-BE49-F238E27FC236}">
                <a16:creationId xmlns:a16="http://schemas.microsoft.com/office/drawing/2014/main" id="{E1C87F03-FD7A-474A-8FC0-7CF031CE4466}"/>
              </a:ext>
            </a:extLst>
          </p:cNvPr>
          <p:cNvGrpSpPr/>
          <p:nvPr/>
        </p:nvGrpSpPr>
        <p:grpSpPr>
          <a:xfrm>
            <a:off x="519961" y="2288801"/>
            <a:ext cx="5147440" cy="376106"/>
            <a:chOff x="514807" y="2514509"/>
            <a:chExt cx="5147440" cy="376106"/>
          </a:xfrm>
        </p:grpSpPr>
        <p:sp>
          <p:nvSpPr>
            <p:cNvPr id="2056" name="Текст 6">
              <a:extLst>
                <a:ext uri="{FF2B5EF4-FFF2-40B4-BE49-F238E27FC236}">
                  <a16:creationId xmlns:a16="http://schemas.microsoft.com/office/drawing/2014/main" id="{3B301D6F-A7DB-6658-B3F7-A2CA68EF3CF1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2514509"/>
              <a:ext cx="4896455" cy="3761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rgbClr val="FF0000"/>
                </a:buClr>
              </a:pP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Первая премия «Золотой рекорд»</a:t>
              </a:r>
            </a:p>
          </p:txBody>
        </p:sp>
        <p:sp>
          <p:nvSpPr>
            <p:cNvPr id="2057" name="Овал 2056">
              <a:extLst>
                <a:ext uri="{FF2B5EF4-FFF2-40B4-BE49-F238E27FC236}">
                  <a16:creationId xmlns:a16="http://schemas.microsoft.com/office/drawing/2014/main" id="{3B4FFF01-3E2A-6B2F-3160-55FA84A5A062}"/>
                </a:ext>
              </a:extLst>
            </p:cNvPr>
            <p:cNvSpPr/>
            <p:nvPr/>
          </p:nvSpPr>
          <p:spPr>
            <a:xfrm>
              <a:off x="514807" y="2630562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58" name="Группа 2057">
            <a:extLst>
              <a:ext uri="{FF2B5EF4-FFF2-40B4-BE49-F238E27FC236}">
                <a16:creationId xmlns:a16="http://schemas.microsoft.com/office/drawing/2014/main" id="{1269C503-5453-E443-1F43-2AE1AE2E1D6A}"/>
              </a:ext>
            </a:extLst>
          </p:cNvPr>
          <p:cNvGrpSpPr/>
          <p:nvPr/>
        </p:nvGrpSpPr>
        <p:grpSpPr>
          <a:xfrm>
            <a:off x="519961" y="2711376"/>
            <a:ext cx="5576039" cy="694972"/>
            <a:chOff x="514807" y="2983847"/>
            <a:chExt cx="5576039" cy="694972"/>
          </a:xfrm>
        </p:grpSpPr>
        <p:sp>
          <p:nvSpPr>
            <p:cNvPr id="2059" name="Текст 8">
              <a:extLst>
                <a:ext uri="{FF2B5EF4-FFF2-40B4-BE49-F238E27FC236}">
                  <a16:creationId xmlns:a16="http://schemas.microsoft.com/office/drawing/2014/main" id="{C35418E3-31A5-8DA3-82B2-CC952925A3CD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2983847"/>
              <a:ext cx="5325054" cy="6949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Финалисты трёх номинаций в премии </a:t>
              </a:r>
              <a:b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HR-</a:t>
              </a: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бренд</a:t>
              </a:r>
              <a:endParaRPr lang="ru-RU" dirty="0"/>
            </a:p>
          </p:txBody>
        </p:sp>
        <p:sp>
          <p:nvSpPr>
            <p:cNvPr id="2060" name="Овал 2059">
              <a:extLst>
                <a:ext uri="{FF2B5EF4-FFF2-40B4-BE49-F238E27FC236}">
                  <a16:creationId xmlns:a16="http://schemas.microsoft.com/office/drawing/2014/main" id="{946FAF71-ECC4-56F9-6A4F-1D992408D9A5}"/>
                </a:ext>
              </a:extLst>
            </p:cNvPr>
            <p:cNvSpPr/>
            <p:nvPr/>
          </p:nvSpPr>
          <p:spPr>
            <a:xfrm>
              <a:off x="514807" y="3131151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64" name="Группа 2063">
            <a:extLst>
              <a:ext uri="{FF2B5EF4-FFF2-40B4-BE49-F238E27FC236}">
                <a16:creationId xmlns:a16="http://schemas.microsoft.com/office/drawing/2014/main" id="{9CD06AE3-8CD1-F1C3-69D8-0B359C1DEC80}"/>
              </a:ext>
            </a:extLst>
          </p:cNvPr>
          <p:cNvGrpSpPr/>
          <p:nvPr/>
        </p:nvGrpSpPr>
        <p:grpSpPr>
          <a:xfrm>
            <a:off x="519961" y="3937894"/>
            <a:ext cx="4641393" cy="373205"/>
            <a:chOff x="514807" y="4340543"/>
            <a:chExt cx="4641393" cy="373205"/>
          </a:xfrm>
        </p:grpSpPr>
        <p:sp>
          <p:nvSpPr>
            <p:cNvPr id="2065" name="Текст 2">
              <a:extLst>
                <a:ext uri="{FF2B5EF4-FFF2-40B4-BE49-F238E27FC236}">
                  <a16:creationId xmlns:a16="http://schemas.microsoft.com/office/drawing/2014/main" id="{37280EE5-A69C-3330-2B2D-4ACC1EB079AC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4340543"/>
              <a:ext cx="4390408" cy="37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rgbClr val="FF0000"/>
                </a:buClr>
              </a:pP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Лучшие на премии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WOW HR 2023</a:t>
              </a:r>
              <a:endPara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66" name="Овал 2065">
              <a:extLst>
                <a:ext uri="{FF2B5EF4-FFF2-40B4-BE49-F238E27FC236}">
                  <a16:creationId xmlns:a16="http://schemas.microsoft.com/office/drawing/2014/main" id="{0A5C29DD-C9FE-89D3-B77C-81B061011A55}"/>
                </a:ext>
              </a:extLst>
            </p:cNvPr>
            <p:cNvSpPr/>
            <p:nvPr/>
          </p:nvSpPr>
          <p:spPr>
            <a:xfrm>
              <a:off x="514807" y="4455145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67" name="Группа 2066">
            <a:extLst>
              <a:ext uri="{FF2B5EF4-FFF2-40B4-BE49-F238E27FC236}">
                <a16:creationId xmlns:a16="http://schemas.microsoft.com/office/drawing/2014/main" id="{0C487B45-12CA-1F07-3A67-DFC3766FCBC2}"/>
              </a:ext>
            </a:extLst>
          </p:cNvPr>
          <p:cNvGrpSpPr/>
          <p:nvPr/>
        </p:nvGrpSpPr>
        <p:grpSpPr>
          <a:xfrm>
            <a:off x="519961" y="4357568"/>
            <a:ext cx="5009965" cy="349461"/>
            <a:chOff x="514807" y="4806980"/>
            <a:chExt cx="5009965" cy="349461"/>
          </a:xfrm>
        </p:grpSpPr>
        <p:sp>
          <p:nvSpPr>
            <p:cNvPr id="2068" name="Текст 4">
              <a:extLst>
                <a:ext uri="{FF2B5EF4-FFF2-40B4-BE49-F238E27FC236}">
                  <a16:creationId xmlns:a16="http://schemas.microsoft.com/office/drawing/2014/main" id="{C9848D64-FA5E-3E4E-A693-389AF6538192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4806980"/>
              <a:ext cx="4758980" cy="3494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rgbClr val="FF0000"/>
                </a:buClr>
              </a:pP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Наш кейс смотрят в Сколково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EMBA</a:t>
              </a:r>
              <a:endPara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69" name="Овал 2068">
              <a:extLst>
                <a:ext uri="{FF2B5EF4-FFF2-40B4-BE49-F238E27FC236}">
                  <a16:creationId xmlns:a16="http://schemas.microsoft.com/office/drawing/2014/main" id="{C23900D5-63C8-952A-C863-A18C8605DBA1}"/>
                </a:ext>
              </a:extLst>
            </p:cNvPr>
            <p:cNvSpPr/>
            <p:nvPr/>
          </p:nvSpPr>
          <p:spPr>
            <a:xfrm>
              <a:off x="514807" y="4909710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70" name="Группа 2069">
            <a:extLst>
              <a:ext uri="{FF2B5EF4-FFF2-40B4-BE49-F238E27FC236}">
                <a16:creationId xmlns:a16="http://schemas.microsoft.com/office/drawing/2014/main" id="{8CA043D6-E1D5-8C32-B11E-3F89E903BF74}"/>
              </a:ext>
            </a:extLst>
          </p:cNvPr>
          <p:cNvGrpSpPr/>
          <p:nvPr/>
        </p:nvGrpSpPr>
        <p:grpSpPr>
          <a:xfrm>
            <a:off x="519961" y="4753498"/>
            <a:ext cx="4706056" cy="434110"/>
            <a:chOff x="514807" y="5249672"/>
            <a:chExt cx="4706056" cy="434110"/>
          </a:xfrm>
        </p:grpSpPr>
        <p:sp>
          <p:nvSpPr>
            <p:cNvPr id="2071" name="Текст 2">
              <a:extLst>
                <a:ext uri="{FF2B5EF4-FFF2-40B4-BE49-F238E27FC236}">
                  <a16:creationId xmlns:a16="http://schemas.microsoft.com/office/drawing/2014/main" id="{7C8B7720-D77A-66DF-644E-70CB0519BAFA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5249672"/>
              <a:ext cx="4455071" cy="434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rgbClr val="FF0000"/>
                </a:buClr>
              </a:pP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Сертификат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ISO 22000</a:t>
              </a:r>
            </a:p>
          </p:txBody>
        </p:sp>
        <p:sp>
          <p:nvSpPr>
            <p:cNvPr id="2072" name="Овал 2071">
              <a:extLst>
                <a:ext uri="{FF2B5EF4-FFF2-40B4-BE49-F238E27FC236}">
                  <a16:creationId xmlns:a16="http://schemas.microsoft.com/office/drawing/2014/main" id="{49157E4D-2A2D-3379-361F-B17BC011FC66}"/>
                </a:ext>
              </a:extLst>
            </p:cNvPr>
            <p:cNvSpPr/>
            <p:nvPr/>
          </p:nvSpPr>
          <p:spPr>
            <a:xfrm>
              <a:off x="514807" y="5394727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73" name="Группа 2072">
            <a:extLst>
              <a:ext uri="{FF2B5EF4-FFF2-40B4-BE49-F238E27FC236}">
                <a16:creationId xmlns:a16="http://schemas.microsoft.com/office/drawing/2014/main" id="{8CB5C0CB-AD1C-9E21-D8E0-9A6F5D1EFF9C}"/>
              </a:ext>
            </a:extLst>
          </p:cNvPr>
          <p:cNvGrpSpPr/>
          <p:nvPr/>
        </p:nvGrpSpPr>
        <p:grpSpPr>
          <a:xfrm>
            <a:off x="519961" y="3452817"/>
            <a:ext cx="5576039" cy="438608"/>
            <a:chOff x="514807" y="2983847"/>
            <a:chExt cx="5576039" cy="438608"/>
          </a:xfrm>
        </p:grpSpPr>
        <p:sp>
          <p:nvSpPr>
            <p:cNvPr id="2074" name="Текст 8">
              <a:extLst>
                <a:ext uri="{FF2B5EF4-FFF2-40B4-BE49-F238E27FC236}">
                  <a16:creationId xmlns:a16="http://schemas.microsoft.com/office/drawing/2014/main" id="{126B8CED-4596-1075-7A4F-9DA8D637C798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2983847"/>
              <a:ext cx="5325054" cy="43860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rgbClr val="FF0000"/>
                </a:buClr>
              </a:pP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Лауреат премии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HR tech awards 2023</a:t>
              </a:r>
            </a:p>
          </p:txBody>
        </p:sp>
        <p:sp>
          <p:nvSpPr>
            <p:cNvPr id="2075" name="Овал 2074">
              <a:extLst>
                <a:ext uri="{FF2B5EF4-FFF2-40B4-BE49-F238E27FC236}">
                  <a16:creationId xmlns:a16="http://schemas.microsoft.com/office/drawing/2014/main" id="{30B1577E-BA06-1A4D-AD3E-4599C5CE76EE}"/>
                </a:ext>
              </a:extLst>
            </p:cNvPr>
            <p:cNvSpPr/>
            <p:nvPr/>
          </p:nvSpPr>
          <p:spPr>
            <a:xfrm>
              <a:off x="514807" y="3131151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76" name="Группа 2075">
            <a:extLst>
              <a:ext uri="{FF2B5EF4-FFF2-40B4-BE49-F238E27FC236}">
                <a16:creationId xmlns:a16="http://schemas.microsoft.com/office/drawing/2014/main" id="{4585A9E1-6B10-4E89-6D7B-A5A6EF369A1E}"/>
              </a:ext>
            </a:extLst>
          </p:cNvPr>
          <p:cNvGrpSpPr/>
          <p:nvPr/>
        </p:nvGrpSpPr>
        <p:grpSpPr>
          <a:xfrm>
            <a:off x="519961" y="5234077"/>
            <a:ext cx="4706056" cy="434110"/>
            <a:chOff x="514807" y="5249672"/>
            <a:chExt cx="4706056" cy="434110"/>
          </a:xfrm>
        </p:grpSpPr>
        <p:sp>
          <p:nvSpPr>
            <p:cNvPr id="2077" name="Текст 2">
              <a:extLst>
                <a:ext uri="{FF2B5EF4-FFF2-40B4-BE49-F238E27FC236}">
                  <a16:creationId xmlns:a16="http://schemas.microsoft.com/office/drawing/2014/main" id="{F3D227A0-C372-E5D4-23A5-4598FCF731F2}"/>
                </a:ext>
              </a:extLst>
            </p:cNvPr>
            <p:cNvSpPr txBox="1">
              <a:spLocks/>
            </p:cNvSpPr>
            <p:nvPr/>
          </p:nvSpPr>
          <p:spPr>
            <a:xfrm>
              <a:off x="765792" y="5249672"/>
              <a:ext cx="4455071" cy="4341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rgbClr val="FF0000"/>
                </a:buClr>
              </a:pP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Премия «Здоровое питание»</a:t>
              </a:r>
            </a:p>
          </p:txBody>
        </p:sp>
        <p:sp>
          <p:nvSpPr>
            <p:cNvPr id="2078" name="Овал 2077">
              <a:extLst>
                <a:ext uri="{FF2B5EF4-FFF2-40B4-BE49-F238E27FC236}">
                  <a16:creationId xmlns:a16="http://schemas.microsoft.com/office/drawing/2014/main" id="{14F4B025-27A2-7E82-6DA4-C4CBC8367B3B}"/>
                </a:ext>
              </a:extLst>
            </p:cNvPr>
            <p:cNvSpPr/>
            <p:nvPr/>
          </p:nvSpPr>
          <p:spPr>
            <a:xfrm>
              <a:off x="514807" y="5394727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79" name="Группа 2078">
            <a:extLst>
              <a:ext uri="{FF2B5EF4-FFF2-40B4-BE49-F238E27FC236}">
                <a16:creationId xmlns:a16="http://schemas.microsoft.com/office/drawing/2014/main" id="{2E2746C1-16AC-FDF9-0059-C24405E910A2}"/>
              </a:ext>
            </a:extLst>
          </p:cNvPr>
          <p:cNvGrpSpPr/>
          <p:nvPr/>
        </p:nvGrpSpPr>
        <p:grpSpPr>
          <a:xfrm>
            <a:off x="519961" y="5714656"/>
            <a:ext cx="5576039" cy="666895"/>
            <a:chOff x="514807" y="5249671"/>
            <a:chExt cx="5576039" cy="666895"/>
          </a:xfrm>
        </p:grpSpPr>
        <p:sp>
          <p:nvSpPr>
            <p:cNvPr id="2080" name="Текст 2">
              <a:extLst>
                <a:ext uri="{FF2B5EF4-FFF2-40B4-BE49-F238E27FC236}">
                  <a16:creationId xmlns:a16="http://schemas.microsoft.com/office/drawing/2014/main" id="{04F24821-0DB4-53D5-EBB5-92A7462EA15F}"/>
                </a:ext>
              </a:extLst>
            </p:cNvPr>
            <p:cNvSpPr txBox="1">
              <a:spLocks/>
            </p:cNvSpPr>
            <p:nvPr/>
          </p:nvSpPr>
          <p:spPr>
            <a:xfrm>
              <a:off x="765791" y="5249671"/>
              <a:ext cx="5325055" cy="6668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R="0" lvl="0" indent="0" fontAlgn="auto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342A28"/>
                  </a:solidFill>
                  <a:effectLst/>
                  <a:uLnTx/>
                  <a:uFillTx/>
                  <a:ea typeface="Roboto Light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buClr>
                  <a:srgbClr val="FF0000"/>
                </a:buClr>
              </a:pP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Самая большая мультиформатная </a:t>
              </a:r>
              <a:b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АЗС в России и Европе</a:t>
              </a:r>
            </a:p>
          </p:txBody>
        </p:sp>
        <p:sp>
          <p:nvSpPr>
            <p:cNvPr id="2081" name="Овал 2080">
              <a:extLst>
                <a:ext uri="{FF2B5EF4-FFF2-40B4-BE49-F238E27FC236}">
                  <a16:creationId xmlns:a16="http://schemas.microsoft.com/office/drawing/2014/main" id="{A2DAB31B-9A0F-7811-E6BE-092BD984E9A9}"/>
                </a:ext>
              </a:extLst>
            </p:cNvPr>
            <p:cNvSpPr/>
            <p:nvPr/>
          </p:nvSpPr>
          <p:spPr>
            <a:xfrm>
              <a:off x="514807" y="5394727"/>
              <a:ext cx="144000" cy="14400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06" name="Группа 2105">
            <a:extLst>
              <a:ext uri="{FF2B5EF4-FFF2-40B4-BE49-F238E27FC236}">
                <a16:creationId xmlns:a16="http://schemas.microsoft.com/office/drawing/2014/main" id="{EC4D8AB3-80E6-F83D-BED9-0697171B3064}"/>
              </a:ext>
            </a:extLst>
          </p:cNvPr>
          <p:cNvGrpSpPr/>
          <p:nvPr/>
        </p:nvGrpSpPr>
        <p:grpSpPr>
          <a:xfrm>
            <a:off x="7789992" y="5018977"/>
            <a:ext cx="4359676" cy="1778118"/>
            <a:chOff x="7789992" y="5052841"/>
            <a:chExt cx="4359676" cy="1778118"/>
          </a:xfrm>
          <a:effectLst/>
        </p:grpSpPr>
        <p:pic>
          <p:nvPicPr>
            <p:cNvPr id="2098" name="Picture 8">
              <a:extLst>
                <a:ext uri="{FF2B5EF4-FFF2-40B4-BE49-F238E27FC236}">
                  <a16:creationId xmlns:a16="http://schemas.microsoft.com/office/drawing/2014/main" id="{7BE84BBF-E21C-06B5-15A7-6FE9B0B5D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6" t="770" r="6289" b="642"/>
            <a:stretch/>
          </p:blipFill>
          <p:spPr bwMode="auto">
            <a:xfrm>
              <a:off x="9583688" y="5056344"/>
              <a:ext cx="2565980" cy="1774615"/>
            </a:xfrm>
            <a:prstGeom prst="rect">
              <a:avLst/>
            </a:prstGeom>
            <a:noFill/>
            <a:ln w="57150">
              <a:solidFill>
                <a:srgbClr val="E52F28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7" name="Рисунок 2096">
              <a:extLst>
                <a:ext uri="{FF2B5EF4-FFF2-40B4-BE49-F238E27FC236}">
                  <a16:creationId xmlns:a16="http://schemas.microsoft.com/office/drawing/2014/main" id="{99DABB8B-6482-52BA-6949-8E0C5CC0A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111" t="-197" r="2779" b="197"/>
            <a:stretch/>
          </p:blipFill>
          <p:spPr>
            <a:xfrm>
              <a:off x="7789992" y="5052841"/>
              <a:ext cx="2052508" cy="1778049"/>
            </a:xfrm>
            <a:prstGeom prst="rect">
              <a:avLst/>
            </a:prstGeom>
            <a:noFill/>
            <a:ln w="57150">
              <a:solidFill>
                <a:srgbClr val="E52F28"/>
              </a:solidFill>
            </a:ln>
            <a:effectLst/>
          </p:spPr>
        </p:pic>
      </p:grpSp>
      <p:pic>
        <p:nvPicPr>
          <p:cNvPr id="2099" name="Picture 6">
            <a:extLst>
              <a:ext uri="{FF2B5EF4-FFF2-40B4-BE49-F238E27FC236}">
                <a16:creationId xmlns:a16="http://schemas.microsoft.com/office/drawing/2014/main" id="{3451C874-4167-CF0B-38F7-B75FD9A27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50771" b="45161"/>
          <a:stretch/>
        </p:blipFill>
        <p:spPr bwMode="auto">
          <a:xfrm>
            <a:off x="7789992" y="50595"/>
            <a:ext cx="2023148" cy="1311971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1" name="Picture 6">
            <a:extLst>
              <a:ext uri="{FF2B5EF4-FFF2-40B4-BE49-F238E27FC236}">
                <a16:creationId xmlns:a16="http://schemas.microsoft.com/office/drawing/2014/main" id="{4F687EF0-8C77-61A8-DC31-C97FBE1D3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t="59421" r="50399" b="3579"/>
          <a:stretch/>
        </p:blipFill>
        <p:spPr bwMode="auto">
          <a:xfrm>
            <a:off x="7790126" y="1362563"/>
            <a:ext cx="2022880" cy="1511754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6">
            <a:extLst>
              <a:ext uri="{FF2B5EF4-FFF2-40B4-BE49-F238E27FC236}">
                <a16:creationId xmlns:a16="http://schemas.microsoft.com/office/drawing/2014/main" id="{1633E02F-D4C7-E3BE-1C77-4CF3162B3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1" r="1852"/>
          <a:stretch/>
        </p:blipFill>
        <p:spPr bwMode="auto">
          <a:xfrm>
            <a:off x="9813140" y="51222"/>
            <a:ext cx="2329060" cy="2823095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10">
            <a:extLst>
              <a:ext uri="{FF2B5EF4-FFF2-40B4-BE49-F238E27FC236}">
                <a16:creationId xmlns:a16="http://schemas.microsoft.com/office/drawing/2014/main" id="{4B015064-3F7D-63C2-7725-8A71CBE77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r="6742"/>
          <a:stretch/>
        </p:blipFill>
        <p:spPr bwMode="auto">
          <a:xfrm>
            <a:off x="9039234" y="2938822"/>
            <a:ext cx="3102966" cy="2060798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Picture 12">
            <a:extLst>
              <a:ext uri="{FF2B5EF4-FFF2-40B4-BE49-F238E27FC236}">
                <a16:creationId xmlns:a16="http://schemas.microsoft.com/office/drawing/2014/main" id="{E6E3E691-ACE7-E5F1-CA2F-F2402AE7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992" y="2938821"/>
            <a:ext cx="1636714" cy="2060799"/>
          </a:xfrm>
          <a:prstGeom prst="rect">
            <a:avLst/>
          </a:prstGeom>
          <a:noFill/>
          <a:ln w="57150">
            <a:solidFill>
              <a:srgbClr val="E52F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EB24FE40-DA83-579D-32F9-8063588B170C}"/>
              </a:ext>
            </a:extLst>
          </p:cNvPr>
          <p:cNvSpPr/>
          <p:nvPr/>
        </p:nvSpPr>
        <p:spPr>
          <a:xfrm rot="16200000">
            <a:off x="3000917" y="-2333084"/>
            <a:ext cx="6190168" cy="12191998"/>
          </a:xfrm>
          <a:prstGeom prst="roundRect">
            <a:avLst>
              <a:gd name="adj" fmla="val 0"/>
            </a:avLst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A58ADF9-2D23-3F4F-5BE4-B64E700869E3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CD2CD96-5229-CC2A-8D62-2105B625EDD5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A54E833-D6F3-7AFF-2E30-BF68BB1DAD50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C67C97E-31B5-1B47-BD1E-263CF03E151A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585DE3C-F881-5A42-848D-B30156E99525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8895D36-A977-DB02-0A27-0965620B4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FEE3CC3-1D86-2964-5796-2CA3B2AED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0CF6012-AC87-6A52-7F50-E17AA3729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E69CBF-58F4-8F2D-FCF9-A9B4FFED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AA2A4D98-E9DB-111E-9FFC-516103149682}"/>
              </a:ext>
            </a:extLst>
          </p:cNvPr>
          <p:cNvGrpSpPr/>
          <p:nvPr/>
        </p:nvGrpSpPr>
        <p:grpSpPr>
          <a:xfrm>
            <a:off x="4274654" y="1091152"/>
            <a:ext cx="3642693" cy="5343525"/>
            <a:chOff x="4291959" y="965200"/>
            <a:chExt cx="3642693" cy="5343525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29A8F217-547E-3178-620F-489493DE4864}"/>
                </a:ext>
              </a:extLst>
            </p:cNvPr>
            <p:cNvSpPr/>
            <p:nvPr/>
          </p:nvSpPr>
          <p:spPr>
            <a:xfrm>
              <a:off x="4291959" y="965200"/>
              <a:ext cx="3642693" cy="5343525"/>
            </a:xfrm>
            <a:prstGeom prst="roundRect">
              <a:avLst>
                <a:gd name="adj" fmla="val 341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AC5581-E28E-4548-94C8-7231527C429F}"/>
                </a:ext>
              </a:extLst>
            </p:cNvPr>
            <p:cNvSpPr txBox="1"/>
            <p:nvPr/>
          </p:nvSpPr>
          <p:spPr>
            <a:xfrm>
              <a:off x="5202554" y="4745994"/>
              <a:ext cx="1821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A0C0A"/>
                  </a:solidFill>
                  <a:latin typeface="+mj-lt"/>
                  <a:cs typeface="Arial" panose="020B0604020202020204" pitchFamily="34" charset="0"/>
                </a:rPr>
                <a:t>НАЙТИ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ECAD457-4EDF-46EB-99D3-95CF2BD0F380}"/>
                </a:ext>
              </a:extLst>
            </p:cNvPr>
            <p:cNvSpPr txBox="1"/>
            <p:nvPr/>
          </p:nvSpPr>
          <p:spPr>
            <a:xfrm>
              <a:off x="4412281" y="5700940"/>
              <a:ext cx="3402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>
                  <a:solidFill>
                    <a:srgbClr val="0A0C0A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sz="1800" dirty="0"/>
                <a:t>Подбор персонала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0FFA2BD-C1AA-1BCF-02B1-464C8FD6A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5" r="6235"/>
            <a:stretch/>
          </p:blipFill>
          <p:spPr>
            <a:xfrm>
              <a:off x="4412280" y="1085096"/>
              <a:ext cx="3402050" cy="3402050"/>
            </a:xfrm>
            <a:prstGeom prst="rect">
              <a:avLst/>
            </a:prstGeom>
          </p:spPr>
        </p:pic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551D0E02-0C88-9EE8-F338-D83636983951}"/>
                </a:ext>
              </a:extLst>
            </p:cNvPr>
            <p:cNvGrpSpPr/>
            <p:nvPr/>
          </p:nvGrpSpPr>
          <p:grpSpPr>
            <a:xfrm>
              <a:off x="5779878" y="5468116"/>
              <a:ext cx="666855" cy="100119"/>
              <a:chOff x="2421747" y="4639890"/>
              <a:chExt cx="666855" cy="100119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F07439DA-1194-7EC1-9272-5B96F6EC1461}"/>
                  </a:ext>
                </a:extLst>
              </p:cNvPr>
              <p:cNvSpPr/>
              <p:nvPr/>
            </p:nvSpPr>
            <p:spPr>
              <a:xfrm>
                <a:off x="2421747" y="4639890"/>
                <a:ext cx="100119" cy="100119"/>
              </a:xfrm>
              <a:prstGeom prst="ellipse">
                <a:avLst/>
              </a:prstGeom>
              <a:solidFill>
                <a:srgbClr val="0A0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C5D2CD77-2081-8B1D-ACA6-B0E3DAE33B5C}"/>
                  </a:ext>
                </a:extLst>
              </p:cNvPr>
              <p:cNvSpPr/>
              <p:nvPr/>
            </p:nvSpPr>
            <p:spPr>
              <a:xfrm>
                <a:off x="2705115" y="4639890"/>
                <a:ext cx="100119" cy="100119"/>
              </a:xfrm>
              <a:prstGeom prst="ellipse">
                <a:avLst/>
              </a:prstGeom>
              <a:solidFill>
                <a:srgbClr val="E52F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7087744B-ECB2-C7EA-7149-B7FCFCE233B2}"/>
                  </a:ext>
                </a:extLst>
              </p:cNvPr>
              <p:cNvSpPr/>
              <p:nvPr/>
            </p:nvSpPr>
            <p:spPr>
              <a:xfrm>
                <a:off x="2988483" y="4639890"/>
                <a:ext cx="100119" cy="100119"/>
              </a:xfrm>
              <a:prstGeom prst="ellipse">
                <a:avLst/>
              </a:prstGeom>
              <a:solidFill>
                <a:srgbClr val="0A0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</p:grp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952112B-716A-5E21-F878-A810833851FF}"/>
              </a:ext>
            </a:extLst>
          </p:cNvPr>
          <p:cNvGrpSpPr/>
          <p:nvPr/>
        </p:nvGrpSpPr>
        <p:grpSpPr>
          <a:xfrm>
            <a:off x="8208355" y="1091152"/>
            <a:ext cx="3642693" cy="5343525"/>
            <a:chOff x="8174486" y="965200"/>
            <a:chExt cx="3642693" cy="53435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518D5C38-386D-F962-56D2-340B771487A5}"/>
                </a:ext>
              </a:extLst>
            </p:cNvPr>
            <p:cNvSpPr/>
            <p:nvPr/>
          </p:nvSpPr>
          <p:spPr>
            <a:xfrm>
              <a:off x="8174486" y="965200"/>
              <a:ext cx="3642693" cy="5343525"/>
            </a:xfrm>
            <a:prstGeom prst="roundRect">
              <a:avLst>
                <a:gd name="adj" fmla="val 341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AFFE24-1D71-5727-A821-7541A7636F7E}"/>
                </a:ext>
              </a:extLst>
            </p:cNvPr>
            <p:cNvSpPr txBox="1"/>
            <p:nvPr/>
          </p:nvSpPr>
          <p:spPr>
            <a:xfrm>
              <a:off x="8780839" y="4745994"/>
              <a:ext cx="2429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A0C0A"/>
                  </a:solidFill>
                  <a:latin typeface="+mj-lt"/>
                  <a:cs typeface="Arial" panose="020B0604020202020204" pitchFamily="34" charset="0"/>
                </a:rPr>
                <a:t>ВЛЮБИТЬ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658668-9B56-8814-3170-48814FCD1B8E}"/>
                </a:ext>
              </a:extLst>
            </p:cNvPr>
            <p:cNvSpPr txBox="1"/>
            <p:nvPr/>
          </p:nvSpPr>
          <p:spPr>
            <a:xfrm>
              <a:off x="8294808" y="5700940"/>
              <a:ext cx="3402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>
                  <a:solidFill>
                    <a:srgbClr val="0A0C0A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sz="1800" dirty="0"/>
                <a:t>Удержание персонала</a:t>
              </a: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5196101-EEC7-2065-7254-164C3C480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8294808" y="1085097"/>
              <a:ext cx="3402049" cy="3402049"/>
            </a:xfrm>
            <a:prstGeom prst="rect">
              <a:avLst/>
            </a:prstGeom>
          </p:spPr>
        </p:pic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DFC2C5CF-CF1A-D692-7209-A492542DA365}"/>
                </a:ext>
              </a:extLst>
            </p:cNvPr>
            <p:cNvGrpSpPr/>
            <p:nvPr/>
          </p:nvGrpSpPr>
          <p:grpSpPr>
            <a:xfrm>
              <a:off x="9662405" y="5468116"/>
              <a:ext cx="666855" cy="100119"/>
              <a:chOff x="2421747" y="4639890"/>
              <a:chExt cx="666855" cy="100119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CBEFCD86-31ED-8EF2-242A-43EDC2D07459}"/>
                  </a:ext>
                </a:extLst>
              </p:cNvPr>
              <p:cNvSpPr/>
              <p:nvPr/>
            </p:nvSpPr>
            <p:spPr>
              <a:xfrm>
                <a:off x="2421747" y="4639890"/>
                <a:ext cx="100119" cy="100119"/>
              </a:xfrm>
              <a:prstGeom prst="ellipse">
                <a:avLst/>
              </a:prstGeom>
              <a:solidFill>
                <a:srgbClr val="0A0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17B89EBC-4525-8CBA-0FCC-0C56907752CE}"/>
                  </a:ext>
                </a:extLst>
              </p:cNvPr>
              <p:cNvSpPr/>
              <p:nvPr/>
            </p:nvSpPr>
            <p:spPr>
              <a:xfrm>
                <a:off x="2705115" y="4639890"/>
                <a:ext cx="100119" cy="100119"/>
              </a:xfrm>
              <a:prstGeom prst="ellipse">
                <a:avLst/>
              </a:prstGeom>
              <a:solidFill>
                <a:srgbClr val="E52F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12848084-57D8-A39D-1672-F907230B0E73}"/>
                  </a:ext>
                </a:extLst>
              </p:cNvPr>
              <p:cNvSpPr/>
              <p:nvPr/>
            </p:nvSpPr>
            <p:spPr>
              <a:xfrm>
                <a:off x="2988483" y="4639890"/>
                <a:ext cx="100119" cy="100119"/>
              </a:xfrm>
              <a:prstGeom prst="ellipse">
                <a:avLst/>
              </a:prstGeom>
              <a:solidFill>
                <a:srgbClr val="0A0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</p:grp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583DD21-5AE0-3942-D511-E4EEF10A714A}"/>
              </a:ext>
            </a:extLst>
          </p:cNvPr>
          <p:cNvGrpSpPr/>
          <p:nvPr/>
        </p:nvGrpSpPr>
        <p:grpSpPr>
          <a:xfrm>
            <a:off x="341859" y="1091152"/>
            <a:ext cx="3642693" cy="5343525"/>
            <a:chOff x="341859" y="1085095"/>
            <a:chExt cx="3642693" cy="5343525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3E7016A9-A728-5C29-5A7F-612CA9E7B562}"/>
                </a:ext>
              </a:extLst>
            </p:cNvPr>
            <p:cNvGrpSpPr/>
            <p:nvPr/>
          </p:nvGrpSpPr>
          <p:grpSpPr>
            <a:xfrm>
              <a:off x="341859" y="1085095"/>
              <a:ext cx="3642693" cy="5343525"/>
              <a:chOff x="341859" y="1085095"/>
              <a:chExt cx="3642693" cy="5343525"/>
            </a:xfrm>
          </p:grpSpPr>
          <p:sp>
            <p:nvSpPr>
              <p:cNvPr id="69" name="Прямоугольник: скругленные углы 68">
                <a:extLst>
                  <a:ext uri="{FF2B5EF4-FFF2-40B4-BE49-F238E27FC236}">
                    <a16:creationId xmlns:a16="http://schemas.microsoft.com/office/drawing/2014/main" id="{E17D5347-20EA-1957-D45E-8C54419F016D}"/>
                  </a:ext>
                </a:extLst>
              </p:cNvPr>
              <p:cNvSpPr/>
              <p:nvPr/>
            </p:nvSpPr>
            <p:spPr>
              <a:xfrm>
                <a:off x="341859" y="1085095"/>
                <a:ext cx="3642693" cy="5343525"/>
              </a:xfrm>
              <a:prstGeom prst="roundRect">
                <a:avLst>
                  <a:gd name="adj" fmla="val 341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12474CE6-944C-9F5E-053C-9B3A4BACB501}"/>
                  </a:ext>
                </a:extLst>
              </p:cNvPr>
              <p:cNvGrpSpPr/>
              <p:nvPr/>
            </p:nvGrpSpPr>
            <p:grpSpPr>
              <a:xfrm>
                <a:off x="1829778" y="5588011"/>
                <a:ext cx="666855" cy="100119"/>
                <a:chOff x="1884133" y="5468116"/>
                <a:chExt cx="666855" cy="100119"/>
              </a:xfrm>
            </p:grpSpPr>
            <p:sp>
              <p:nvSpPr>
                <p:cNvPr id="47" name="Овал 46">
                  <a:extLst>
                    <a:ext uri="{FF2B5EF4-FFF2-40B4-BE49-F238E27FC236}">
                      <a16:creationId xmlns:a16="http://schemas.microsoft.com/office/drawing/2014/main" id="{546C5D14-106B-4A87-9768-5530E94230FC}"/>
                    </a:ext>
                  </a:extLst>
                </p:cNvPr>
                <p:cNvSpPr/>
                <p:nvPr/>
              </p:nvSpPr>
              <p:spPr>
                <a:xfrm>
                  <a:off x="1884133" y="5468116"/>
                  <a:ext cx="100119" cy="100119"/>
                </a:xfrm>
                <a:prstGeom prst="ellipse">
                  <a:avLst/>
                </a:prstGeom>
                <a:solidFill>
                  <a:srgbClr val="0A0C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 dirty="0"/>
                </a:p>
              </p:txBody>
            </p:sp>
            <p:sp>
              <p:nvSpPr>
                <p:cNvPr id="48" name="Овал 47">
                  <a:extLst>
                    <a:ext uri="{FF2B5EF4-FFF2-40B4-BE49-F238E27FC236}">
                      <a16:creationId xmlns:a16="http://schemas.microsoft.com/office/drawing/2014/main" id="{49893399-D6DA-4061-889A-BCCBD4F48AC4}"/>
                    </a:ext>
                  </a:extLst>
                </p:cNvPr>
                <p:cNvSpPr/>
                <p:nvPr/>
              </p:nvSpPr>
              <p:spPr>
                <a:xfrm>
                  <a:off x="2167501" y="5468116"/>
                  <a:ext cx="100119" cy="100119"/>
                </a:xfrm>
                <a:prstGeom prst="ellipse">
                  <a:avLst/>
                </a:prstGeom>
                <a:solidFill>
                  <a:srgbClr val="E52F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 dirty="0"/>
                </a:p>
              </p:txBody>
            </p:sp>
            <p:sp>
              <p:nvSpPr>
                <p:cNvPr id="49" name="Овал 48">
                  <a:extLst>
                    <a:ext uri="{FF2B5EF4-FFF2-40B4-BE49-F238E27FC236}">
                      <a16:creationId xmlns:a16="http://schemas.microsoft.com/office/drawing/2014/main" id="{D6822CA2-5E6A-466A-80F7-EACD50AE1AF9}"/>
                    </a:ext>
                  </a:extLst>
                </p:cNvPr>
                <p:cNvSpPr/>
                <p:nvPr/>
              </p:nvSpPr>
              <p:spPr>
                <a:xfrm>
                  <a:off x="2450869" y="5468116"/>
                  <a:ext cx="100119" cy="100119"/>
                </a:xfrm>
                <a:prstGeom prst="ellipse">
                  <a:avLst/>
                </a:prstGeom>
                <a:solidFill>
                  <a:srgbClr val="0A0C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 dirty="0"/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C35B55B-9EEB-4B96-BB39-D1A6EDA37DED}"/>
                  </a:ext>
                </a:extLst>
              </p:cNvPr>
              <p:cNvSpPr txBox="1"/>
              <p:nvPr/>
            </p:nvSpPr>
            <p:spPr>
              <a:xfrm>
                <a:off x="341859" y="4865889"/>
                <a:ext cx="36426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0A0C0A"/>
                    </a:solidFill>
                    <a:latin typeface="+mj-lt"/>
                    <a:cs typeface="Arial" panose="020B0604020202020204" pitchFamily="34" charset="0"/>
                  </a:rPr>
                  <a:t>ЗАИНТЕРЕСОВАТЬ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E51DD57-EBE9-464B-B5BF-1B63AF224A66}"/>
                  </a:ext>
                </a:extLst>
              </p:cNvPr>
              <p:cNvSpPr txBox="1"/>
              <p:nvPr/>
            </p:nvSpPr>
            <p:spPr>
              <a:xfrm>
                <a:off x="462181" y="5820835"/>
                <a:ext cx="34020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0A0C0A"/>
                    </a:solidFill>
                    <a:cs typeface="Arial" panose="020B0604020202020204" pitchFamily="34" charset="0"/>
                  </a:rPr>
                  <a:t>Популяризация профессий</a:t>
                </a:r>
              </a:p>
            </p:txBody>
          </p:sp>
        </p:grp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EDCF5D4D-CCA6-FFDF-3348-BA31843E1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7" t="2975" r="17697"/>
            <a:stretch/>
          </p:blipFill>
          <p:spPr>
            <a:xfrm>
              <a:off x="462180" y="1204992"/>
              <a:ext cx="3402050" cy="3402050"/>
            </a:xfrm>
            <a:prstGeom prst="rect">
              <a:avLst/>
            </a:prstGeom>
            <a:ln w="57150"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8512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A54CCA5-4559-E847-6242-7CB3D10C9100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18E6938-379B-CEEA-E117-FCA45E7CF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B37F36-915E-4FFB-5ED8-4F981DBA4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C28E447-1056-76DF-2089-0957309A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79B8856-947A-3CC4-2374-808A1069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E87069-2A9C-4BA1-A829-9384D1B41CF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5634" r="5698"/>
          <a:stretch/>
        </p:blipFill>
        <p:spPr>
          <a:xfrm flipH="1">
            <a:off x="0" y="686973"/>
            <a:ext cx="12191998" cy="617102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01B3707-D49F-8A30-25D7-212DDAF8618C}"/>
              </a:ext>
            </a:extLst>
          </p:cNvPr>
          <p:cNvSpPr/>
          <p:nvPr/>
        </p:nvSpPr>
        <p:spPr>
          <a:xfrm>
            <a:off x="0" y="722818"/>
            <a:ext cx="12192000" cy="6154324"/>
          </a:xfrm>
          <a:prstGeom prst="rect">
            <a:avLst/>
          </a:prstGeom>
          <a:gradFill>
            <a:gsLst>
              <a:gs pos="73000">
                <a:srgbClr val="0A0C0A">
                  <a:alpha val="85000"/>
                </a:srgbClr>
              </a:gs>
              <a:gs pos="0">
                <a:srgbClr val="0A0C0A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486007-F97D-49A7-A962-19D3C6830F38}"/>
              </a:ext>
            </a:extLst>
          </p:cNvPr>
          <p:cNvSpPr txBox="1"/>
          <p:nvPr/>
        </p:nvSpPr>
        <p:spPr>
          <a:xfrm>
            <a:off x="598842" y="4593213"/>
            <a:ext cx="9818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ЗАИНТЕРЕСОВАТЬ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F4399-E1D1-4E1A-BB9B-133788CD806D}"/>
              </a:ext>
            </a:extLst>
          </p:cNvPr>
          <p:cNvSpPr txBox="1"/>
          <p:nvPr/>
        </p:nvSpPr>
        <p:spPr>
          <a:xfrm>
            <a:off x="3423929" y="4027669"/>
            <a:ext cx="5327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DBD6-18F2-A660-A68C-2DD062CB2221}"/>
              </a:ext>
            </a:extLst>
          </p:cNvPr>
          <p:cNvSpPr txBox="1"/>
          <p:nvPr/>
        </p:nvSpPr>
        <p:spPr>
          <a:xfrm>
            <a:off x="576504" y="5706467"/>
            <a:ext cx="9355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ПОПУЛЯРИЗАЦИЯ ПРОФЕССИЙ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37F9F0-CB61-FA10-16C7-C5216249F55A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07506D-E424-7C05-C0F0-D0E535ABFBF9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37F8F01-DFDF-D009-B06B-5246AEB3BAD4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D13F84-AD54-BBB4-C0BC-8F5B7D2288DA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6BB7526-E483-A205-EEF9-57BCFE5F48FB}"/>
              </a:ext>
            </a:extLst>
          </p:cNvPr>
          <p:cNvCxnSpPr>
            <a:cxnSpLocks/>
          </p:cNvCxnSpPr>
          <p:nvPr/>
        </p:nvCxnSpPr>
        <p:spPr>
          <a:xfrm>
            <a:off x="541588" y="4876800"/>
            <a:ext cx="0" cy="1431925"/>
          </a:xfrm>
          <a:prstGeom prst="line">
            <a:avLst/>
          </a:prstGeom>
          <a:ln w="57150">
            <a:solidFill>
              <a:srgbClr val="E52F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8753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25B65D0A-D7EF-6B33-5DB9-0A30F7A164DE}"/>
              </a:ext>
            </a:extLst>
          </p:cNvPr>
          <p:cNvSpPr txBox="1"/>
          <p:nvPr/>
        </p:nvSpPr>
        <p:spPr>
          <a:xfrm>
            <a:off x="7884462" y="3268835"/>
            <a:ext cx="1885180" cy="126252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lvl="0" indent="-285750">
              <a:lnSpc>
                <a:spcPts val="1500"/>
              </a:lnSpc>
              <a:spcAft>
                <a:spcPts val="1000"/>
              </a:spcAft>
              <a:buClr>
                <a:srgbClr val="E9442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Повар</a:t>
            </a:r>
          </a:p>
          <a:p>
            <a:pPr marL="285750" lvl="0" indent="-285750">
              <a:lnSpc>
                <a:spcPts val="1500"/>
              </a:lnSpc>
              <a:spcAft>
                <a:spcPts val="1000"/>
              </a:spcAft>
              <a:buClr>
                <a:srgbClr val="E9442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Кассир</a:t>
            </a:r>
          </a:p>
          <a:p>
            <a:pPr marL="285750" lvl="0" indent="-285750">
              <a:lnSpc>
                <a:spcPts val="1500"/>
              </a:lnSpc>
              <a:spcAft>
                <a:spcPts val="1000"/>
              </a:spcAft>
              <a:buClr>
                <a:srgbClr val="E9442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Наладчик</a:t>
            </a:r>
          </a:p>
          <a:p>
            <a:pPr marL="285750" lvl="0" indent="-285750">
              <a:lnSpc>
                <a:spcPts val="1500"/>
              </a:lnSpc>
              <a:spcAft>
                <a:spcPts val="1000"/>
              </a:spcAft>
              <a:buClr>
                <a:srgbClr val="E9442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Техник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13D0986-25AD-4107-A8A0-4930936825F8}"/>
              </a:ext>
            </a:extLst>
          </p:cNvPr>
          <p:cNvGrpSpPr/>
          <p:nvPr/>
        </p:nvGrpSpPr>
        <p:grpSpPr>
          <a:xfrm>
            <a:off x="4066141" y="5140905"/>
            <a:ext cx="3599579" cy="1717095"/>
            <a:chOff x="4066141" y="5146765"/>
            <a:chExt cx="3599579" cy="1710805"/>
          </a:xfrm>
          <a:solidFill>
            <a:srgbClr val="0A0C0A"/>
          </a:solidFill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27F46BF-9FBB-46A6-B529-CD4B9027E478}"/>
                </a:ext>
              </a:extLst>
            </p:cNvPr>
            <p:cNvSpPr/>
            <p:nvPr/>
          </p:nvSpPr>
          <p:spPr>
            <a:xfrm>
              <a:off x="4066141" y="5146765"/>
              <a:ext cx="3599579" cy="171080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88D65773-BF05-4D50-9400-DB0DA59ECA06}"/>
                </a:ext>
              </a:extLst>
            </p:cNvPr>
            <p:cNvGrpSpPr/>
            <p:nvPr/>
          </p:nvGrpSpPr>
          <p:grpSpPr>
            <a:xfrm>
              <a:off x="4384993" y="5308704"/>
              <a:ext cx="2786061" cy="1314058"/>
              <a:chOff x="338848" y="5318550"/>
              <a:chExt cx="2786061" cy="1314058"/>
            </a:xfrm>
            <a:grpFill/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F136767-D07C-404E-9042-20FB754A42CA}"/>
                  </a:ext>
                </a:extLst>
              </p:cNvPr>
              <p:cNvSpPr txBox="1"/>
              <p:nvPr/>
            </p:nvSpPr>
            <p:spPr>
              <a:xfrm>
                <a:off x="338848" y="5318550"/>
                <a:ext cx="1846852" cy="275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ЯРМАРКИ ВАКАНСИЙ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419A34-843A-4110-B1BA-2F8D886AB896}"/>
                  </a:ext>
                </a:extLst>
              </p:cNvPr>
              <p:cNvSpPr txBox="1"/>
              <p:nvPr/>
            </p:nvSpPr>
            <p:spPr>
              <a:xfrm>
                <a:off x="338849" y="5681996"/>
                <a:ext cx="2786060" cy="95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0" i="0" dirty="0">
                    <a:solidFill>
                      <a:schemeClr val="bg1"/>
                    </a:solidFill>
                    <a:effectLst/>
                    <a:cs typeface="Arial" panose="020B0604020202020204" pitchFamily="34" charset="0"/>
                  </a:rPr>
                  <a:t>Проводим совместные ярмарки вакансий для студентов и выпускников ВУЗов и СУЗов </a:t>
                </a:r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F09CA17-AD2C-4863-A50F-5E27DE303324}"/>
              </a:ext>
            </a:extLst>
          </p:cNvPr>
          <p:cNvGrpSpPr/>
          <p:nvPr/>
        </p:nvGrpSpPr>
        <p:grpSpPr>
          <a:xfrm>
            <a:off x="0" y="5140905"/>
            <a:ext cx="4066903" cy="1717095"/>
            <a:chOff x="0" y="5146765"/>
            <a:chExt cx="4066903" cy="1710805"/>
          </a:xfrm>
          <a:solidFill>
            <a:srgbClr val="E52F28"/>
          </a:solidFill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99CA859-A61F-45E0-88C2-1798E3EC4272}"/>
                </a:ext>
              </a:extLst>
            </p:cNvPr>
            <p:cNvSpPr/>
            <p:nvPr/>
          </p:nvSpPr>
          <p:spPr>
            <a:xfrm>
              <a:off x="0" y="5146765"/>
              <a:ext cx="4066903" cy="17108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3DAD46D4-D38E-42ED-9685-4B500AAD8AE6}"/>
                </a:ext>
              </a:extLst>
            </p:cNvPr>
            <p:cNvGrpSpPr/>
            <p:nvPr/>
          </p:nvGrpSpPr>
          <p:grpSpPr>
            <a:xfrm>
              <a:off x="235214" y="5308704"/>
              <a:ext cx="3596557" cy="1314059"/>
              <a:chOff x="255210" y="5318550"/>
              <a:chExt cx="3596557" cy="1314059"/>
            </a:xfrm>
            <a:grpFill/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A6A75-6737-40E6-A1AB-A4AB208BB6AF}"/>
                  </a:ext>
                </a:extLst>
              </p:cNvPr>
              <p:cNvSpPr txBox="1"/>
              <p:nvPr/>
            </p:nvSpPr>
            <p:spPr>
              <a:xfrm>
                <a:off x="255210" y="5318550"/>
                <a:ext cx="2276585" cy="27598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ПАРТНЕРСКИЕ ОТНОШЕНИЯ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0D524D-59D5-4A93-8E50-61CA1BC378D6}"/>
                  </a:ext>
                </a:extLst>
              </p:cNvPr>
              <p:cNvSpPr txBox="1"/>
              <p:nvPr/>
            </p:nvSpPr>
            <p:spPr>
              <a:xfrm>
                <a:off x="263836" y="5681997"/>
                <a:ext cx="3587931" cy="95061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0" i="0" dirty="0">
                    <a:solidFill>
                      <a:schemeClr val="bg1"/>
                    </a:solidFill>
                    <a:effectLst/>
                    <a:cs typeface="Arial" panose="020B0604020202020204" pitchFamily="34" charset="0"/>
                  </a:rPr>
                  <a:t>Развиваем партнерские отношения </a:t>
                </a:r>
                <a:br>
                  <a:rPr lang="ru-RU" sz="1400" b="0" i="0" dirty="0">
                    <a:solidFill>
                      <a:schemeClr val="bg1"/>
                    </a:solidFill>
                    <a:effectLst/>
                    <a:cs typeface="Arial" panose="020B0604020202020204" pitchFamily="34" charset="0"/>
                  </a:rPr>
                </a:br>
                <a:r>
                  <a:rPr lang="ru-RU" sz="1400" b="0" i="0" dirty="0">
                    <a:solidFill>
                      <a:schemeClr val="bg1"/>
                    </a:solidFill>
                    <a:effectLst/>
                    <a:cs typeface="Arial" panose="020B0604020202020204" pitchFamily="34" charset="0"/>
                  </a:rPr>
                  <a:t>с университетами, инновационными стартапами и профессиональными сообществами</a:t>
                </a:r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E4BB8C5-5E56-4AD3-B910-8D27C27ACE58}"/>
              </a:ext>
            </a:extLst>
          </p:cNvPr>
          <p:cNvGrpSpPr/>
          <p:nvPr/>
        </p:nvGrpSpPr>
        <p:grpSpPr>
          <a:xfrm>
            <a:off x="7650481" y="5140905"/>
            <a:ext cx="4541522" cy="1717095"/>
            <a:chOff x="7650481" y="5146765"/>
            <a:chExt cx="4541522" cy="1710805"/>
          </a:xfrm>
          <a:solidFill>
            <a:srgbClr val="E52F28"/>
          </a:solidFill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9443012-78E9-4D5D-BCDA-172D417ABEB0}"/>
                </a:ext>
              </a:extLst>
            </p:cNvPr>
            <p:cNvSpPr/>
            <p:nvPr/>
          </p:nvSpPr>
          <p:spPr>
            <a:xfrm>
              <a:off x="7650481" y="5146765"/>
              <a:ext cx="4541522" cy="1710805"/>
            </a:xfrm>
            <a:prstGeom prst="rect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E8F8A026-9168-4D3E-A2D4-4FE030448ADC}"/>
                </a:ext>
              </a:extLst>
            </p:cNvPr>
            <p:cNvGrpSpPr/>
            <p:nvPr/>
          </p:nvGrpSpPr>
          <p:grpSpPr>
            <a:xfrm>
              <a:off x="7917814" y="5308705"/>
              <a:ext cx="3921259" cy="1268507"/>
              <a:chOff x="-187289" y="5318551"/>
              <a:chExt cx="3921259" cy="1268507"/>
            </a:xfrm>
            <a:grpFill/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5B4A72-49BB-42E4-9E34-F6C770E8E893}"/>
                  </a:ext>
                </a:extLst>
              </p:cNvPr>
              <p:cNvSpPr txBox="1"/>
              <p:nvPr/>
            </p:nvSpPr>
            <p:spPr>
              <a:xfrm>
                <a:off x="-175260" y="5318551"/>
                <a:ext cx="1734770" cy="27598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ПРОФИЛЬНЫЕ ВУЗЫ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54ECBC-6178-4EFB-BBEE-DC341B6C028F}"/>
                  </a:ext>
                </a:extLst>
              </p:cNvPr>
              <p:cNvSpPr txBox="1"/>
              <p:nvPr/>
            </p:nvSpPr>
            <p:spPr>
              <a:xfrm>
                <a:off x="-187289" y="5636446"/>
                <a:ext cx="3921259" cy="95061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0" i="0" dirty="0">
                    <a:solidFill>
                      <a:schemeClr val="bg1"/>
                    </a:solidFill>
                    <a:effectLst/>
                    <a:cs typeface="Arial" panose="020B0604020202020204" pitchFamily="34" charset="0"/>
                  </a:rPr>
                  <a:t>Посещаем профильные ВУЗы и даем возможность студентам регистрироваться на нашей платформе, читать новости</a:t>
                </a:r>
              </a:p>
              <a:p>
                <a:r>
                  <a:rPr lang="ru-RU" sz="1400" b="0" i="0" dirty="0">
                    <a:solidFill>
                      <a:schemeClr val="bg1"/>
                    </a:solidFill>
                    <a:effectLst/>
                    <a:cs typeface="Arial" panose="020B0604020202020204" pitchFamily="34" charset="0"/>
                  </a:rPr>
                  <a:t>о Компании, проходить стажировку</a:t>
                </a:r>
              </a:p>
            </p:txBody>
          </p:sp>
        </p:grp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7C33F3-C88B-5A4B-1497-DB828FF8A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21557" r="5000" b="10442"/>
          <a:stretch/>
        </p:blipFill>
        <p:spPr>
          <a:xfrm>
            <a:off x="0" y="667829"/>
            <a:ext cx="7650480" cy="4468052"/>
          </a:xfrm>
          <a:prstGeom prst="rect">
            <a:avLst/>
          </a:prstGeom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33BBB2F-15D5-6D1F-DE6A-B48950715B60}"/>
              </a:ext>
            </a:extLst>
          </p:cNvPr>
          <p:cNvSpPr txBox="1"/>
          <p:nvPr/>
        </p:nvSpPr>
        <p:spPr>
          <a:xfrm>
            <a:off x="7697588" y="575853"/>
            <a:ext cx="3978475" cy="4348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z="2800" dirty="0"/>
              <a:t>Сетевые партнерства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416524-A479-3385-88CD-C637E4CE95C9}"/>
              </a:ext>
            </a:extLst>
          </p:cNvPr>
          <p:cNvSpPr txBox="1"/>
          <p:nvPr/>
        </p:nvSpPr>
        <p:spPr>
          <a:xfrm>
            <a:off x="1882140" y="-1025232"/>
            <a:ext cx="3886200" cy="830997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 marL="182563"/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 Компании и потенциал страны в подрастающем поколении. </a:t>
            </a:r>
          </a:p>
          <a:p>
            <a:pPr marL="182563"/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A9936C-FC80-9EA0-F97F-43C5D68FD042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D5C31C-64FD-FFC0-C98B-F15D21C5C556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29B459-0240-1313-15E7-1F2A5BE40351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1F8CBE-8F71-8B97-C96A-1EBEE3DA48FF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14F40EF-733B-C021-C0C8-3AD50E601AC0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1E1E85D-0F03-9921-4E3E-3503739E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B83FB6E-5A59-3262-1884-2B96B7405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86BEC66-99E6-5034-EA12-2AFD042A1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2E8FF16-32C6-0860-43E3-C66645BE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9126237-B250-8341-EB07-6121FBD20EEC}"/>
              </a:ext>
            </a:extLst>
          </p:cNvPr>
          <p:cNvSpPr txBox="1"/>
          <p:nvPr/>
        </p:nvSpPr>
        <p:spPr>
          <a:xfrm>
            <a:off x="7687963" y="1004594"/>
            <a:ext cx="3419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A0C0A"/>
                </a:solidFill>
                <a:cs typeface="Arial" panose="020B0604020202020204" pitchFamily="34" charset="0"/>
              </a:rPr>
              <a:t>Коллаборация с центром «МОЯ КАРЬЕРА»</a:t>
            </a:r>
            <a:endParaRPr lang="ru-RU" sz="2000" dirty="0">
              <a:solidFill>
                <a:srgbClr val="0A0C0A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EC147E-C22B-B07A-4F25-A57028A8A058}"/>
              </a:ext>
            </a:extLst>
          </p:cNvPr>
          <p:cNvSpPr txBox="1"/>
          <p:nvPr/>
        </p:nvSpPr>
        <p:spPr>
          <a:xfrm>
            <a:off x="7707213" y="2361497"/>
            <a:ext cx="4152198" cy="77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A0C0A"/>
                </a:solidFill>
                <a:cs typeface="Arial" panose="020B0604020202020204" pitchFamily="34" charset="0"/>
              </a:rPr>
              <a:t>Делаем упор на популяризацию рабочих профессий: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A9904E-D32A-78F0-7E36-F257CAA6F6F4}"/>
              </a:ext>
            </a:extLst>
          </p:cNvPr>
          <p:cNvSpPr txBox="1"/>
          <p:nvPr/>
        </p:nvSpPr>
        <p:spPr>
          <a:xfrm>
            <a:off x="9635990" y="3268835"/>
            <a:ext cx="2556010" cy="94192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lvl="0" indent="-285750">
              <a:lnSpc>
                <a:spcPts val="1500"/>
              </a:lnSpc>
              <a:spcAft>
                <a:spcPts val="1000"/>
              </a:spcAft>
              <a:buClr>
                <a:srgbClr val="E9442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Инженер</a:t>
            </a:r>
          </a:p>
          <a:p>
            <a:pPr marL="285750" lvl="0" indent="-285750">
              <a:lnSpc>
                <a:spcPts val="1500"/>
              </a:lnSpc>
              <a:spcAft>
                <a:spcPts val="1000"/>
              </a:spcAft>
              <a:buClr>
                <a:srgbClr val="E9442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Кондитер</a:t>
            </a:r>
          </a:p>
          <a:p>
            <a:pPr marL="285750" lvl="0" indent="-285750">
              <a:lnSpc>
                <a:spcPts val="1500"/>
              </a:lnSpc>
              <a:spcAft>
                <a:spcPts val="1000"/>
              </a:spcAft>
              <a:buClr>
                <a:srgbClr val="E9442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A0C0A"/>
                </a:solidFill>
                <a:cs typeface="Arial" panose="020B0604020202020204" pitchFamily="34" charset="0"/>
              </a:rPr>
              <a:t>Оператор АЗС 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CED83284-FA94-B394-712C-2A7351093FAD}"/>
              </a:ext>
            </a:extLst>
          </p:cNvPr>
          <p:cNvGrpSpPr/>
          <p:nvPr/>
        </p:nvGrpSpPr>
        <p:grpSpPr>
          <a:xfrm>
            <a:off x="7790749" y="1954728"/>
            <a:ext cx="852486" cy="133350"/>
            <a:chOff x="6705601" y="2538413"/>
            <a:chExt cx="852486" cy="133350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56F41643-0FCD-57AC-71E1-2DA156183D50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0A0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CB76DA3A-7DE7-71EF-DA11-DE17ECAF7984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16E8BFEE-13B3-735F-F148-BC6F61540A58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0A0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698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2970C5-94AA-F1B1-B183-4AA249B88DA7}"/>
              </a:ext>
            </a:extLst>
          </p:cNvPr>
          <p:cNvSpPr/>
          <p:nvPr/>
        </p:nvSpPr>
        <p:spPr>
          <a:xfrm>
            <a:off x="8922618" y="0"/>
            <a:ext cx="3269381" cy="68580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D14AC67-0179-FCCE-4122-6625C754EDE0}"/>
              </a:ext>
            </a:extLst>
          </p:cNvPr>
          <p:cNvGrpSpPr/>
          <p:nvPr/>
        </p:nvGrpSpPr>
        <p:grpSpPr>
          <a:xfrm>
            <a:off x="524405" y="2370965"/>
            <a:ext cx="852486" cy="133350"/>
            <a:chOff x="6705601" y="2538413"/>
            <a:chExt cx="852486" cy="13335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2070E5E9-2CBF-7B30-5AFA-5ADB1E2F88FA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0A0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EF8946F0-46B0-95B0-50F3-BCDD1824D36C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59071F68-E65C-E623-1BAF-6B29F1BCEE7A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0A0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" name="IMG_1910">
            <a:hlinkClick r:id="" action="ppaction://media"/>
            <a:extLst>
              <a:ext uri="{FF2B5EF4-FFF2-40B4-BE49-F238E27FC236}">
                <a16:creationId xmlns:a16="http://schemas.microsoft.com/office/drawing/2014/main" id="{7F1D2A9C-0B1D-4A50-3D76-2F86C8A102F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2760" y="2370965"/>
            <a:ext cx="7003303" cy="39393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7179F4-9716-D0FE-9C1F-51B1B336B204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716282-0083-12A0-DDBA-23CA504E8112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79DC0B-F0EC-222D-1B9D-46EEE9BA0261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194864-B9EC-5E20-99E6-741B58401BCC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B00336F-CE85-D81D-10A3-CA108B6CCCBF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CC913E2-0614-4EBB-8AB4-09E5692CF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07DC072-D916-2365-E405-C644D1F12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5BE73F9-8FF9-EC75-42CA-16BCF24C5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B26465C-A190-565B-8641-31B246C37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41AAA84-5086-EAC8-DE6C-C384B0A97655}"/>
              </a:ext>
            </a:extLst>
          </p:cNvPr>
          <p:cNvSpPr txBox="1"/>
          <p:nvPr/>
        </p:nvSpPr>
        <p:spPr>
          <a:xfrm>
            <a:off x="407012" y="735601"/>
            <a:ext cx="7889961" cy="70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СЕТЕВЫЕ ПАРТНЕРСТВА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9E3446-AF48-973D-1A9F-75A45592DEDC}"/>
              </a:ext>
            </a:extLst>
          </p:cNvPr>
          <p:cNvSpPr txBox="1"/>
          <p:nvPr/>
        </p:nvSpPr>
        <p:spPr>
          <a:xfrm>
            <a:off x="416637" y="1366350"/>
            <a:ext cx="6484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A0C0A"/>
                </a:solidFill>
                <a:cs typeface="Arial" panose="020B0604020202020204" pitchFamily="34" charset="0"/>
              </a:rPr>
              <a:t>Коллаборация с центром «МОЯ КАРЬЕРА»</a:t>
            </a:r>
            <a:endParaRPr lang="ru-RU" sz="2400" dirty="0">
              <a:solidFill>
                <a:srgbClr val="0A0C0A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0669A-5AFD-FBC8-0FE0-511128B512CC}"/>
              </a:ext>
            </a:extLst>
          </p:cNvPr>
          <p:cNvSpPr txBox="1"/>
          <p:nvPr/>
        </p:nvSpPr>
        <p:spPr>
          <a:xfrm>
            <a:off x="408815" y="2754208"/>
            <a:ext cx="3758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C0A"/>
                </a:solidFill>
                <a:cs typeface="Arial" panose="020B0604020202020204" pitchFamily="34" charset="0"/>
              </a:rPr>
              <a:t>Развиваем партнерские отношения с: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F20A505-BF0A-EDCD-BC7D-F6EF34D204DA}"/>
              </a:ext>
            </a:extLst>
          </p:cNvPr>
          <p:cNvGrpSpPr/>
          <p:nvPr/>
        </p:nvGrpSpPr>
        <p:grpSpPr>
          <a:xfrm>
            <a:off x="524405" y="5494944"/>
            <a:ext cx="3679672" cy="707886"/>
            <a:chOff x="754625" y="5090006"/>
            <a:chExt cx="3679672" cy="707886"/>
          </a:xfrm>
        </p:grpSpPr>
        <p:sp>
          <p:nvSpPr>
            <p:cNvPr id="38" name="Рисунок 4">
              <a:extLst>
                <a:ext uri="{FF2B5EF4-FFF2-40B4-BE49-F238E27FC236}">
                  <a16:creationId xmlns:a16="http://schemas.microsoft.com/office/drawing/2014/main" id="{03B4030D-C7CC-4245-94CA-025D447124D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54625" y="5173217"/>
              <a:ext cx="598932" cy="581316"/>
            </a:xfrm>
            <a:custGeom>
              <a:avLst/>
              <a:gdLst>
                <a:gd name="connsiteX0" fmla="*/ 156071 w 482400"/>
                <a:gd name="connsiteY0" fmla="*/ 78035 h 468212"/>
                <a:gd name="connsiteX1" fmla="*/ 136099 w 482400"/>
                <a:gd name="connsiteY1" fmla="*/ 130173 h 468212"/>
                <a:gd name="connsiteX2" fmla="*/ 132722 w 482400"/>
                <a:gd name="connsiteY2" fmla="*/ 129872 h 468212"/>
                <a:gd name="connsiteX3" fmla="*/ 88787 w 482400"/>
                <a:gd name="connsiteY3" fmla="*/ 106640 h 468212"/>
                <a:gd name="connsiteX4" fmla="*/ 66831 w 482400"/>
                <a:gd name="connsiteY4" fmla="*/ 106640 h 468212"/>
                <a:gd name="connsiteX5" fmla="*/ 23241 w 482400"/>
                <a:gd name="connsiteY5" fmla="*/ 129744 h 468212"/>
                <a:gd name="connsiteX6" fmla="*/ 19858 w 482400"/>
                <a:gd name="connsiteY6" fmla="*/ 130044 h 468212"/>
                <a:gd name="connsiteX7" fmla="*/ 0 w 482400"/>
                <a:gd name="connsiteY7" fmla="*/ 78035 h 468212"/>
                <a:gd name="connsiteX8" fmla="*/ 78035 w 482400"/>
                <a:gd name="connsiteY8" fmla="*/ 0 h 468212"/>
                <a:gd name="connsiteX9" fmla="*/ 156071 w 482400"/>
                <a:gd name="connsiteY9" fmla="*/ 78035 h 468212"/>
                <a:gd name="connsiteX10" fmla="*/ 88787 w 482400"/>
                <a:gd name="connsiteY10" fmla="*/ 124376 h 468212"/>
                <a:gd name="connsiteX11" fmla="*/ 119384 w 482400"/>
                <a:gd name="connsiteY11" fmla="*/ 141951 h 468212"/>
                <a:gd name="connsiteX12" fmla="*/ 118678 w 482400"/>
                <a:gd name="connsiteY12" fmla="*/ 144664 h 468212"/>
                <a:gd name="connsiteX13" fmla="*/ 78035 w 482400"/>
                <a:gd name="connsiteY13" fmla="*/ 156071 h 468212"/>
                <a:gd name="connsiteX14" fmla="*/ 37261 w 482400"/>
                <a:gd name="connsiteY14" fmla="*/ 144584 h 468212"/>
                <a:gd name="connsiteX15" fmla="*/ 36553 w 482400"/>
                <a:gd name="connsiteY15" fmla="*/ 141883 h 468212"/>
                <a:gd name="connsiteX16" fmla="*/ 66831 w 482400"/>
                <a:gd name="connsiteY16" fmla="*/ 124376 h 468212"/>
                <a:gd name="connsiteX17" fmla="*/ 88787 w 482400"/>
                <a:gd name="connsiteY17" fmla="*/ 124376 h 468212"/>
                <a:gd name="connsiteX18" fmla="*/ 95942 w 482400"/>
                <a:gd name="connsiteY18" fmla="*/ 63316 h 468212"/>
                <a:gd name="connsiteX19" fmla="*/ 77807 w 482400"/>
                <a:gd name="connsiteY19" fmla="*/ 80520 h 468212"/>
                <a:gd name="connsiteX20" fmla="*/ 59671 w 482400"/>
                <a:gd name="connsiteY20" fmla="*/ 63316 h 468212"/>
                <a:gd name="connsiteX21" fmla="*/ 77807 w 482400"/>
                <a:gd name="connsiteY21" fmla="*/ 46112 h 468212"/>
                <a:gd name="connsiteX22" fmla="*/ 95942 w 482400"/>
                <a:gd name="connsiteY22" fmla="*/ 63316 h 468212"/>
                <a:gd name="connsiteX23" fmla="*/ 113678 w 482400"/>
                <a:gd name="connsiteY23" fmla="*/ 63316 h 468212"/>
                <a:gd name="connsiteX24" fmla="*/ 77807 w 482400"/>
                <a:gd name="connsiteY24" fmla="*/ 98255 h 468212"/>
                <a:gd name="connsiteX25" fmla="*/ 41936 w 482400"/>
                <a:gd name="connsiteY25" fmla="*/ 63316 h 468212"/>
                <a:gd name="connsiteX26" fmla="*/ 77807 w 482400"/>
                <a:gd name="connsiteY26" fmla="*/ 28376 h 468212"/>
                <a:gd name="connsiteX27" fmla="*/ 113678 w 482400"/>
                <a:gd name="connsiteY27" fmla="*/ 63316 h 468212"/>
                <a:gd name="connsiteX28" fmla="*/ 304824 w 482400"/>
                <a:gd name="connsiteY28" fmla="*/ 304672 h 468212"/>
                <a:gd name="connsiteX29" fmla="*/ 301113 w 482400"/>
                <a:gd name="connsiteY29" fmla="*/ 304220 h 468212"/>
                <a:gd name="connsiteX30" fmla="*/ 241200 w 482400"/>
                <a:gd name="connsiteY30" fmla="*/ 326330 h 468212"/>
                <a:gd name="connsiteX31" fmla="*/ 181284 w 482400"/>
                <a:gd name="connsiteY31" fmla="*/ 304217 h 468212"/>
                <a:gd name="connsiteX32" fmla="*/ 177572 w 482400"/>
                <a:gd name="connsiteY32" fmla="*/ 304670 h 468212"/>
                <a:gd name="connsiteX33" fmla="*/ 177279 w 482400"/>
                <a:gd name="connsiteY33" fmla="*/ 304976 h 468212"/>
                <a:gd name="connsiteX34" fmla="*/ 151566 w 482400"/>
                <a:gd name="connsiteY34" fmla="*/ 330689 h 468212"/>
                <a:gd name="connsiteX35" fmla="*/ 148380 w 482400"/>
                <a:gd name="connsiteY35" fmla="*/ 330539 h 468212"/>
                <a:gd name="connsiteX36" fmla="*/ 137671 w 482400"/>
                <a:gd name="connsiteY36" fmla="*/ 319829 h 468212"/>
                <a:gd name="connsiteX37" fmla="*/ 137520 w 482400"/>
                <a:gd name="connsiteY37" fmla="*/ 316643 h 468212"/>
                <a:gd name="connsiteX38" fmla="*/ 163234 w 482400"/>
                <a:gd name="connsiteY38" fmla="*/ 290930 h 468212"/>
                <a:gd name="connsiteX39" fmla="*/ 164337 w 482400"/>
                <a:gd name="connsiteY39" fmla="*/ 289976 h 468212"/>
                <a:gd name="connsiteX40" fmla="*/ 165177 w 482400"/>
                <a:gd name="connsiteY40" fmla="*/ 286329 h 468212"/>
                <a:gd name="connsiteX41" fmla="*/ 148976 w 482400"/>
                <a:gd name="connsiteY41" fmla="*/ 234106 h 468212"/>
                <a:gd name="connsiteX42" fmla="*/ 165177 w 482400"/>
                <a:gd name="connsiteY42" fmla="*/ 181883 h 468212"/>
                <a:gd name="connsiteX43" fmla="*/ 164338 w 482400"/>
                <a:gd name="connsiteY43" fmla="*/ 178236 h 468212"/>
                <a:gd name="connsiteX44" fmla="*/ 163234 w 482400"/>
                <a:gd name="connsiteY44" fmla="*/ 177281 h 468212"/>
                <a:gd name="connsiteX45" fmla="*/ 137522 w 482400"/>
                <a:gd name="connsiteY45" fmla="*/ 151570 h 468212"/>
                <a:gd name="connsiteX46" fmla="*/ 137672 w 482400"/>
                <a:gd name="connsiteY46" fmla="*/ 148384 h 468212"/>
                <a:gd name="connsiteX47" fmla="*/ 148382 w 482400"/>
                <a:gd name="connsiteY47" fmla="*/ 137675 h 468212"/>
                <a:gd name="connsiteX48" fmla="*/ 151567 w 482400"/>
                <a:gd name="connsiteY48" fmla="*/ 137525 h 468212"/>
                <a:gd name="connsiteX49" fmla="*/ 177279 w 482400"/>
                <a:gd name="connsiteY49" fmla="*/ 163236 h 468212"/>
                <a:gd name="connsiteX50" fmla="*/ 177572 w 482400"/>
                <a:gd name="connsiteY50" fmla="*/ 163541 h 468212"/>
                <a:gd name="connsiteX51" fmla="*/ 181285 w 482400"/>
                <a:gd name="connsiteY51" fmla="*/ 163995 h 468212"/>
                <a:gd name="connsiteX52" fmla="*/ 241200 w 482400"/>
                <a:gd name="connsiteY52" fmla="*/ 141882 h 468212"/>
                <a:gd name="connsiteX53" fmla="*/ 301113 w 482400"/>
                <a:gd name="connsiteY53" fmla="*/ 163992 h 468212"/>
                <a:gd name="connsiteX54" fmla="*/ 304824 w 482400"/>
                <a:gd name="connsiteY54" fmla="*/ 163540 h 468212"/>
                <a:gd name="connsiteX55" fmla="*/ 305116 w 482400"/>
                <a:gd name="connsiteY55" fmla="*/ 163236 h 468212"/>
                <a:gd name="connsiteX56" fmla="*/ 330830 w 482400"/>
                <a:gd name="connsiteY56" fmla="*/ 137522 h 468212"/>
                <a:gd name="connsiteX57" fmla="*/ 334016 w 482400"/>
                <a:gd name="connsiteY57" fmla="*/ 137672 h 468212"/>
                <a:gd name="connsiteX58" fmla="*/ 344725 w 482400"/>
                <a:gd name="connsiteY58" fmla="*/ 148381 h 468212"/>
                <a:gd name="connsiteX59" fmla="*/ 344876 w 482400"/>
                <a:gd name="connsiteY59" fmla="*/ 151567 h 468212"/>
                <a:gd name="connsiteX60" fmla="*/ 319162 w 482400"/>
                <a:gd name="connsiteY60" fmla="*/ 177281 h 468212"/>
                <a:gd name="connsiteX61" fmla="*/ 318059 w 482400"/>
                <a:gd name="connsiteY61" fmla="*/ 178234 h 468212"/>
                <a:gd name="connsiteX62" fmla="*/ 317221 w 482400"/>
                <a:gd name="connsiteY62" fmla="*/ 181880 h 468212"/>
                <a:gd name="connsiteX63" fmla="*/ 333424 w 482400"/>
                <a:gd name="connsiteY63" fmla="*/ 234106 h 468212"/>
                <a:gd name="connsiteX64" fmla="*/ 317221 w 482400"/>
                <a:gd name="connsiteY64" fmla="*/ 286332 h 468212"/>
                <a:gd name="connsiteX65" fmla="*/ 318059 w 482400"/>
                <a:gd name="connsiteY65" fmla="*/ 289977 h 468212"/>
                <a:gd name="connsiteX66" fmla="*/ 319162 w 482400"/>
                <a:gd name="connsiteY66" fmla="*/ 290930 h 468212"/>
                <a:gd name="connsiteX67" fmla="*/ 344877 w 482400"/>
                <a:gd name="connsiteY67" fmla="*/ 316646 h 468212"/>
                <a:gd name="connsiteX68" fmla="*/ 344727 w 482400"/>
                <a:gd name="connsiteY68" fmla="*/ 319831 h 468212"/>
                <a:gd name="connsiteX69" fmla="*/ 334017 w 482400"/>
                <a:gd name="connsiteY69" fmla="*/ 330541 h 468212"/>
                <a:gd name="connsiteX70" fmla="*/ 330832 w 482400"/>
                <a:gd name="connsiteY70" fmla="*/ 330692 h 468212"/>
                <a:gd name="connsiteX71" fmla="*/ 305116 w 482400"/>
                <a:gd name="connsiteY71" fmla="*/ 304976 h 468212"/>
                <a:gd name="connsiteX72" fmla="*/ 304824 w 482400"/>
                <a:gd name="connsiteY72" fmla="*/ 304672 h 468212"/>
                <a:gd name="connsiteX73" fmla="*/ 242909 w 482400"/>
                <a:gd name="connsiteY73" fmla="*/ 184051 h 468212"/>
                <a:gd name="connsiteX74" fmla="*/ 246585 w 482400"/>
                <a:gd name="connsiteY74" fmla="*/ 184051 h 468212"/>
                <a:gd name="connsiteX75" fmla="*/ 262929 w 482400"/>
                <a:gd name="connsiteY75" fmla="*/ 212067 h 468212"/>
                <a:gd name="connsiteX76" fmla="*/ 264296 w 482400"/>
                <a:gd name="connsiteY76" fmla="*/ 213070 h 468212"/>
                <a:gd name="connsiteX77" fmla="*/ 294419 w 482400"/>
                <a:gd name="connsiteY77" fmla="*/ 219906 h 468212"/>
                <a:gd name="connsiteX78" fmla="*/ 295532 w 482400"/>
                <a:gd name="connsiteY78" fmla="*/ 223404 h 468212"/>
                <a:gd name="connsiteX79" fmla="*/ 274562 w 482400"/>
                <a:gd name="connsiteY79" fmla="*/ 246749 h 468212"/>
                <a:gd name="connsiteX80" fmla="*/ 274044 w 482400"/>
                <a:gd name="connsiteY80" fmla="*/ 248506 h 468212"/>
                <a:gd name="connsiteX81" fmla="*/ 279608 w 482400"/>
                <a:gd name="connsiteY81" fmla="*/ 283480 h 468212"/>
                <a:gd name="connsiteX82" fmla="*/ 276659 w 482400"/>
                <a:gd name="connsiteY82" fmla="*/ 285766 h 468212"/>
                <a:gd name="connsiteX83" fmla="*/ 245605 w 482400"/>
                <a:gd name="connsiteY83" fmla="*/ 272279 h 468212"/>
                <a:gd name="connsiteX84" fmla="*/ 243893 w 482400"/>
                <a:gd name="connsiteY84" fmla="*/ 272287 h 468212"/>
                <a:gd name="connsiteX85" fmla="*/ 213567 w 482400"/>
                <a:gd name="connsiteY85" fmla="*/ 285757 h 468212"/>
                <a:gd name="connsiteX86" fmla="*/ 210595 w 482400"/>
                <a:gd name="connsiteY86" fmla="*/ 283519 h 468212"/>
                <a:gd name="connsiteX87" fmla="*/ 215474 w 482400"/>
                <a:gd name="connsiteY87" fmla="*/ 248484 h 468212"/>
                <a:gd name="connsiteX88" fmla="*/ 214949 w 482400"/>
                <a:gd name="connsiteY88" fmla="*/ 246768 h 468212"/>
                <a:gd name="connsiteX89" fmla="*/ 193962 w 482400"/>
                <a:gd name="connsiteY89" fmla="*/ 223404 h 468212"/>
                <a:gd name="connsiteX90" fmla="*/ 195075 w 482400"/>
                <a:gd name="connsiteY90" fmla="*/ 219906 h 468212"/>
                <a:gd name="connsiteX91" fmla="*/ 225197 w 482400"/>
                <a:gd name="connsiteY91" fmla="*/ 213070 h 468212"/>
                <a:gd name="connsiteX92" fmla="*/ 226564 w 482400"/>
                <a:gd name="connsiteY92" fmla="*/ 212067 h 468212"/>
                <a:gd name="connsiteX93" fmla="*/ 242909 w 482400"/>
                <a:gd name="connsiteY93" fmla="*/ 184051 h 468212"/>
                <a:gd name="connsiteX94" fmla="*/ 132722 w 482400"/>
                <a:gd name="connsiteY94" fmla="*/ 442013 h 468212"/>
                <a:gd name="connsiteX95" fmla="*/ 136099 w 482400"/>
                <a:gd name="connsiteY95" fmla="*/ 442314 h 468212"/>
                <a:gd name="connsiteX96" fmla="*/ 156071 w 482400"/>
                <a:gd name="connsiteY96" fmla="*/ 390177 h 468212"/>
                <a:gd name="connsiteX97" fmla="*/ 78035 w 482400"/>
                <a:gd name="connsiteY97" fmla="*/ 312141 h 468212"/>
                <a:gd name="connsiteX98" fmla="*/ 0 w 482400"/>
                <a:gd name="connsiteY98" fmla="*/ 390177 h 468212"/>
                <a:gd name="connsiteX99" fmla="*/ 19858 w 482400"/>
                <a:gd name="connsiteY99" fmla="*/ 442186 h 468212"/>
                <a:gd name="connsiteX100" fmla="*/ 23241 w 482400"/>
                <a:gd name="connsiteY100" fmla="*/ 441885 h 468212"/>
                <a:gd name="connsiteX101" fmla="*/ 66831 w 482400"/>
                <a:gd name="connsiteY101" fmla="*/ 418782 h 468212"/>
                <a:gd name="connsiteX102" fmla="*/ 88787 w 482400"/>
                <a:gd name="connsiteY102" fmla="*/ 418782 h 468212"/>
                <a:gd name="connsiteX103" fmla="*/ 132722 w 482400"/>
                <a:gd name="connsiteY103" fmla="*/ 442013 h 468212"/>
                <a:gd name="connsiteX104" fmla="*/ 118678 w 482400"/>
                <a:gd name="connsiteY104" fmla="*/ 456805 h 468212"/>
                <a:gd name="connsiteX105" fmla="*/ 119384 w 482400"/>
                <a:gd name="connsiteY105" fmla="*/ 454092 h 468212"/>
                <a:gd name="connsiteX106" fmla="*/ 88787 w 482400"/>
                <a:gd name="connsiteY106" fmla="*/ 436517 h 468212"/>
                <a:gd name="connsiteX107" fmla="*/ 66831 w 482400"/>
                <a:gd name="connsiteY107" fmla="*/ 436517 h 468212"/>
                <a:gd name="connsiteX108" fmla="*/ 36553 w 482400"/>
                <a:gd name="connsiteY108" fmla="*/ 454024 h 468212"/>
                <a:gd name="connsiteX109" fmla="*/ 37261 w 482400"/>
                <a:gd name="connsiteY109" fmla="*/ 456725 h 468212"/>
                <a:gd name="connsiteX110" fmla="*/ 78035 w 482400"/>
                <a:gd name="connsiteY110" fmla="*/ 468212 h 468212"/>
                <a:gd name="connsiteX111" fmla="*/ 118678 w 482400"/>
                <a:gd name="connsiteY111" fmla="*/ 456805 h 468212"/>
                <a:gd name="connsiteX112" fmla="*/ 77807 w 482400"/>
                <a:gd name="connsiteY112" fmla="*/ 392661 h 468212"/>
                <a:gd name="connsiteX113" fmla="*/ 95942 w 482400"/>
                <a:gd name="connsiteY113" fmla="*/ 375457 h 468212"/>
                <a:gd name="connsiteX114" fmla="*/ 77807 w 482400"/>
                <a:gd name="connsiteY114" fmla="*/ 358253 h 468212"/>
                <a:gd name="connsiteX115" fmla="*/ 59671 w 482400"/>
                <a:gd name="connsiteY115" fmla="*/ 375457 h 468212"/>
                <a:gd name="connsiteX116" fmla="*/ 77807 w 482400"/>
                <a:gd name="connsiteY116" fmla="*/ 392661 h 468212"/>
                <a:gd name="connsiteX117" fmla="*/ 77807 w 482400"/>
                <a:gd name="connsiteY117" fmla="*/ 410396 h 468212"/>
                <a:gd name="connsiteX118" fmla="*/ 113678 w 482400"/>
                <a:gd name="connsiteY118" fmla="*/ 375457 h 468212"/>
                <a:gd name="connsiteX119" fmla="*/ 77807 w 482400"/>
                <a:gd name="connsiteY119" fmla="*/ 340518 h 468212"/>
                <a:gd name="connsiteX120" fmla="*/ 41936 w 482400"/>
                <a:gd name="connsiteY120" fmla="*/ 375457 h 468212"/>
                <a:gd name="connsiteX121" fmla="*/ 77807 w 482400"/>
                <a:gd name="connsiteY121" fmla="*/ 410396 h 468212"/>
                <a:gd name="connsiteX122" fmla="*/ 482400 w 482400"/>
                <a:gd name="connsiteY122" fmla="*/ 78035 h 468212"/>
                <a:gd name="connsiteX123" fmla="*/ 462428 w 482400"/>
                <a:gd name="connsiteY123" fmla="*/ 130173 h 468212"/>
                <a:gd name="connsiteX124" fmla="*/ 459051 w 482400"/>
                <a:gd name="connsiteY124" fmla="*/ 129872 h 468212"/>
                <a:gd name="connsiteX125" fmla="*/ 415117 w 482400"/>
                <a:gd name="connsiteY125" fmla="*/ 106640 h 468212"/>
                <a:gd name="connsiteX126" fmla="*/ 393160 w 482400"/>
                <a:gd name="connsiteY126" fmla="*/ 106640 h 468212"/>
                <a:gd name="connsiteX127" fmla="*/ 349570 w 482400"/>
                <a:gd name="connsiteY127" fmla="*/ 129744 h 468212"/>
                <a:gd name="connsiteX128" fmla="*/ 346187 w 482400"/>
                <a:gd name="connsiteY128" fmla="*/ 130044 h 468212"/>
                <a:gd name="connsiteX129" fmla="*/ 326329 w 482400"/>
                <a:gd name="connsiteY129" fmla="*/ 78035 h 468212"/>
                <a:gd name="connsiteX130" fmla="*/ 404365 w 482400"/>
                <a:gd name="connsiteY130" fmla="*/ 0 h 468212"/>
                <a:gd name="connsiteX131" fmla="*/ 482400 w 482400"/>
                <a:gd name="connsiteY131" fmla="*/ 78035 h 468212"/>
                <a:gd name="connsiteX132" fmla="*/ 415117 w 482400"/>
                <a:gd name="connsiteY132" fmla="*/ 124376 h 468212"/>
                <a:gd name="connsiteX133" fmla="*/ 445714 w 482400"/>
                <a:gd name="connsiteY133" fmla="*/ 141951 h 468212"/>
                <a:gd name="connsiteX134" fmla="*/ 445008 w 482400"/>
                <a:gd name="connsiteY134" fmla="*/ 144664 h 468212"/>
                <a:gd name="connsiteX135" fmla="*/ 404365 w 482400"/>
                <a:gd name="connsiteY135" fmla="*/ 156071 h 468212"/>
                <a:gd name="connsiteX136" fmla="*/ 363591 w 482400"/>
                <a:gd name="connsiteY136" fmla="*/ 144584 h 468212"/>
                <a:gd name="connsiteX137" fmla="*/ 362883 w 482400"/>
                <a:gd name="connsiteY137" fmla="*/ 141883 h 468212"/>
                <a:gd name="connsiteX138" fmla="*/ 393160 w 482400"/>
                <a:gd name="connsiteY138" fmla="*/ 124376 h 468212"/>
                <a:gd name="connsiteX139" fmla="*/ 415117 w 482400"/>
                <a:gd name="connsiteY139" fmla="*/ 124376 h 468212"/>
                <a:gd name="connsiteX140" fmla="*/ 422272 w 482400"/>
                <a:gd name="connsiteY140" fmla="*/ 63316 h 468212"/>
                <a:gd name="connsiteX141" fmla="*/ 404136 w 482400"/>
                <a:gd name="connsiteY141" fmla="*/ 80520 h 468212"/>
                <a:gd name="connsiteX142" fmla="*/ 386000 w 482400"/>
                <a:gd name="connsiteY142" fmla="*/ 63316 h 468212"/>
                <a:gd name="connsiteX143" fmla="*/ 404136 w 482400"/>
                <a:gd name="connsiteY143" fmla="*/ 46112 h 468212"/>
                <a:gd name="connsiteX144" fmla="*/ 422272 w 482400"/>
                <a:gd name="connsiteY144" fmla="*/ 63316 h 468212"/>
                <a:gd name="connsiteX145" fmla="*/ 440007 w 482400"/>
                <a:gd name="connsiteY145" fmla="*/ 63316 h 468212"/>
                <a:gd name="connsiteX146" fmla="*/ 404136 w 482400"/>
                <a:gd name="connsiteY146" fmla="*/ 98255 h 468212"/>
                <a:gd name="connsiteX147" fmla="*/ 368265 w 482400"/>
                <a:gd name="connsiteY147" fmla="*/ 63316 h 468212"/>
                <a:gd name="connsiteX148" fmla="*/ 404136 w 482400"/>
                <a:gd name="connsiteY148" fmla="*/ 28376 h 468212"/>
                <a:gd name="connsiteX149" fmla="*/ 440007 w 482400"/>
                <a:gd name="connsiteY149" fmla="*/ 63316 h 468212"/>
                <a:gd name="connsiteX150" fmla="*/ 459051 w 482400"/>
                <a:gd name="connsiteY150" fmla="*/ 442013 h 468212"/>
                <a:gd name="connsiteX151" fmla="*/ 462428 w 482400"/>
                <a:gd name="connsiteY151" fmla="*/ 442314 h 468212"/>
                <a:gd name="connsiteX152" fmla="*/ 482400 w 482400"/>
                <a:gd name="connsiteY152" fmla="*/ 390177 h 468212"/>
                <a:gd name="connsiteX153" fmla="*/ 404365 w 482400"/>
                <a:gd name="connsiteY153" fmla="*/ 312141 h 468212"/>
                <a:gd name="connsiteX154" fmla="*/ 326329 w 482400"/>
                <a:gd name="connsiteY154" fmla="*/ 390177 h 468212"/>
                <a:gd name="connsiteX155" fmla="*/ 346187 w 482400"/>
                <a:gd name="connsiteY155" fmla="*/ 442187 h 468212"/>
                <a:gd name="connsiteX156" fmla="*/ 349570 w 482400"/>
                <a:gd name="connsiteY156" fmla="*/ 441885 h 468212"/>
                <a:gd name="connsiteX157" fmla="*/ 393160 w 482400"/>
                <a:gd name="connsiteY157" fmla="*/ 418782 h 468212"/>
                <a:gd name="connsiteX158" fmla="*/ 415117 w 482400"/>
                <a:gd name="connsiteY158" fmla="*/ 418782 h 468212"/>
                <a:gd name="connsiteX159" fmla="*/ 459051 w 482400"/>
                <a:gd name="connsiteY159" fmla="*/ 442013 h 468212"/>
                <a:gd name="connsiteX160" fmla="*/ 445008 w 482400"/>
                <a:gd name="connsiteY160" fmla="*/ 456805 h 468212"/>
                <a:gd name="connsiteX161" fmla="*/ 445714 w 482400"/>
                <a:gd name="connsiteY161" fmla="*/ 454092 h 468212"/>
                <a:gd name="connsiteX162" fmla="*/ 415117 w 482400"/>
                <a:gd name="connsiteY162" fmla="*/ 436517 h 468212"/>
                <a:gd name="connsiteX163" fmla="*/ 393160 w 482400"/>
                <a:gd name="connsiteY163" fmla="*/ 436517 h 468212"/>
                <a:gd name="connsiteX164" fmla="*/ 362883 w 482400"/>
                <a:gd name="connsiteY164" fmla="*/ 454024 h 468212"/>
                <a:gd name="connsiteX165" fmla="*/ 363591 w 482400"/>
                <a:gd name="connsiteY165" fmla="*/ 456725 h 468212"/>
                <a:gd name="connsiteX166" fmla="*/ 404365 w 482400"/>
                <a:gd name="connsiteY166" fmla="*/ 468212 h 468212"/>
                <a:gd name="connsiteX167" fmla="*/ 445008 w 482400"/>
                <a:gd name="connsiteY167" fmla="*/ 456805 h 468212"/>
                <a:gd name="connsiteX168" fmla="*/ 404136 w 482400"/>
                <a:gd name="connsiteY168" fmla="*/ 392661 h 468212"/>
                <a:gd name="connsiteX169" fmla="*/ 422271 w 482400"/>
                <a:gd name="connsiteY169" fmla="*/ 375457 h 468212"/>
                <a:gd name="connsiteX170" fmla="*/ 404136 w 482400"/>
                <a:gd name="connsiteY170" fmla="*/ 358253 h 468212"/>
                <a:gd name="connsiteX171" fmla="*/ 385999 w 482400"/>
                <a:gd name="connsiteY171" fmla="*/ 375457 h 468212"/>
                <a:gd name="connsiteX172" fmla="*/ 404136 w 482400"/>
                <a:gd name="connsiteY172" fmla="*/ 392661 h 468212"/>
                <a:gd name="connsiteX173" fmla="*/ 404136 w 482400"/>
                <a:gd name="connsiteY173" fmla="*/ 410396 h 468212"/>
                <a:gd name="connsiteX174" fmla="*/ 440006 w 482400"/>
                <a:gd name="connsiteY174" fmla="*/ 375457 h 468212"/>
                <a:gd name="connsiteX175" fmla="*/ 404136 w 482400"/>
                <a:gd name="connsiteY175" fmla="*/ 340518 h 468212"/>
                <a:gd name="connsiteX176" fmla="*/ 368264 w 482400"/>
                <a:gd name="connsiteY176" fmla="*/ 375457 h 468212"/>
                <a:gd name="connsiteX177" fmla="*/ 404136 w 482400"/>
                <a:gd name="connsiteY177" fmla="*/ 410396 h 46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482400" h="468212">
                  <a:moveTo>
                    <a:pt x="156071" y="78035"/>
                  </a:moveTo>
                  <a:cubicBezTo>
                    <a:pt x="156071" y="98076"/>
                    <a:pt x="148515" y="116354"/>
                    <a:pt x="136099" y="130173"/>
                  </a:cubicBezTo>
                  <a:cubicBezTo>
                    <a:pt x="135166" y="131211"/>
                    <a:pt x="133508" y="131026"/>
                    <a:pt x="132722" y="129872"/>
                  </a:cubicBezTo>
                  <a:cubicBezTo>
                    <a:pt x="123083" y="115731"/>
                    <a:pt x="106866" y="106640"/>
                    <a:pt x="88787" y="106640"/>
                  </a:cubicBezTo>
                  <a:lnTo>
                    <a:pt x="66831" y="106640"/>
                  </a:lnTo>
                  <a:cubicBezTo>
                    <a:pt x="48871" y="106640"/>
                    <a:pt x="32780" y="115692"/>
                    <a:pt x="23241" y="129744"/>
                  </a:cubicBezTo>
                  <a:cubicBezTo>
                    <a:pt x="22455" y="130901"/>
                    <a:pt x="20791" y="131088"/>
                    <a:pt x="19858" y="130044"/>
                  </a:cubicBezTo>
                  <a:cubicBezTo>
                    <a:pt x="7508" y="116241"/>
                    <a:pt x="0" y="98015"/>
                    <a:pt x="0" y="78035"/>
                  </a:cubicBezTo>
                  <a:cubicBezTo>
                    <a:pt x="0" y="34938"/>
                    <a:pt x="34938" y="0"/>
                    <a:pt x="78035" y="0"/>
                  </a:cubicBezTo>
                  <a:cubicBezTo>
                    <a:pt x="121133" y="0"/>
                    <a:pt x="156071" y="34938"/>
                    <a:pt x="156071" y="78035"/>
                  </a:cubicBezTo>
                  <a:close/>
                  <a:moveTo>
                    <a:pt x="88787" y="124376"/>
                  </a:moveTo>
                  <a:cubicBezTo>
                    <a:pt x="101704" y="124376"/>
                    <a:pt x="113194" y="131341"/>
                    <a:pt x="119384" y="141951"/>
                  </a:cubicBezTo>
                  <a:cubicBezTo>
                    <a:pt x="119935" y="142895"/>
                    <a:pt x="119611" y="144094"/>
                    <a:pt x="118678" y="144664"/>
                  </a:cubicBezTo>
                  <a:cubicBezTo>
                    <a:pt x="106841" y="151901"/>
                    <a:pt x="92925" y="156071"/>
                    <a:pt x="78035" y="156071"/>
                  </a:cubicBezTo>
                  <a:cubicBezTo>
                    <a:pt x="63091" y="156071"/>
                    <a:pt x="49127" y="151870"/>
                    <a:pt x="37261" y="144584"/>
                  </a:cubicBezTo>
                  <a:cubicBezTo>
                    <a:pt x="36335" y="144015"/>
                    <a:pt x="36011" y="142825"/>
                    <a:pt x="36553" y="141883"/>
                  </a:cubicBezTo>
                  <a:cubicBezTo>
                    <a:pt x="42630" y="131327"/>
                    <a:pt x="54013" y="124376"/>
                    <a:pt x="66831" y="124376"/>
                  </a:cubicBezTo>
                  <a:lnTo>
                    <a:pt x="88787" y="124376"/>
                  </a:lnTo>
                  <a:close/>
                  <a:moveTo>
                    <a:pt x="95942" y="63316"/>
                  </a:moveTo>
                  <a:cubicBezTo>
                    <a:pt x="95942" y="72381"/>
                    <a:pt x="88266" y="80520"/>
                    <a:pt x="77807" y="80520"/>
                  </a:cubicBezTo>
                  <a:cubicBezTo>
                    <a:pt x="67348" y="80520"/>
                    <a:pt x="59671" y="72381"/>
                    <a:pt x="59671" y="63316"/>
                  </a:cubicBezTo>
                  <a:cubicBezTo>
                    <a:pt x="59671" y="54251"/>
                    <a:pt x="67348" y="46112"/>
                    <a:pt x="77807" y="46112"/>
                  </a:cubicBezTo>
                  <a:cubicBezTo>
                    <a:pt x="88266" y="46112"/>
                    <a:pt x="95942" y="54251"/>
                    <a:pt x="95942" y="63316"/>
                  </a:cubicBezTo>
                  <a:close/>
                  <a:moveTo>
                    <a:pt x="113678" y="63316"/>
                  </a:moveTo>
                  <a:cubicBezTo>
                    <a:pt x="113678" y="82612"/>
                    <a:pt x="97618" y="98255"/>
                    <a:pt x="77807" y="98255"/>
                  </a:cubicBezTo>
                  <a:cubicBezTo>
                    <a:pt x="57996" y="98255"/>
                    <a:pt x="41936" y="82612"/>
                    <a:pt x="41936" y="63316"/>
                  </a:cubicBezTo>
                  <a:cubicBezTo>
                    <a:pt x="41936" y="44019"/>
                    <a:pt x="57996" y="28376"/>
                    <a:pt x="77807" y="28376"/>
                  </a:cubicBezTo>
                  <a:cubicBezTo>
                    <a:pt x="97618" y="28376"/>
                    <a:pt x="113678" y="44019"/>
                    <a:pt x="113678" y="63316"/>
                  </a:cubicBezTo>
                  <a:close/>
                  <a:moveTo>
                    <a:pt x="304824" y="304672"/>
                  </a:moveTo>
                  <a:cubicBezTo>
                    <a:pt x="303867" y="303631"/>
                    <a:pt x="302188" y="303300"/>
                    <a:pt x="301113" y="304220"/>
                  </a:cubicBezTo>
                  <a:cubicBezTo>
                    <a:pt x="284996" y="318005"/>
                    <a:pt x="264070" y="326330"/>
                    <a:pt x="241200" y="326330"/>
                  </a:cubicBezTo>
                  <a:cubicBezTo>
                    <a:pt x="218329" y="326330"/>
                    <a:pt x="197401" y="318004"/>
                    <a:pt x="181284" y="304217"/>
                  </a:cubicBezTo>
                  <a:cubicBezTo>
                    <a:pt x="180209" y="303297"/>
                    <a:pt x="178530" y="303628"/>
                    <a:pt x="177572" y="304670"/>
                  </a:cubicBezTo>
                  <a:cubicBezTo>
                    <a:pt x="177477" y="304773"/>
                    <a:pt x="177379" y="304876"/>
                    <a:pt x="177279" y="304976"/>
                  </a:cubicBezTo>
                  <a:lnTo>
                    <a:pt x="151566" y="330689"/>
                  </a:lnTo>
                  <a:cubicBezTo>
                    <a:pt x="150671" y="331584"/>
                    <a:pt x="149199" y="331503"/>
                    <a:pt x="148380" y="330539"/>
                  </a:cubicBezTo>
                  <a:cubicBezTo>
                    <a:pt x="145108" y="326684"/>
                    <a:pt x="141526" y="323100"/>
                    <a:pt x="137671" y="319829"/>
                  </a:cubicBezTo>
                  <a:cubicBezTo>
                    <a:pt x="136706" y="319011"/>
                    <a:pt x="136625" y="317539"/>
                    <a:pt x="137520" y="316643"/>
                  </a:cubicBezTo>
                  <a:lnTo>
                    <a:pt x="163234" y="290930"/>
                  </a:lnTo>
                  <a:cubicBezTo>
                    <a:pt x="163583" y="290580"/>
                    <a:pt x="163952" y="290262"/>
                    <a:pt x="164337" y="289976"/>
                  </a:cubicBezTo>
                  <a:cubicBezTo>
                    <a:pt x="165474" y="289131"/>
                    <a:pt x="165980" y="287496"/>
                    <a:pt x="165177" y="286329"/>
                  </a:cubicBezTo>
                  <a:cubicBezTo>
                    <a:pt x="154958" y="271482"/>
                    <a:pt x="148976" y="253493"/>
                    <a:pt x="148976" y="234106"/>
                  </a:cubicBezTo>
                  <a:cubicBezTo>
                    <a:pt x="148976" y="214719"/>
                    <a:pt x="154958" y="196730"/>
                    <a:pt x="165177" y="181883"/>
                  </a:cubicBezTo>
                  <a:cubicBezTo>
                    <a:pt x="165980" y="180716"/>
                    <a:pt x="165474" y="179081"/>
                    <a:pt x="164338" y="178236"/>
                  </a:cubicBezTo>
                  <a:cubicBezTo>
                    <a:pt x="163952" y="177950"/>
                    <a:pt x="163583" y="177631"/>
                    <a:pt x="163234" y="177281"/>
                  </a:cubicBezTo>
                  <a:lnTo>
                    <a:pt x="137522" y="151570"/>
                  </a:lnTo>
                  <a:cubicBezTo>
                    <a:pt x="136627" y="150675"/>
                    <a:pt x="136707" y="149203"/>
                    <a:pt x="137672" y="148384"/>
                  </a:cubicBezTo>
                  <a:cubicBezTo>
                    <a:pt x="141528" y="145113"/>
                    <a:pt x="145110" y="141530"/>
                    <a:pt x="148382" y="137675"/>
                  </a:cubicBezTo>
                  <a:cubicBezTo>
                    <a:pt x="149201" y="136710"/>
                    <a:pt x="150673" y="136630"/>
                    <a:pt x="151567" y="137525"/>
                  </a:cubicBezTo>
                  <a:lnTo>
                    <a:pt x="177279" y="163236"/>
                  </a:lnTo>
                  <a:cubicBezTo>
                    <a:pt x="177379" y="163336"/>
                    <a:pt x="177477" y="163438"/>
                    <a:pt x="177572" y="163541"/>
                  </a:cubicBezTo>
                  <a:cubicBezTo>
                    <a:pt x="178530" y="164584"/>
                    <a:pt x="180209" y="164914"/>
                    <a:pt x="181285" y="163995"/>
                  </a:cubicBezTo>
                  <a:cubicBezTo>
                    <a:pt x="197401" y="150208"/>
                    <a:pt x="218329" y="141882"/>
                    <a:pt x="241200" y="141882"/>
                  </a:cubicBezTo>
                  <a:cubicBezTo>
                    <a:pt x="264070" y="141882"/>
                    <a:pt x="284996" y="150207"/>
                    <a:pt x="301113" y="163992"/>
                  </a:cubicBezTo>
                  <a:cubicBezTo>
                    <a:pt x="302188" y="164911"/>
                    <a:pt x="303866" y="164581"/>
                    <a:pt x="304824" y="163540"/>
                  </a:cubicBezTo>
                  <a:cubicBezTo>
                    <a:pt x="304919" y="163437"/>
                    <a:pt x="305016" y="163336"/>
                    <a:pt x="305116" y="163236"/>
                  </a:cubicBezTo>
                  <a:lnTo>
                    <a:pt x="330830" y="137522"/>
                  </a:lnTo>
                  <a:cubicBezTo>
                    <a:pt x="331725" y="136626"/>
                    <a:pt x="333197" y="136707"/>
                    <a:pt x="334016" y="137672"/>
                  </a:cubicBezTo>
                  <a:cubicBezTo>
                    <a:pt x="337287" y="141527"/>
                    <a:pt x="340870" y="145110"/>
                    <a:pt x="344725" y="148381"/>
                  </a:cubicBezTo>
                  <a:cubicBezTo>
                    <a:pt x="345690" y="149201"/>
                    <a:pt x="345770" y="150672"/>
                    <a:pt x="344876" y="151567"/>
                  </a:cubicBezTo>
                  <a:lnTo>
                    <a:pt x="319162" y="177281"/>
                  </a:lnTo>
                  <a:cubicBezTo>
                    <a:pt x="318812" y="177630"/>
                    <a:pt x="318444" y="177948"/>
                    <a:pt x="318059" y="178234"/>
                  </a:cubicBezTo>
                  <a:cubicBezTo>
                    <a:pt x="316924" y="179079"/>
                    <a:pt x="316418" y="180714"/>
                    <a:pt x="317221" y="181880"/>
                  </a:cubicBezTo>
                  <a:cubicBezTo>
                    <a:pt x="327441" y="196728"/>
                    <a:pt x="333424" y="214718"/>
                    <a:pt x="333424" y="234106"/>
                  </a:cubicBezTo>
                  <a:cubicBezTo>
                    <a:pt x="333424" y="253494"/>
                    <a:pt x="327441" y="271484"/>
                    <a:pt x="317221" y="286332"/>
                  </a:cubicBezTo>
                  <a:cubicBezTo>
                    <a:pt x="316418" y="287498"/>
                    <a:pt x="316924" y="289132"/>
                    <a:pt x="318059" y="289977"/>
                  </a:cubicBezTo>
                  <a:cubicBezTo>
                    <a:pt x="318444" y="290264"/>
                    <a:pt x="318812" y="290581"/>
                    <a:pt x="319162" y="290930"/>
                  </a:cubicBezTo>
                  <a:lnTo>
                    <a:pt x="344877" y="316646"/>
                  </a:lnTo>
                  <a:cubicBezTo>
                    <a:pt x="345772" y="317541"/>
                    <a:pt x="345691" y="319013"/>
                    <a:pt x="344727" y="319831"/>
                  </a:cubicBezTo>
                  <a:cubicBezTo>
                    <a:pt x="340872" y="323103"/>
                    <a:pt x="337289" y="326686"/>
                    <a:pt x="334017" y="330541"/>
                  </a:cubicBezTo>
                  <a:cubicBezTo>
                    <a:pt x="333199" y="331506"/>
                    <a:pt x="331727" y="331587"/>
                    <a:pt x="330832" y="330692"/>
                  </a:cubicBezTo>
                  <a:lnTo>
                    <a:pt x="305116" y="304976"/>
                  </a:lnTo>
                  <a:cubicBezTo>
                    <a:pt x="305016" y="304876"/>
                    <a:pt x="304919" y="304775"/>
                    <a:pt x="304824" y="304672"/>
                  </a:cubicBezTo>
                  <a:close/>
                  <a:moveTo>
                    <a:pt x="242909" y="184051"/>
                  </a:moveTo>
                  <a:cubicBezTo>
                    <a:pt x="243730" y="182643"/>
                    <a:pt x="245764" y="182643"/>
                    <a:pt x="246585" y="184051"/>
                  </a:cubicBezTo>
                  <a:lnTo>
                    <a:pt x="262929" y="212067"/>
                  </a:lnTo>
                  <a:cubicBezTo>
                    <a:pt x="263226" y="212576"/>
                    <a:pt x="263721" y="212939"/>
                    <a:pt x="264296" y="213070"/>
                  </a:cubicBezTo>
                  <a:lnTo>
                    <a:pt x="294419" y="219906"/>
                  </a:lnTo>
                  <a:cubicBezTo>
                    <a:pt x="296003" y="220266"/>
                    <a:pt x="296617" y="222196"/>
                    <a:pt x="295532" y="223404"/>
                  </a:cubicBezTo>
                  <a:lnTo>
                    <a:pt x="274562" y="246749"/>
                  </a:lnTo>
                  <a:cubicBezTo>
                    <a:pt x="274133" y="247227"/>
                    <a:pt x="273942" y="247871"/>
                    <a:pt x="274044" y="248506"/>
                  </a:cubicBezTo>
                  <a:lnTo>
                    <a:pt x="279608" y="283480"/>
                  </a:lnTo>
                  <a:cubicBezTo>
                    <a:pt x="279872" y="285139"/>
                    <a:pt x="278199" y="286435"/>
                    <a:pt x="276659" y="285766"/>
                  </a:cubicBezTo>
                  <a:lnTo>
                    <a:pt x="245605" y="272279"/>
                  </a:lnTo>
                  <a:cubicBezTo>
                    <a:pt x="245058" y="272042"/>
                    <a:pt x="244437" y="272045"/>
                    <a:pt x="243893" y="272287"/>
                  </a:cubicBezTo>
                  <a:lnTo>
                    <a:pt x="213567" y="285757"/>
                  </a:lnTo>
                  <a:cubicBezTo>
                    <a:pt x="212042" y="286435"/>
                    <a:pt x="210365" y="285172"/>
                    <a:pt x="210595" y="283519"/>
                  </a:cubicBezTo>
                  <a:lnTo>
                    <a:pt x="215474" y="248484"/>
                  </a:lnTo>
                  <a:cubicBezTo>
                    <a:pt x="215560" y="247862"/>
                    <a:pt x="215368" y="247234"/>
                    <a:pt x="214949" y="246768"/>
                  </a:cubicBezTo>
                  <a:lnTo>
                    <a:pt x="193962" y="223404"/>
                  </a:lnTo>
                  <a:cubicBezTo>
                    <a:pt x="192877" y="222196"/>
                    <a:pt x="193491" y="220266"/>
                    <a:pt x="195075" y="219906"/>
                  </a:cubicBezTo>
                  <a:lnTo>
                    <a:pt x="225197" y="213070"/>
                  </a:lnTo>
                  <a:cubicBezTo>
                    <a:pt x="225772" y="212939"/>
                    <a:pt x="226268" y="212576"/>
                    <a:pt x="226564" y="212067"/>
                  </a:cubicBezTo>
                  <a:lnTo>
                    <a:pt x="242909" y="184051"/>
                  </a:lnTo>
                  <a:close/>
                  <a:moveTo>
                    <a:pt x="132722" y="442013"/>
                  </a:moveTo>
                  <a:cubicBezTo>
                    <a:pt x="133508" y="443167"/>
                    <a:pt x="135166" y="443352"/>
                    <a:pt x="136099" y="442314"/>
                  </a:cubicBezTo>
                  <a:cubicBezTo>
                    <a:pt x="148515" y="428495"/>
                    <a:pt x="156071" y="410218"/>
                    <a:pt x="156071" y="390177"/>
                  </a:cubicBezTo>
                  <a:cubicBezTo>
                    <a:pt x="156071" y="347079"/>
                    <a:pt x="121133" y="312141"/>
                    <a:pt x="78035" y="312141"/>
                  </a:cubicBezTo>
                  <a:cubicBezTo>
                    <a:pt x="34938" y="312141"/>
                    <a:pt x="0" y="347079"/>
                    <a:pt x="0" y="390177"/>
                  </a:cubicBezTo>
                  <a:cubicBezTo>
                    <a:pt x="0" y="410156"/>
                    <a:pt x="7508" y="428382"/>
                    <a:pt x="19858" y="442186"/>
                  </a:cubicBezTo>
                  <a:cubicBezTo>
                    <a:pt x="20791" y="443229"/>
                    <a:pt x="22455" y="443043"/>
                    <a:pt x="23241" y="441885"/>
                  </a:cubicBezTo>
                  <a:cubicBezTo>
                    <a:pt x="32780" y="427833"/>
                    <a:pt x="48871" y="418782"/>
                    <a:pt x="66831" y="418782"/>
                  </a:cubicBezTo>
                  <a:lnTo>
                    <a:pt x="88787" y="418782"/>
                  </a:lnTo>
                  <a:cubicBezTo>
                    <a:pt x="106866" y="418782"/>
                    <a:pt x="123083" y="427873"/>
                    <a:pt x="132722" y="442013"/>
                  </a:cubicBezTo>
                  <a:close/>
                  <a:moveTo>
                    <a:pt x="118678" y="456805"/>
                  </a:moveTo>
                  <a:cubicBezTo>
                    <a:pt x="119611" y="456236"/>
                    <a:pt x="119935" y="455036"/>
                    <a:pt x="119384" y="454092"/>
                  </a:cubicBezTo>
                  <a:cubicBezTo>
                    <a:pt x="113194" y="443482"/>
                    <a:pt x="101704" y="436517"/>
                    <a:pt x="88787" y="436517"/>
                  </a:cubicBezTo>
                  <a:lnTo>
                    <a:pt x="66831" y="436517"/>
                  </a:lnTo>
                  <a:cubicBezTo>
                    <a:pt x="54013" y="436517"/>
                    <a:pt x="42630" y="443468"/>
                    <a:pt x="36553" y="454024"/>
                  </a:cubicBezTo>
                  <a:cubicBezTo>
                    <a:pt x="36011" y="454966"/>
                    <a:pt x="36335" y="456156"/>
                    <a:pt x="37261" y="456725"/>
                  </a:cubicBezTo>
                  <a:cubicBezTo>
                    <a:pt x="49127" y="464011"/>
                    <a:pt x="63091" y="468212"/>
                    <a:pt x="78035" y="468212"/>
                  </a:cubicBezTo>
                  <a:cubicBezTo>
                    <a:pt x="92925" y="468212"/>
                    <a:pt x="106841" y="464042"/>
                    <a:pt x="118678" y="456805"/>
                  </a:cubicBezTo>
                  <a:close/>
                  <a:moveTo>
                    <a:pt x="77807" y="392661"/>
                  </a:moveTo>
                  <a:cubicBezTo>
                    <a:pt x="88266" y="392661"/>
                    <a:pt x="95942" y="384522"/>
                    <a:pt x="95942" y="375457"/>
                  </a:cubicBezTo>
                  <a:cubicBezTo>
                    <a:pt x="95942" y="366393"/>
                    <a:pt x="88266" y="358253"/>
                    <a:pt x="77807" y="358253"/>
                  </a:cubicBezTo>
                  <a:cubicBezTo>
                    <a:pt x="67348" y="358253"/>
                    <a:pt x="59671" y="366393"/>
                    <a:pt x="59671" y="375457"/>
                  </a:cubicBezTo>
                  <a:cubicBezTo>
                    <a:pt x="59671" y="384522"/>
                    <a:pt x="67348" y="392661"/>
                    <a:pt x="77807" y="392661"/>
                  </a:cubicBezTo>
                  <a:close/>
                  <a:moveTo>
                    <a:pt x="77807" y="410396"/>
                  </a:moveTo>
                  <a:cubicBezTo>
                    <a:pt x="97618" y="410396"/>
                    <a:pt x="113678" y="394754"/>
                    <a:pt x="113678" y="375457"/>
                  </a:cubicBezTo>
                  <a:cubicBezTo>
                    <a:pt x="113678" y="356161"/>
                    <a:pt x="97618" y="340518"/>
                    <a:pt x="77807" y="340518"/>
                  </a:cubicBezTo>
                  <a:cubicBezTo>
                    <a:pt x="57996" y="340518"/>
                    <a:pt x="41936" y="356161"/>
                    <a:pt x="41936" y="375457"/>
                  </a:cubicBezTo>
                  <a:cubicBezTo>
                    <a:pt x="41936" y="394754"/>
                    <a:pt x="57996" y="410396"/>
                    <a:pt x="77807" y="410396"/>
                  </a:cubicBezTo>
                  <a:close/>
                  <a:moveTo>
                    <a:pt x="482400" y="78035"/>
                  </a:moveTo>
                  <a:cubicBezTo>
                    <a:pt x="482400" y="98076"/>
                    <a:pt x="474845" y="116354"/>
                    <a:pt x="462428" y="130173"/>
                  </a:cubicBezTo>
                  <a:cubicBezTo>
                    <a:pt x="461495" y="131211"/>
                    <a:pt x="459837" y="131026"/>
                    <a:pt x="459051" y="129872"/>
                  </a:cubicBezTo>
                  <a:cubicBezTo>
                    <a:pt x="449412" y="115731"/>
                    <a:pt x="433195" y="106640"/>
                    <a:pt x="415117" y="106640"/>
                  </a:cubicBezTo>
                  <a:lnTo>
                    <a:pt x="393160" y="106640"/>
                  </a:lnTo>
                  <a:cubicBezTo>
                    <a:pt x="375201" y="106640"/>
                    <a:pt x="359110" y="115692"/>
                    <a:pt x="349570" y="129744"/>
                  </a:cubicBezTo>
                  <a:cubicBezTo>
                    <a:pt x="348784" y="130901"/>
                    <a:pt x="347120" y="131088"/>
                    <a:pt x="346187" y="130044"/>
                  </a:cubicBezTo>
                  <a:cubicBezTo>
                    <a:pt x="333838" y="116241"/>
                    <a:pt x="326329" y="98015"/>
                    <a:pt x="326329" y="78035"/>
                  </a:cubicBezTo>
                  <a:cubicBezTo>
                    <a:pt x="326329" y="34938"/>
                    <a:pt x="361267" y="0"/>
                    <a:pt x="404365" y="0"/>
                  </a:cubicBezTo>
                  <a:cubicBezTo>
                    <a:pt x="447462" y="0"/>
                    <a:pt x="482400" y="34938"/>
                    <a:pt x="482400" y="78035"/>
                  </a:cubicBezTo>
                  <a:close/>
                  <a:moveTo>
                    <a:pt x="415117" y="124376"/>
                  </a:moveTo>
                  <a:cubicBezTo>
                    <a:pt x="428034" y="124376"/>
                    <a:pt x="439524" y="131341"/>
                    <a:pt x="445714" y="141951"/>
                  </a:cubicBezTo>
                  <a:cubicBezTo>
                    <a:pt x="446264" y="142895"/>
                    <a:pt x="445941" y="144094"/>
                    <a:pt x="445008" y="144664"/>
                  </a:cubicBezTo>
                  <a:cubicBezTo>
                    <a:pt x="433170" y="151901"/>
                    <a:pt x="419255" y="156071"/>
                    <a:pt x="404365" y="156071"/>
                  </a:cubicBezTo>
                  <a:cubicBezTo>
                    <a:pt x="389420" y="156071"/>
                    <a:pt x="375456" y="151870"/>
                    <a:pt x="363591" y="144584"/>
                  </a:cubicBezTo>
                  <a:cubicBezTo>
                    <a:pt x="362664" y="144015"/>
                    <a:pt x="362340" y="142825"/>
                    <a:pt x="362883" y="141883"/>
                  </a:cubicBezTo>
                  <a:cubicBezTo>
                    <a:pt x="368960" y="131327"/>
                    <a:pt x="380343" y="124376"/>
                    <a:pt x="393160" y="124376"/>
                  </a:cubicBezTo>
                  <a:lnTo>
                    <a:pt x="415117" y="124376"/>
                  </a:lnTo>
                  <a:close/>
                  <a:moveTo>
                    <a:pt x="422272" y="63316"/>
                  </a:moveTo>
                  <a:cubicBezTo>
                    <a:pt x="422272" y="72381"/>
                    <a:pt x="414595" y="80520"/>
                    <a:pt x="404136" y="80520"/>
                  </a:cubicBezTo>
                  <a:cubicBezTo>
                    <a:pt x="393677" y="80520"/>
                    <a:pt x="386000" y="72381"/>
                    <a:pt x="386000" y="63316"/>
                  </a:cubicBezTo>
                  <a:cubicBezTo>
                    <a:pt x="386000" y="54251"/>
                    <a:pt x="393677" y="46112"/>
                    <a:pt x="404136" y="46112"/>
                  </a:cubicBezTo>
                  <a:cubicBezTo>
                    <a:pt x="414595" y="46112"/>
                    <a:pt x="422272" y="54251"/>
                    <a:pt x="422272" y="63316"/>
                  </a:cubicBezTo>
                  <a:close/>
                  <a:moveTo>
                    <a:pt x="440007" y="63316"/>
                  </a:moveTo>
                  <a:cubicBezTo>
                    <a:pt x="440007" y="82612"/>
                    <a:pt x="423947" y="98255"/>
                    <a:pt x="404136" y="98255"/>
                  </a:cubicBezTo>
                  <a:cubicBezTo>
                    <a:pt x="384325" y="98255"/>
                    <a:pt x="368265" y="82612"/>
                    <a:pt x="368265" y="63316"/>
                  </a:cubicBezTo>
                  <a:cubicBezTo>
                    <a:pt x="368265" y="44019"/>
                    <a:pt x="384325" y="28376"/>
                    <a:pt x="404136" y="28376"/>
                  </a:cubicBezTo>
                  <a:cubicBezTo>
                    <a:pt x="423947" y="28376"/>
                    <a:pt x="440007" y="44019"/>
                    <a:pt x="440007" y="63316"/>
                  </a:cubicBezTo>
                  <a:close/>
                  <a:moveTo>
                    <a:pt x="459051" y="442013"/>
                  </a:moveTo>
                  <a:cubicBezTo>
                    <a:pt x="459837" y="443167"/>
                    <a:pt x="461495" y="443352"/>
                    <a:pt x="462428" y="442314"/>
                  </a:cubicBezTo>
                  <a:cubicBezTo>
                    <a:pt x="474845" y="428495"/>
                    <a:pt x="482400" y="410218"/>
                    <a:pt x="482400" y="390177"/>
                  </a:cubicBezTo>
                  <a:cubicBezTo>
                    <a:pt x="482400" y="347079"/>
                    <a:pt x="447462" y="312141"/>
                    <a:pt x="404365" y="312141"/>
                  </a:cubicBezTo>
                  <a:cubicBezTo>
                    <a:pt x="361267" y="312141"/>
                    <a:pt x="326329" y="347079"/>
                    <a:pt x="326329" y="390177"/>
                  </a:cubicBezTo>
                  <a:cubicBezTo>
                    <a:pt x="326329" y="410156"/>
                    <a:pt x="333838" y="428382"/>
                    <a:pt x="346187" y="442187"/>
                  </a:cubicBezTo>
                  <a:cubicBezTo>
                    <a:pt x="347120" y="443229"/>
                    <a:pt x="348784" y="443043"/>
                    <a:pt x="349570" y="441885"/>
                  </a:cubicBezTo>
                  <a:cubicBezTo>
                    <a:pt x="359110" y="427833"/>
                    <a:pt x="375201" y="418782"/>
                    <a:pt x="393160" y="418782"/>
                  </a:cubicBezTo>
                  <a:lnTo>
                    <a:pt x="415117" y="418782"/>
                  </a:lnTo>
                  <a:cubicBezTo>
                    <a:pt x="433195" y="418782"/>
                    <a:pt x="449412" y="427873"/>
                    <a:pt x="459051" y="442013"/>
                  </a:cubicBezTo>
                  <a:close/>
                  <a:moveTo>
                    <a:pt x="445008" y="456805"/>
                  </a:moveTo>
                  <a:cubicBezTo>
                    <a:pt x="445941" y="456236"/>
                    <a:pt x="446264" y="455036"/>
                    <a:pt x="445714" y="454092"/>
                  </a:cubicBezTo>
                  <a:cubicBezTo>
                    <a:pt x="439524" y="443482"/>
                    <a:pt x="428034" y="436517"/>
                    <a:pt x="415117" y="436517"/>
                  </a:cubicBezTo>
                  <a:lnTo>
                    <a:pt x="393160" y="436517"/>
                  </a:lnTo>
                  <a:cubicBezTo>
                    <a:pt x="380343" y="436517"/>
                    <a:pt x="368960" y="443468"/>
                    <a:pt x="362883" y="454024"/>
                  </a:cubicBezTo>
                  <a:cubicBezTo>
                    <a:pt x="362341" y="454966"/>
                    <a:pt x="362665" y="456156"/>
                    <a:pt x="363591" y="456725"/>
                  </a:cubicBezTo>
                  <a:cubicBezTo>
                    <a:pt x="375456" y="464011"/>
                    <a:pt x="389420" y="468212"/>
                    <a:pt x="404365" y="468212"/>
                  </a:cubicBezTo>
                  <a:cubicBezTo>
                    <a:pt x="419255" y="468212"/>
                    <a:pt x="433170" y="464042"/>
                    <a:pt x="445008" y="456805"/>
                  </a:cubicBezTo>
                  <a:close/>
                  <a:moveTo>
                    <a:pt x="404136" y="392661"/>
                  </a:moveTo>
                  <a:cubicBezTo>
                    <a:pt x="414594" y="392661"/>
                    <a:pt x="422271" y="384522"/>
                    <a:pt x="422271" y="375457"/>
                  </a:cubicBezTo>
                  <a:cubicBezTo>
                    <a:pt x="422271" y="366393"/>
                    <a:pt x="414594" y="358253"/>
                    <a:pt x="404136" y="358253"/>
                  </a:cubicBezTo>
                  <a:cubicBezTo>
                    <a:pt x="393676" y="358253"/>
                    <a:pt x="385999" y="366393"/>
                    <a:pt x="385999" y="375457"/>
                  </a:cubicBezTo>
                  <a:cubicBezTo>
                    <a:pt x="385999" y="384522"/>
                    <a:pt x="393676" y="392661"/>
                    <a:pt x="404136" y="392661"/>
                  </a:cubicBezTo>
                  <a:close/>
                  <a:moveTo>
                    <a:pt x="404136" y="410396"/>
                  </a:moveTo>
                  <a:cubicBezTo>
                    <a:pt x="423947" y="410396"/>
                    <a:pt x="440006" y="394754"/>
                    <a:pt x="440006" y="375457"/>
                  </a:cubicBezTo>
                  <a:cubicBezTo>
                    <a:pt x="440006" y="356161"/>
                    <a:pt x="423947" y="340518"/>
                    <a:pt x="404136" y="340518"/>
                  </a:cubicBezTo>
                  <a:cubicBezTo>
                    <a:pt x="384325" y="340518"/>
                    <a:pt x="368264" y="356161"/>
                    <a:pt x="368264" y="375457"/>
                  </a:cubicBezTo>
                  <a:cubicBezTo>
                    <a:pt x="368264" y="394754"/>
                    <a:pt x="384325" y="410396"/>
                    <a:pt x="404136" y="410396"/>
                  </a:cubicBez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EBD4806-CC47-2191-FB2B-661C8AEB9CBC}"/>
                </a:ext>
              </a:extLst>
            </p:cNvPr>
            <p:cNvSpPr txBox="1"/>
            <p:nvPr/>
          </p:nvSpPr>
          <p:spPr>
            <a:xfrm>
              <a:off x="1520436" y="5090006"/>
              <a:ext cx="29138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A0C0A"/>
                  </a:solidFill>
                  <a:cs typeface="Arial" panose="020B0604020202020204" pitchFamily="34" charset="0"/>
                </a:rPr>
                <a:t>профессиональными сообществами</a:t>
              </a:r>
              <a:endParaRPr lang="ru-RU" sz="2000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79C0A9-27E8-A682-860B-1BDF34B16A02}"/>
              </a:ext>
            </a:extLst>
          </p:cNvPr>
          <p:cNvGrpSpPr/>
          <p:nvPr/>
        </p:nvGrpSpPr>
        <p:grpSpPr>
          <a:xfrm>
            <a:off x="515938" y="3675000"/>
            <a:ext cx="3315693" cy="523274"/>
            <a:chOff x="746159" y="3457873"/>
            <a:chExt cx="3315693" cy="523274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7102A46-3F40-1FD7-C549-A55D66BFFF92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46159" y="3457873"/>
              <a:ext cx="648161" cy="519440"/>
            </a:xfrm>
            <a:custGeom>
              <a:avLst/>
              <a:gdLst>
                <a:gd name="T0" fmla="*/ 4 w 240"/>
                <a:gd name="T1" fmla="*/ 192 h 192"/>
                <a:gd name="T2" fmla="*/ 0 w 240"/>
                <a:gd name="T3" fmla="*/ 184 h 192"/>
                <a:gd name="T4" fmla="*/ 236 w 240"/>
                <a:gd name="T5" fmla="*/ 180 h 192"/>
                <a:gd name="T6" fmla="*/ 240 w 240"/>
                <a:gd name="T7" fmla="*/ 188 h 192"/>
                <a:gd name="T8" fmla="*/ 236 w 240"/>
                <a:gd name="T9" fmla="*/ 176 h 192"/>
                <a:gd name="T10" fmla="*/ 0 w 240"/>
                <a:gd name="T11" fmla="*/ 172 h 192"/>
                <a:gd name="T12" fmla="*/ 4 w 240"/>
                <a:gd name="T13" fmla="*/ 164 h 192"/>
                <a:gd name="T14" fmla="*/ 240 w 240"/>
                <a:gd name="T15" fmla="*/ 168 h 192"/>
                <a:gd name="T16" fmla="*/ 236 w 240"/>
                <a:gd name="T17" fmla="*/ 176 h 192"/>
                <a:gd name="T18" fmla="*/ 240 w 240"/>
                <a:gd name="T19" fmla="*/ 68 h 192"/>
                <a:gd name="T20" fmla="*/ 184 w 240"/>
                <a:gd name="T21" fmla="*/ 156 h 192"/>
                <a:gd name="T22" fmla="*/ 216 w 240"/>
                <a:gd name="T23" fmla="*/ 120 h 192"/>
                <a:gd name="T24" fmla="*/ 228 w 240"/>
                <a:gd name="T25" fmla="*/ 104 h 192"/>
                <a:gd name="T26" fmla="*/ 216 w 240"/>
                <a:gd name="T27" fmla="*/ 120 h 192"/>
                <a:gd name="T28" fmla="*/ 228 w 240"/>
                <a:gd name="T29" fmla="*/ 96 h 192"/>
                <a:gd name="T30" fmla="*/ 216 w 240"/>
                <a:gd name="T31" fmla="*/ 80 h 192"/>
                <a:gd name="T32" fmla="*/ 196 w 240"/>
                <a:gd name="T33" fmla="*/ 120 h 192"/>
                <a:gd name="T34" fmla="*/ 208 w 240"/>
                <a:gd name="T35" fmla="*/ 104 h 192"/>
                <a:gd name="T36" fmla="*/ 196 w 240"/>
                <a:gd name="T37" fmla="*/ 120 h 192"/>
                <a:gd name="T38" fmla="*/ 208 w 240"/>
                <a:gd name="T39" fmla="*/ 96 h 192"/>
                <a:gd name="T40" fmla="*/ 196 w 240"/>
                <a:gd name="T41" fmla="*/ 80 h 192"/>
                <a:gd name="T42" fmla="*/ 169 w 240"/>
                <a:gd name="T43" fmla="*/ 48 h 192"/>
                <a:gd name="T44" fmla="*/ 240 w 240"/>
                <a:gd name="T45" fmla="*/ 60 h 192"/>
                <a:gd name="T46" fmla="*/ 169 w 240"/>
                <a:gd name="T47" fmla="*/ 48 h 192"/>
                <a:gd name="T48" fmla="*/ 68 w 240"/>
                <a:gd name="T49" fmla="*/ 156 h 192"/>
                <a:gd name="T50" fmla="*/ 172 w 240"/>
                <a:gd name="T51" fmla="*/ 72 h 192"/>
                <a:gd name="T52" fmla="*/ 160 w 240"/>
                <a:gd name="T53" fmla="*/ 156 h 192"/>
                <a:gd name="T54" fmla="*/ 156 w 240"/>
                <a:gd name="T55" fmla="*/ 100 h 192"/>
                <a:gd name="T56" fmla="*/ 148 w 240"/>
                <a:gd name="T57" fmla="*/ 84 h 192"/>
                <a:gd name="T58" fmla="*/ 140 w 240"/>
                <a:gd name="T59" fmla="*/ 100 h 192"/>
                <a:gd name="T60" fmla="*/ 140 w 240"/>
                <a:gd name="T61" fmla="*/ 156 h 192"/>
                <a:gd name="T62" fmla="*/ 128 w 240"/>
                <a:gd name="T63" fmla="*/ 104 h 192"/>
                <a:gd name="T64" fmla="*/ 120 w 240"/>
                <a:gd name="T65" fmla="*/ 84 h 192"/>
                <a:gd name="T66" fmla="*/ 112 w 240"/>
                <a:gd name="T67" fmla="*/ 104 h 192"/>
                <a:gd name="T68" fmla="*/ 100 w 240"/>
                <a:gd name="T69" fmla="*/ 156 h 192"/>
                <a:gd name="T70" fmla="*/ 100 w 240"/>
                <a:gd name="T71" fmla="*/ 92 h 192"/>
                <a:gd name="T72" fmla="*/ 84 w 240"/>
                <a:gd name="T73" fmla="*/ 92 h 192"/>
                <a:gd name="T74" fmla="*/ 84 w 240"/>
                <a:gd name="T75" fmla="*/ 156 h 192"/>
                <a:gd name="T76" fmla="*/ 124 w 240"/>
                <a:gd name="T77" fmla="*/ 16 h 192"/>
                <a:gd name="T78" fmla="*/ 172 w 240"/>
                <a:gd name="T79" fmla="*/ 64 h 192"/>
                <a:gd name="T80" fmla="*/ 116 w 240"/>
                <a:gd name="T81" fmla="*/ 28 h 192"/>
                <a:gd name="T82" fmla="*/ 116 w 240"/>
                <a:gd name="T83" fmla="*/ 5 h 192"/>
                <a:gd name="T84" fmla="*/ 147 w 240"/>
                <a:gd name="T85" fmla="*/ 0 h 192"/>
                <a:gd name="T86" fmla="*/ 152 w 240"/>
                <a:gd name="T87" fmla="*/ 11 h 192"/>
                <a:gd name="T88" fmla="*/ 0 w 240"/>
                <a:gd name="T89" fmla="*/ 60 h 192"/>
                <a:gd name="T90" fmla="*/ 72 w 240"/>
                <a:gd name="T91" fmla="*/ 48 h 192"/>
                <a:gd name="T92" fmla="*/ 0 w 240"/>
                <a:gd name="T93" fmla="*/ 60 h 192"/>
                <a:gd name="T94" fmla="*/ 0 w 240"/>
                <a:gd name="T95" fmla="*/ 156 h 192"/>
                <a:gd name="T96" fmla="*/ 56 w 240"/>
                <a:gd name="T97" fmla="*/ 68 h 192"/>
                <a:gd name="T98" fmla="*/ 24 w 240"/>
                <a:gd name="T99" fmla="*/ 80 h 192"/>
                <a:gd name="T100" fmla="*/ 12 w 240"/>
                <a:gd name="T101" fmla="*/ 96 h 192"/>
                <a:gd name="T102" fmla="*/ 24 w 240"/>
                <a:gd name="T103" fmla="*/ 80 h 192"/>
                <a:gd name="T104" fmla="*/ 12 w 240"/>
                <a:gd name="T105" fmla="*/ 104 h 192"/>
                <a:gd name="T106" fmla="*/ 24 w 240"/>
                <a:gd name="T107" fmla="*/ 120 h 192"/>
                <a:gd name="T108" fmla="*/ 44 w 240"/>
                <a:gd name="T109" fmla="*/ 80 h 192"/>
                <a:gd name="T110" fmla="*/ 32 w 240"/>
                <a:gd name="T111" fmla="*/ 96 h 192"/>
                <a:gd name="T112" fmla="*/ 44 w 240"/>
                <a:gd name="T113" fmla="*/ 80 h 192"/>
                <a:gd name="T114" fmla="*/ 32 w 240"/>
                <a:gd name="T115" fmla="*/ 104 h 192"/>
                <a:gd name="T116" fmla="*/ 44 w 240"/>
                <a:gd name="T117" fmla="*/ 12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192">
                  <a:moveTo>
                    <a:pt x="236" y="192"/>
                  </a:moveTo>
                  <a:cubicBezTo>
                    <a:pt x="4" y="192"/>
                    <a:pt x="4" y="192"/>
                    <a:pt x="4" y="192"/>
                  </a:cubicBezTo>
                  <a:cubicBezTo>
                    <a:pt x="2" y="192"/>
                    <a:pt x="0" y="190"/>
                    <a:pt x="0" y="188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2"/>
                    <a:pt x="2" y="180"/>
                    <a:pt x="4" y="180"/>
                  </a:cubicBezTo>
                  <a:cubicBezTo>
                    <a:pt x="236" y="180"/>
                    <a:pt x="236" y="180"/>
                    <a:pt x="236" y="180"/>
                  </a:cubicBezTo>
                  <a:cubicBezTo>
                    <a:pt x="238" y="180"/>
                    <a:pt x="240" y="182"/>
                    <a:pt x="240" y="184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0" y="190"/>
                    <a:pt x="238" y="192"/>
                    <a:pt x="236" y="192"/>
                  </a:cubicBezTo>
                  <a:close/>
                  <a:moveTo>
                    <a:pt x="236" y="176"/>
                  </a:moveTo>
                  <a:cubicBezTo>
                    <a:pt x="4" y="176"/>
                    <a:pt x="4" y="176"/>
                    <a:pt x="4" y="176"/>
                  </a:cubicBezTo>
                  <a:cubicBezTo>
                    <a:pt x="2" y="176"/>
                    <a:pt x="0" y="174"/>
                    <a:pt x="0" y="172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66"/>
                    <a:pt x="2" y="164"/>
                    <a:pt x="4" y="164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38" y="164"/>
                    <a:pt x="240" y="166"/>
                    <a:pt x="240" y="168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0" y="174"/>
                    <a:pt x="238" y="176"/>
                    <a:pt x="236" y="176"/>
                  </a:cubicBezTo>
                  <a:close/>
                  <a:moveTo>
                    <a:pt x="184" y="68"/>
                  </a:moveTo>
                  <a:cubicBezTo>
                    <a:pt x="240" y="68"/>
                    <a:pt x="240" y="68"/>
                    <a:pt x="240" y="68"/>
                  </a:cubicBezTo>
                  <a:cubicBezTo>
                    <a:pt x="240" y="156"/>
                    <a:pt x="240" y="156"/>
                    <a:pt x="240" y="156"/>
                  </a:cubicBezTo>
                  <a:cubicBezTo>
                    <a:pt x="184" y="156"/>
                    <a:pt x="184" y="156"/>
                    <a:pt x="184" y="156"/>
                  </a:cubicBezTo>
                  <a:lnTo>
                    <a:pt x="184" y="68"/>
                  </a:lnTo>
                  <a:close/>
                  <a:moveTo>
                    <a:pt x="216" y="120"/>
                  </a:moveTo>
                  <a:cubicBezTo>
                    <a:pt x="228" y="120"/>
                    <a:pt x="228" y="120"/>
                    <a:pt x="228" y="120"/>
                  </a:cubicBezTo>
                  <a:cubicBezTo>
                    <a:pt x="228" y="104"/>
                    <a:pt x="228" y="104"/>
                    <a:pt x="228" y="104"/>
                  </a:cubicBezTo>
                  <a:cubicBezTo>
                    <a:pt x="216" y="104"/>
                    <a:pt x="216" y="104"/>
                    <a:pt x="216" y="104"/>
                  </a:cubicBezTo>
                  <a:lnTo>
                    <a:pt x="216" y="120"/>
                  </a:lnTo>
                  <a:close/>
                  <a:moveTo>
                    <a:pt x="216" y="96"/>
                  </a:moveTo>
                  <a:cubicBezTo>
                    <a:pt x="228" y="96"/>
                    <a:pt x="228" y="96"/>
                    <a:pt x="228" y="96"/>
                  </a:cubicBezTo>
                  <a:cubicBezTo>
                    <a:pt x="228" y="80"/>
                    <a:pt x="228" y="80"/>
                    <a:pt x="228" y="80"/>
                  </a:cubicBezTo>
                  <a:cubicBezTo>
                    <a:pt x="216" y="80"/>
                    <a:pt x="216" y="80"/>
                    <a:pt x="216" y="80"/>
                  </a:cubicBezTo>
                  <a:lnTo>
                    <a:pt x="216" y="96"/>
                  </a:lnTo>
                  <a:close/>
                  <a:moveTo>
                    <a:pt x="196" y="120"/>
                  </a:moveTo>
                  <a:cubicBezTo>
                    <a:pt x="208" y="120"/>
                    <a:pt x="208" y="120"/>
                    <a:pt x="208" y="120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196" y="104"/>
                    <a:pt x="196" y="104"/>
                    <a:pt x="196" y="104"/>
                  </a:cubicBezTo>
                  <a:lnTo>
                    <a:pt x="196" y="120"/>
                  </a:lnTo>
                  <a:close/>
                  <a:moveTo>
                    <a:pt x="196" y="96"/>
                  </a:moveTo>
                  <a:cubicBezTo>
                    <a:pt x="208" y="96"/>
                    <a:pt x="208" y="96"/>
                    <a:pt x="208" y="96"/>
                  </a:cubicBezTo>
                  <a:cubicBezTo>
                    <a:pt x="208" y="80"/>
                    <a:pt x="208" y="80"/>
                    <a:pt x="208" y="80"/>
                  </a:cubicBezTo>
                  <a:cubicBezTo>
                    <a:pt x="196" y="80"/>
                    <a:pt x="196" y="80"/>
                    <a:pt x="196" y="80"/>
                  </a:cubicBezTo>
                  <a:lnTo>
                    <a:pt x="196" y="96"/>
                  </a:lnTo>
                  <a:close/>
                  <a:moveTo>
                    <a:pt x="169" y="48"/>
                  </a:moveTo>
                  <a:cubicBezTo>
                    <a:pt x="240" y="48"/>
                    <a:pt x="240" y="48"/>
                    <a:pt x="240" y="48"/>
                  </a:cubicBezTo>
                  <a:cubicBezTo>
                    <a:pt x="240" y="60"/>
                    <a:pt x="240" y="60"/>
                    <a:pt x="240" y="60"/>
                  </a:cubicBezTo>
                  <a:cubicBezTo>
                    <a:pt x="188" y="60"/>
                    <a:pt x="188" y="60"/>
                    <a:pt x="188" y="60"/>
                  </a:cubicBezTo>
                  <a:lnTo>
                    <a:pt x="169" y="48"/>
                  </a:lnTo>
                  <a:close/>
                  <a:moveTo>
                    <a:pt x="84" y="156"/>
                  </a:moveTo>
                  <a:cubicBezTo>
                    <a:pt x="68" y="156"/>
                    <a:pt x="68" y="156"/>
                    <a:pt x="68" y="156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172" y="72"/>
                    <a:pt x="172" y="72"/>
                    <a:pt x="172" y="72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6" y="100"/>
                    <a:pt x="156" y="100"/>
                    <a:pt x="156" y="100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156" y="88"/>
                    <a:pt x="152" y="84"/>
                    <a:pt x="148" y="84"/>
                  </a:cubicBezTo>
                  <a:cubicBezTo>
                    <a:pt x="144" y="84"/>
                    <a:pt x="140" y="88"/>
                    <a:pt x="140" y="92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28" y="156"/>
                    <a:pt x="128" y="156"/>
                    <a:pt x="128" y="156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92"/>
                    <a:pt x="128" y="92"/>
                    <a:pt x="128" y="92"/>
                  </a:cubicBezTo>
                  <a:cubicBezTo>
                    <a:pt x="128" y="88"/>
                    <a:pt x="124" y="84"/>
                    <a:pt x="120" y="84"/>
                  </a:cubicBezTo>
                  <a:cubicBezTo>
                    <a:pt x="116" y="84"/>
                    <a:pt x="112" y="88"/>
                    <a:pt x="112" y="92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12" y="156"/>
                    <a:pt x="112" y="156"/>
                    <a:pt x="112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92"/>
                    <a:pt x="100" y="92"/>
                    <a:pt x="100" y="92"/>
                  </a:cubicBezTo>
                  <a:cubicBezTo>
                    <a:pt x="100" y="88"/>
                    <a:pt x="96" y="84"/>
                    <a:pt x="92" y="84"/>
                  </a:cubicBezTo>
                  <a:cubicBezTo>
                    <a:pt x="88" y="84"/>
                    <a:pt x="84" y="88"/>
                    <a:pt x="84" y="92"/>
                  </a:cubicBezTo>
                  <a:cubicBezTo>
                    <a:pt x="84" y="104"/>
                    <a:pt x="84" y="104"/>
                    <a:pt x="84" y="104"/>
                  </a:cubicBezTo>
                  <a:lnTo>
                    <a:pt x="84" y="156"/>
                  </a:lnTo>
                  <a:close/>
                  <a:moveTo>
                    <a:pt x="147" y="16"/>
                  </a:moveTo>
                  <a:cubicBezTo>
                    <a:pt x="124" y="16"/>
                    <a:pt x="124" y="16"/>
                    <a:pt x="124" y="16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72" y="64"/>
                    <a:pt x="172" y="64"/>
                    <a:pt x="172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6" y="11"/>
                    <a:pt x="116" y="11"/>
                    <a:pt x="116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16" y="2"/>
                    <a:pt x="118" y="0"/>
                    <a:pt x="121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0" y="0"/>
                    <a:pt x="152" y="2"/>
                    <a:pt x="152" y="5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14"/>
                    <a:pt x="150" y="16"/>
                    <a:pt x="147" y="16"/>
                  </a:cubicBezTo>
                  <a:close/>
                  <a:moveTo>
                    <a:pt x="0" y="6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52" y="60"/>
                    <a:pt x="52" y="60"/>
                    <a:pt x="52" y="60"/>
                  </a:cubicBezTo>
                  <a:lnTo>
                    <a:pt x="0" y="60"/>
                  </a:lnTo>
                  <a:close/>
                  <a:moveTo>
                    <a:pt x="56" y="156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56" y="68"/>
                    <a:pt x="56" y="68"/>
                    <a:pt x="56" y="68"/>
                  </a:cubicBezTo>
                  <a:lnTo>
                    <a:pt x="56" y="156"/>
                  </a:lnTo>
                  <a:close/>
                  <a:moveTo>
                    <a:pt x="24" y="80"/>
                  </a:moveTo>
                  <a:cubicBezTo>
                    <a:pt x="12" y="80"/>
                    <a:pt x="12" y="80"/>
                    <a:pt x="12" y="80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24" y="96"/>
                    <a:pt x="24" y="96"/>
                    <a:pt x="24" y="96"/>
                  </a:cubicBezTo>
                  <a:lnTo>
                    <a:pt x="24" y="80"/>
                  </a:lnTo>
                  <a:close/>
                  <a:moveTo>
                    <a:pt x="24" y="104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24" y="120"/>
                    <a:pt x="24" y="120"/>
                    <a:pt x="24" y="120"/>
                  </a:cubicBezTo>
                  <a:lnTo>
                    <a:pt x="24" y="104"/>
                  </a:lnTo>
                  <a:close/>
                  <a:moveTo>
                    <a:pt x="44" y="80"/>
                  </a:moveTo>
                  <a:cubicBezTo>
                    <a:pt x="32" y="80"/>
                    <a:pt x="32" y="80"/>
                    <a:pt x="32" y="80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44" y="96"/>
                    <a:pt x="44" y="96"/>
                    <a:pt x="44" y="96"/>
                  </a:cubicBezTo>
                  <a:lnTo>
                    <a:pt x="44" y="80"/>
                  </a:lnTo>
                  <a:close/>
                  <a:moveTo>
                    <a:pt x="44" y="104"/>
                  </a:moveTo>
                  <a:cubicBezTo>
                    <a:pt x="32" y="104"/>
                    <a:pt x="32" y="104"/>
                    <a:pt x="32" y="104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44" y="120"/>
                    <a:pt x="44" y="120"/>
                    <a:pt x="44" y="120"/>
                  </a:cubicBezTo>
                  <a:lnTo>
                    <a:pt x="44" y="104"/>
                  </a:lnTo>
                  <a:close/>
                </a:path>
              </a:pathLst>
            </a:custGeom>
            <a:solidFill>
              <a:srgbClr val="E52F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2CD8809-60FB-C101-32C0-9A7A251900E8}"/>
                </a:ext>
              </a:extLst>
            </p:cNvPr>
            <p:cNvSpPr txBox="1"/>
            <p:nvPr/>
          </p:nvSpPr>
          <p:spPr>
            <a:xfrm>
              <a:off x="1520436" y="3581037"/>
              <a:ext cx="254141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A0C0A"/>
                  </a:solidFill>
                  <a:cs typeface="Arial" panose="020B0604020202020204" pitchFamily="34" charset="0"/>
                </a:rPr>
                <a:t>университетами</a:t>
              </a:r>
              <a:endParaRPr lang="ru-RU" sz="2000" dirty="0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5445916-9FFB-AEBE-18C8-0BB88D0A0B67}"/>
              </a:ext>
            </a:extLst>
          </p:cNvPr>
          <p:cNvGrpSpPr/>
          <p:nvPr/>
        </p:nvGrpSpPr>
        <p:grpSpPr>
          <a:xfrm>
            <a:off x="524405" y="4492666"/>
            <a:ext cx="3316969" cy="707886"/>
            <a:chOff x="772544" y="4231040"/>
            <a:chExt cx="3316969" cy="707886"/>
          </a:xfrm>
        </p:grpSpPr>
        <p:sp>
          <p:nvSpPr>
            <p:cNvPr id="46" name="Рисунок 41">
              <a:extLst>
                <a:ext uri="{FF2B5EF4-FFF2-40B4-BE49-F238E27FC236}">
                  <a16:creationId xmlns:a16="http://schemas.microsoft.com/office/drawing/2014/main" id="{B16B626F-5EFA-42B2-87E7-5215A7EF232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72544" y="4326951"/>
              <a:ext cx="541464" cy="541464"/>
            </a:xfrm>
            <a:custGeom>
              <a:avLst/>
              <a:gdLst>
                <a:gd name="connsiteX0" fmla="*/ 53666 w 482400"/>
                <a:gd name="connsiteY0" fmla="*/ 85476 h 482400"/>
                <a:gd name="connsiteX1" fmla="*/ 37883 w 482400"/>
                <a:gd name="connsiteY1" fmla="*/ 98621 h 482400"/>
                <a:gd name="connsiteX2" fmla="*/ 19557 w 482400"/>
                <a:gd name="connsiteY2" fmla="*/ 149935 h 482400"/>
                <a:gd name="connsiteX3" fmla="*/ 19768 w 482400"/>
                <a:gd name="connsiteY3" fmla="*/ 156064 h 482400"/>
                <a:gd name="connsiteX4" fmla="*/ 42397 w 482400"/>
                <a:gd name="connsiteY4" fmla="*/ 187050 h 482400"/>
                <a:gd name="connsiteX5" fmla="*/ 94524 w 482400"/>
                <a:gd name="connsiteY5" fmla="*/ 205346 h 482400"/>
                <a:gd name="connsiteX6" fmla="*/ 107562 w 482400"/>
                <a:gd name="connsiteY6" fmla="*/ 218384 h 482400"/>
                <a:gd name="connsiteX7" fmla="*/ 94524 w 482400"/>
                <a:gd name="connsiteY7" fmla="*/ 231422 h 482400"/>
                <a:gd name="connsiteX8" fmla="*/ 26866 w 482400"/>
                <a:gd name="connsiteY8" fmla="*/ 207997 h 482400"/>
                <a:gd name="connsiteX9" fmla="*/ 13397 w 482400"/>
                <a:gd name="connsiteY9" fmla="*/ 196185 h 482400"/>
                <a:gd name="connsiteX10" fmla="*/ 8259 w 482400"/>
                <a:gd name="connsiteY10" fmla="*/ 196771 h 482400"/>
                <a:gd name="connsiteX11" fmla="*/ 0 w 482400"/>
                <a:gd name="connsiteY11" fmla="*/ 241200 h 482400"/>
                <a:gd name="connsiteX12" fmla="*/ 29637 w 482400"/>
                <a:gd name="connsiteY12" fmla="*/ 305540 h 482400"/>
                <a:gd name="connsiteX13" fmla="*/ 41046 w 482400"/>
                <a:gd name="connsiteY13" fmla="*/ 314258 h 482400"/>
                <a:gd name="connsiteX14" fmla="*/ 45058 w 482400"/>
                <a:gd name="connsiteY14" fmla="*/ 313872 h 482400"/>
                <a:gd name="connsiteX15" fmla="*/ 48048 w 482400"/>
                <a:gd name="connsiteY15" fmla="*/ 311311 h 482400"/>
                <a:gd name="connsiteX16" fmla="*/ 118054 w 482400"/>
                <a:gd name="connsiteY16" fmla="*/ 308579 h 482400"/>
                <a:gd name="connsiteX17" fmla="*/ 121670 w 482400"/>
                <a:gd name="connsiteY17" fmla="*/ 326659 h 482400"/>
                <a:gd name="connsiteX18" fmla="*/ 103590 w 482400"/>
                <a:gd name="connsiteY18" fmla="*/ 330275 h 482400"/>
                <a:gd name="connsiteX19" fmla="*/ 69011 w 482400"/>
                <a:gd name="connsiteY19" fmla="*/ 328434 h 482400"/>
                <a:gd name="connsiteX20" fmla="*/ 67713 w 482400"/>
                <a:gd name="connsiteY20" fmla="*/ 329966 h 482400"/>
                <a:gd name="connsiteX21" fmla="*/ 70638 w 482400"/>
                <a:gd name="connsiteY21" fmla="*/ 388590 h 482400"/>
                <a:gd name="connsiteX22" fmla="*/ 108693 w 482400"/>
                <a:gd name="connsiteY22" fmla="*/ 418511 h 482400"/>
                <a:gd name="connsiteX23" fmla="*/ 134004 w 482400"/>
                <a:gd name="connsiteY23" fmla="*/ 423753 h 482400"/>
                <a:gd name="connsiteX24" fmla="*/ 137443 w 482400"/>
                <a:gd name="connsiteY24" fmla="*/ 426907 h 482400"/>
                <a:gd name="connsiteX25" fmla="*/ 144129 w 482400"/>
                <a:gd name="connsiteY25" fmla="*/ 454330 h 482400"/>
                <a:gd name="connsiteX26" fmla="*/ 162939 w 482400"/>
                <a:gd name="connsiteY26" fmla="*/ 474801 h 482400"/>
                <a:gd name="connsiteX27" fmla="*/ 195568 w 482400"/>
                <a:gd name="connsiteY27" fmla="*/ 482400 h 482400"/>
                <a:gd name="connsiteX28" fmla="*/ 224139 w 482400"/>
                <a:gd name="connsiteY28" fmla="*/ 474620 h 482400"/>
                <a:gd name="connsiteX29" fmla="*/ 240319 w 482400"/>
                <a:gd name="connsiteY29" fmla="*/ 456756 h 482400"/>
                <a:gd name="connsiteX30" fmla="*/ 247720 w 482400"/>
                <a:gd name="connsiteY30" fmla="*/ 426989 h 482400"/>
                <a:gd name="connsiteX31" fmla="*/ 247720 w 482400"/>
                <a:gd name="connsiteY31" fmla="*/ 396676 h 482400"/>
                <a:gd name="connsiteX32" fmla="*/ 246798 w 482400"/>
                <a:gd name="connsiteY32" fmla="*/ 394476 h 482400"/>
                <a:gd name="connsiteX33" fmla="*/ 239070 w 482400"/>
                <a:gd name="connsiteY33" fmla="*/ 389697 h 482400"/>
                <a:gd name="connsiteX34" fmla="*/ 219555 w 482400"/>
                <a:gd name="connsiteY34" fmla="*/ 385052 h 482400"/>
                <a:gd name="connsiteX35" fmla="*/ 199741 w 482400"/>
                <a:gd name="connsiteY35" fmla="*/ 385538 h 482400"/>
                <a:gd name="connsiteX36" fmla="*/ 193012 w 482400"/>
                <a:gd name="connsiteY36" fmla="*/ 387150 h 482400"/>
                <a:gd name="connsiteX37" fmla="*/ 190950 w 482400"/>
                <a:gd name="connsiteY37" fmla="*/ 388061 h 482400"/>
                <a:gd name="connsiteX38" fmla="*/ 190927 w 482400"/>
                <a:gd name="connsiteY38" fmla="*/ 388075 h 482400"/>
                <a:gd name="connsiteX39" fmla="*/ 190925 w 482400"/>
                <a:gd name="connsiteY39" fmla="*/ 388072 h 482400"/>
                <a:gd name="connsiteX40" fmla="*/ 172590 w 482400"/>
                <a:gd name="connsiteY40" fmla="*/ 386535 h 482400"/>
                <a:gd name="connsiteX41" fmla="*/ 174092 w 482400"/>
                <a:gd name="connsiteY41" fmla="*/ 368158 h 482400"/>
                <a:gd name="connsiteX42" fmla="*/ 195631 w 482400"/>
                <a:gd name="connsiteY42" fmla="*/ 359788 h 482400"/>
                <a:gd name="connsiteX43" fmla="*/ 221993 w 482400"/>
                <a:gd name="connsiteY43" fmla="*/ 359091 h 482400"/>
                <a:gd name="connsiteX44" fmla="*/ 243183 w 482400"/>
                <a:gd name="connsiteY44" fmla="*/ 363387 h 482400"/>
                <a:gd name="connsiteX45" fmla="*/ 247720 w 482400"/>
                <a:gd name="connsiteY45" fmla="*/ 360217 h 482400"/>
                <a:gd name="connsiteX46" fmla="*/ 247720 w 482400"/>
                <a:gd name="connsiteY46" fmla="*/ 297919 h 482400"/>
                <a:gd name="connsiteX47" fmla="*/ 242811 w 482400"/>
                <a:gd name="connsiteY47" fmla="*/ 294828 h 482400"/>
                <a:gd name="connsiteX48" fmla="*/ 207414 w 482400"/>
                <a:gd name="connsiteY48" fmla="*/ 299446 h 482400"/>
                <a:gd name="connsiteX49" fmla="*/ 180221 w 482400"/>
                <a:gd name="connsiteY49" fmla="*/ 290829 h 482400"/>
                <a:gd name="connsiteX50" fmla="*/ 161388 w 482400"/>
                <a:gd name="connsiteY50" fmla="*/ 273667 h 482400"/>
                <a:gd name="connsiteX51" fmla="*/ 166360 w 482400"/>
                <a:gd name="connsiteY51" fmla="*/ 255912 h 482400"/>
                <a:gd name="connsiteX52" fmla="*/ 184115 w 482400"/>
                <a:gd name="connsiteY52" fmla="*/ 260884 h 482400"/>
                <a:gd name="connsiteX53" fmla="*/ 192682 w 482400"/>
                <a:gd name="connsiteY53" fmla="*/ 267924 h 482400"/>
                <a:gd name="connsiteX54" fmla="*/ 210612 w 482400"/>
                <a:gd name="connsiteY54" fmla="*/ 273567 h 482400"/>
                <a:gd name="connsiteX55" fmla="*/ 247164 w 482400"/>
                <a:gd name="connsiteY55" fmla="*/ 259327 h 482400"/>
                <a:gd name="connsiteX56" fmla="*/ 247720 w 482400"/>
                <a:gd name="connsiteY56" fmla="*/ 257774 h 482400"/>
                <a:gd name="connsiteX57" fmla="*/ 247720 w 482400"/>
                <a:gd name="connsiteY57" fmla="*/ 125525 h 482400"/>
                <a:gd name="connsiteX58" fmla="*/ 243790 w 482400"/>
                <a:gd name="connsiteY58" fmla="*/ 122376 h 482400"/>
                <a:gd name="connsiteX59" fmla="*/ 182260 w 482400"/>
                <a:gd name="connsiteY59" fmla="*/ 162871 h 482400"/>
                <a:gd name="connsiteX60" fmla="*/ 186835 w 482400"/>
                <a:gd name="connsiteY60" fmla="*/ 207783 h 482400"/>
                <a:gd name="connsiteX61" fmla="*/ 183401 w 482400"/>
                <a:gd name="connsiteY61" fmla="*/ 225899 h 482400"/>
                <a:gd name="connsiteX62" fmla="*/ 165285 w 482400"/>
                <a:gd name="connsiteY62" fmla="*/ 222465 h 482400"/>
                <a:gd name="connsiteX63" fmla="*/ 158234 w 482400"/>
                <a:gd name="connsiteY63" fmla="*/ 152738 h 482400"/>
                <a:gd name="connsiteX64" fmla="*/ 157231 w 482400"/>
                <a:gd name="connsiteY64" fmla="*/ 150690 h 482400"/>
                <a:gd name="connsiteX65" fmla="*/ 135594 w 482400"/>
                <a:gd name="connsiteY65" fmla="*/ 140809 h 482400"/>
                <a:gd name="connsiteX66" fmla="*/ 132986 w 482400"/>
                <a:gd name="connsiteY66" fmla="*/ 122556 h 482400"/>
                <a:gd name="connsiteX67" fmla="*/ 151239 w 482400"/>
                <a:gd name="connsiteY67" fmla="*/ 119948 h 482400"/>
                <a:gd name="connsiteX68" fmla="*/ 175960 w 482400"/>
                <a:gd name="connsiteY68" fmla="*/ 127119 h 482400"/>
                <a:gd name="connsiteX69" fmla="*/ 176011 w 482400"/>
                <a:gd name="connsiteY69" fmla="*/ 127170 h 482400"/>
                <a:gd name="connsiteX70" fmla="*/ 176096 w 482400"/>
                <a:gd name="connsiteY70" fmla="*/ 127207 h 482400"/>
                <a:gd name="connsiteX71" fmla="*/ 245064 w 482400"/>
                <a:gd name="connsiteY71" fmla="*/ 95423 h 482400"/>
                <a:gd name="connsiteX72" fmla="*/ 247720 w 482400"/>
                <a:gd name="connsiteY72" fmla="*/ 92205 h 482400"/>
                <a:gd name="connsiteX73" fmla="*/ 247720 w 482400"/>
                <a:gd name="connsiteY73" fmla="*/ 35854 h 482400"/>
                <a:gd name="connsiteX74" fmla="*/ 231204 w 482400"/>
                <a:gd name="connsiteY74" fmla="*/ 7155 h 482400"/>
                <a:gd name="connsiteX75" fmla="*/ 202087 w 482400"/>
                <a:gd name="connsiteY75" fmla="*/ 0 h 482400"/>
                <a:gd name="connsiteX76" fmla="*/ 176032 w 482400"/>
                <a:gd name="connsiteY76" fmla="*/ 5391 h 482400"/>
                <a:gd name="connsiteX77" fmla="*/ 168662 w 482400"/>
                <a:gd name="connsiteY77" fmla="*/ 9785 h 482400"/>
                <a:gd name="connsiteX78" fmla="*/ 165072 w 482400"/>
                <a:gd name="connsiteY78" fmla="*/ 10206 h 482400"/>
                <a:gd name="connsiteX79" fmla="*/ 140891 w 482400"/>
                <a:gd name="connsiteY79" fmla="*/ 5714 h 482400"/>
                <a:gd name="connsiteX80" fmla="*/ 95956 w 482400"/>
                <a:gd name="connsiteY80" fmla="*/ 22579 h 482400"/>
                <a:gd name="connsiteX81" fmla="*/ 75981 w 482400"/>
                <a:gd name="connsiteY81" fmla="*/ 58966 h 482400"/>
                <a:gd name="connsiteX82" fmla="*/ 76052 w 482400"/>
                <a:gd name="connsiteY82" fmla="*/ 60268 h 482400"/>
                <a:gd name="connsiteX83" fmla="*/ 89488 w 482400"/>
                <a:gd name="connsiteY83" fmla="*/ 88625 h 482400"/>
                <a:gd name="connsiteX84" fmla="*/ 86933 w 482400"/>
                <a:gd name="connsiteY84" fmla="*/ 106886 h 482400"/>
                <a:gd name="connsiteX85" fmla="*/ 68673 w 482400"/>
                <a:gd name="connsiteY85" fmla="*/ 104330 h 482400"/>
                <a:gd name="connsiteX86" fmla="*/ 58187 w 482400"/>
                <a:gd name="connsiteY86" fmla="*/ 86944 h 482400"/>
                <a:gd name="connsiteX87" fmla="*/ 53666 w 482400"/>
                <a:gd name="connsiteY87" fmla="*/ 85476 h 482400"/>
                <a:gd name="connsiteX88" fmla="*/ 280314 w 482400"/>
                <a:gd name="connsiteY88" fmla="*/ 462843 h 482400"/>
                <a:gd name="connsiteX89" fmla="*/ 273795 w 482400"/>
                <a:gd name="connsiteY89" fmla="*/ 456324 h 482400"/>
                <a:gd name="connsiteX90" fmla="*/ 273795 w 482400"/>
                <a:gd name="connsiteY90" fmla="*/ 343830 h 482400"/>
                <a:gd name="connsiteX91" fmla="*/ 279431 w 482400"/>
                <a:gd name="connsiteY91" fmla="*/ 337203 h 482400"/>
                <a:gd name="connsiteX92" fmla="*/ 358541 w 482400"/>
                <a:gd name="connsiteY92" fmla="*/ 241200 h 482400"/>
                <a:gd name="connsiteX93" fmla="*/ 279431 w 482400"/>
                <a:gd name="connsiteY93" fmla="*/ 145197 h 482400"/>
                <a:gd name="connsiteX94" fmla="*/ 273795 w 482400"/>
                <a:gd name="connsiteY94" fmla="*/ 138570 h 482400"/>
                <a:gd name="connsiteX95" fmla="*/ 273795 w 482400"/>
                <a:gd name="connsiteY95" fmla="*/ 26076 h 482400"/>
                <a:gd name="connsiteX96" fmla="*/ 280314 w 482400"/>
                <a:gd name="connsiteY96" fmla="*/ 19557 h 482400"/>
                <a:gd name="connsiteX97" fmla="*/ 305123 w 482400"/>
                <a:gd name="connsiteY97" fmla="*/ 19557 h 482400"/>
                <a:gd name="connsiteX98" fmla="*/ 317983 w 482400"/>
                <a:gd name="connsiteY98" fmla="*/ 30451 h 482400"/>
                <a:gd name="connsiteX99" fmla="*/ 322735 w 482400"/>
                <a:gd name="connsiteY99" fmla="*/ 58963 h 482400"/>
                <a:gd name="connsiteX100" fmla="*/ 326994 w 482400"/>
                <a:gd name="connsiteY100" fmla="*/ 64080 h 482400"/>
                <a:gd name="connsiteX101" fmla="*/ 366477 w 482400"/>
                <a:gd name="connsiteY101" fmla="*/ 84452 h 482400"/>
                <a:gd name="connsiteX102" fmla="*/ 374080 w 482400"/>
                <a:gd name="connsiteY102" fmla="*/ 84400 h 482400"/>
                <a:gd name="connsiteX103" fmla="*/ 391434 w 482400"/>
                <a:gd name="connsiteY103" fmla="*/ 72004 h 482400"/>
                <a:gd name="connsiteX104" fmla="*/ 408230 w 482400"/>
                <a:gd name="connsiteY104" fmla="*/ 73395 h 482400"/>
                <a:gd name="connsiteX105" fmla="*/ 438707 w 482400"/>
                <a:gd name="connsiteY105" fmla="*/ 103870 h 482400"/>
                <a:gd name="connsiteX106" fmla="*/ 440097 w 482400"/>
                <a:gd name="connsiteY106" fmla="*/ 120668 h 482400"/>
                <a:gd name="connsiteX107" fmla="*/ 425642 w 482400"/>
                <a:gd name="connsiteY107" fmla="*/ 140906 h 482400"/>
                <a:gd name="connsiteX108" fmla="*/ 425309 w 482400"/>
                <a:gd name="connsiteY108" fmla="*/ 148062 h 482400"/>
                <a:gd name="connsiteX109" fmla="*/ 444088 w 482400"/>
                <a:gd name="connsiteY109" fmla="*/ 194875 h 482400"/>
                <a:gd name="connsiteX110" fmla="*/ 449423 w 482400"/>
                <a:gd name="connsiteY110" fmla="*/ 199850 h 482400"/>
                <a:gd name="connsiteX111" fmla="*/ 471506 w 482400"/>
                <a:gd name="connsiteY111" fmla="*/ 203530 h 482400"/>
                <a:gd name="connsiteX112" fmla="*/ 482400 w 482400"/>
                <a:gd name="connsiteY112" fmla="*/ 216391 h 482400"/>
                <a:gd name="connsiteX113" fmla="*/ 482400 w 482400"/>
                <a:gd name="connsiteY113" fmla="*/ 259490 h 482400"/>
                <a:gd name="connsiteX114" fmla="*/ 471506 w 482400"/>
                <a:gd name="connsiteY114" fmla="*/ 272351 h 482400"/>
                <a:gd name="connsiteX115" fmla="*/ 451001 w 482400"/>
                <a:gd name="connsiteY115" fmla="*/ 275769 h 482400"/>
                <a:gd name="connsiteX116" fmla="*/ 445613 w 482400"/>
                <a:gd name="connsiteY116" fmla="*/ 280978 h 482400"/>
                <a:gd name="connsiteX117" fmla="*/ 426186 w 482400"/>
                <a:gd name="connsiteY117" fmla="*/ 332774 h 482400"/>
                <a:gd name="connsiteX118" fmla="*/ 426550 w 482400"/>
                <a:gd name="connsiteY118" fmla="*/ 339875 h 482400"/>
                <a:gd name="connsiteX119" fmla="*/ 440097 w 482400"/>
                <a:gd name="connsiteY119" fmla="*/ 358840 h 482400"/>
                <a:gd name="connsiteX120" fmla="*/ 438707 w 482400"/>
                <a:gd name="connsiteY120" fmla="*/ 375637 h 482400"/>
                <a:gd name="connsiteX121" fmla="*/ 408230 w 482400"/>
                <a:gd name="connsiteY121" fmla="*/ 406114 h 482400"/>
                <a:gd name="connsiteX122" fmla="*/ 391434 w 482400"/>
                <a:gd name="connsiteY122" fmla="*/ 407503 h 482400"/>
                <a:gd name="connsiteX123" fmla="*/ 376146 w 482400"/>
                <a:gd name="connsiteY123" fmla="*/ 396584 h 482400"/>
                <a:gd name="connsiteX124" fmla="*/ 368472 w 482400"/>
                <a:gd name="connsiteY124" fmla="*/ 396581 h 482400"/>
                <a:gd name="connsiteX125" fmla="*/ 326994 w 482400"/>
                <a:gd name="connsiteY125" fmla="*/ 418320 h 482400"/>
                <a:gd name="connsiteX126" fmla="*/ 322735 w 482400"/>
                <a:gd name="connsiteY126" fmla="*/ 423436 h 482400"/>
                <a:gd name="connsiteX127" fmla="*/ 317983 w 482400"/>
                <a:gd name="connsiteY127" fmla="*/ 451949 h 482400"/>
                <a:gd name="connsiteX128" fmla="*/ 305123 w 482400"/>
                <a:gd name="connsiteY128" fmla="*/ 462843 h 482400"/>
                <a:gd name="connsiteX129" fmla="*/ 280314 w 482400"/>
                <a:gd name="connsiteY129" fmla="*/ 462843 h 48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482400" h="482400">
                  <a:moveTo>
                    <a:pt x="53666" y="85476"/>
                  </a:moveTo>
                  <a:cubicBezTo>
                    <a:pt x="47659" y="89075"/>
                    <a:pt x="42386" y="93506"/>
                    <a:pt x="37883" y="98621"/>
                  </a:cubicBezTo>
                  <a:cubicBezTo>
                    <a:pt x="25244" y="112979"/>
                    <a:pt x="19557" y="131705"/>
                    <a:pt x="19557" y="149935"/>
                  </a:cubicBezTo>
                  <a:cubicBezTo>
                    <a:pt x="19557" y="151957"/>
                    <a:pt x="19627" y="154003"/>
                    <a:pt x="19768" y="156064"/>
                  </a:cubicBezTo>
                  <a:cubicBezTo>
                    <a:pt x="21083" y="165268"/>
                    <a:pt x="28560" y="176790"/>
                    <a:pt x="42397" y="187050"/>
                  </a:cubicBezTo>
                  <a:cubicBezTo>
                    <a:pt x="57236" y="198053"/>
                    <a:pt x="76574" y="205346"/>
                    <a:pt x="94524" y="205346"/>
                  </a:cubicBezTo>
                  <a:cubicBezTo>
                    <a:pt x="101725" y="205346"/>
                    <a:pt x="107562" y="211183"/>
                    <a:pt x="107562" y="218384"/>
                  </a:cubicBezTo>
                  <a:cubicBezTo>
                    <a:pt x="107562" y="225585"/>
                    <a:pt x="101725" y="231422"/>
                    <a:pt x="94524" y="231422"/>
                  </a:cubicBezTo>
                  <a:cubicBezTo>
                    <a:pt x="70102" y="231422"/>
                    <a:pt x="45437" y="221765"/>
                    <a:pt x="26866" y="207997"/>
                  </a:cubicBezTo>
                  <a:cubicBezTo>
                    <a:pt x="22107" y="204467"/>
                    <a:pt x="17542" y="200504"/>
                    <a:pt x="13397" y="196185"/>
                  </a:cubicBezTo>
                  <a:cubicBezTo>
                    <a:pt x="11881" y="194605"/>
                    <a:pt x="9256" y="194821"/>
                    <a:pt x="8259" y="196771"/>
                  </a:cubicBezTo>
                  <a:cubicBezTo>
                    <a:pt x="3001" y="207057"/>
                    <a:pt x="0" y="220972"/>
                    <a:pt x="0" y="241200"/>
                  </a:cubicBezTo>
                  <a:cubicBezTo>
                    <a:pt x="0" y="268340"/>
                    <a:pt x="12667" y="290457"/>
                    <a:pt x="29637" y="305540"/>
                  </a:cubicBezTo>
                  <a:cubicBezTo>
                    <a:pt x="33232" y="308737"/>
                    <a:pt x="37058" y="311651"/>
                    <a:pt x="41046" y="314258"/>
                  </a:cubicBezTo>
                  <a:cubicBezTo>
                    <a:pt x="42301" y="315078"/>
                    <a:pt x="43948" y="314881"/>
                    <a:pt x="45058" y="313872"/>
                  </a:cubicBezTo>
                  <a:cubicBezTo>
                    <a:pt x="46030" y="312987"/>
                    <a:pt x="47028" y="312133"/>
                    <a:pt x="48048" y="311311"/>
                  </a:cubicBezTo>
                  <a:cubicBezTo>
                    <a:pt x="66714" y="296274"/>
                    <a:pt x="93311" y="292083"/>
                    <a:pt x="118054" y="308579"/>
                  </a:cubicBezTo>
                  <a:cubicBezTo>
                    <a:pt x="124046" y="312573"/>
                    <a:pt x="125665" y="320668"/>
                    <a:pt x="121670" y="326659"/>
                  </a:cubicBezTo>
                  <a:cubicBezTo>
                    <a:pt x="117676" y="332650"/>
                    <a:pt x="109582" y="334269"/>
                    <a:pt x="103590" y="330275"/>
                  </a:cubicBezTo>
                  <a:cubicBezTo>
                    <a:pt x="91203" y="322017"/>
                    <a:pt x="78981" y="322608"/>
                    <a:pt x="69011" y="328434"/>
                  </a:cubicBezTo>
                  <a:cubicBezTo>
                    <a:pt x="68415" y="328781"/>
                    <a:pt x="67964" y="329323"/>
                    <a:pt x="67713" y="329966"/>
                  </a:cubicBezTo>
                  <a:cubicBezTo>
                    <a:pt x="61250" y="346512"/>
                    <a:pt x="57619" y="369061"/>
                    <a:pt x="70638" y="388590"/>
                  </a:cubicBezTo>
                  <a:cubicBezTo>
                    <a:pt x="79814" y="402352"/>
                    <a:pt x="94059" y="412749"/>
                    <a:pt x="108693" y="418511"/>
                  </a:cubicBezTo>
                  <a:cubicBezTo>
                    <a:pt x="116613" y="421629"/>
                    <a:pt x="125360" y="423652"/>
                    <a:pt x="134004" y="423753"/>
                  </a:cubicBezTo>
                  <a:cubicBezTo>
                    <a:pt x="135786" y="423774"/>
                    <a:pt x="137297" y="425131"/>
                    <a:pt x="137443" y="426907"/>
                  </a:cubicBezTo>
                  <a:cubicBezTo>
                    <a:pt x="138187" y="435955"/>
                    <a:pt x="139950" y="445671"/>
                    <a:pt x="144129" y="454330"/>
                  </a:cubicBezTo>
                  <a:cubicBezTo>
                    <a:pt x="147994" y="462337"/>
                    <a:pt x="153972" y="469638"/>
                    <a:pt x="162939" y="474801"/>
                  </a:cubicBezTo>
                  <a:cubicBezTo>
                    <a:pt x="171787" y="479896"/>
                    <a:pt x="182657" y="482400"/>
                    <a:pt x="195568" y="482400"/>
                  </a:cubicBezTo>
                  <a:cubicBezTo>
                    <a:pt x="206931" y="482400"/>
                    <a:pt x="216442" y="479576"/>
                    <a:pt x="224139" y="474620"/>
                  </a:cubicBezTo>
                  <a:cubicBezTo>
                    <a:pt x="231763" y="469710"/>
                    <a:pt x="236899" y="463169"/>
                    <a:pt x="240319" y="456756"/>
                  </a:cubicBezTo>
                  <a:cubicBezTo>
                    <a:pt x="246965" y="444294"/>
                    <a:pt x="247720" y="431257"/>
                    <a:pt x="247720" y="426989"/>
                  </a:cubicBezTo>
                  <a:lnTo>
                    <a:pt x="247720" y="396676"/>
                  </a:lnTo>
                  <a:cubicBezTo>
                    <a:pt x="247720" y="395845"/>
                    <a:pt x="247411" y="395037"/>
                    <a:pt x="246798" y="394476"/>
                  </a:cubicBezTo>
                  <a:cubicBezTo>
                    <a:pt x="244965" y="392803"/>
                    <a:pt x="242435" y="391169"/>
                    <a:pt x="239070" y="389697"/>
                  </a:cubicBezTo>
                  <a:cubicBezTo>
                    <a:pt x="233585" y="387297"/>
                    <a:pt x="226758" y="385729"/>
                    <a:pt x="219555" y="385052"/>
                  </a:cubicBezTo>
                  <a:cubicBezTo>
                    <a:pt x="212382" y="384378"/>
                    <a:pt x="205373" y="384639"/>
                    <a:pt x="199741" y="385538"/>
                  </a:cubicBezTo>
                  <a:cubicBezTo>
                    <a:pt x="196929" y="385987"/>
                    <a:pt x="194668" y="386562"/>
                    <a:pt x="193012" y="387150"/>
                  </a:cubicBezTo>
                  <a:cubicBezTo>
                    <a:pt x="191691" y="387620"/>
                    <a:pt x="191088" y="387979"/>
                    <a:pt x="190950" y="388061"/>
                  </a:cubicBezTo>
                  <a:lnTo>
                    <a:pt x="190927" y="388075"/>
                  </a:lnTo>
                  <a:cubicBezTo>
                    <a:pt x="190923" y="388077"/>
                    <a:pt x="190922" y="388076"/>
                    <a:pt x="190925" y="388072"/>
                  </a:cubicBezTo>
                  <a:cubicBezTo>
                    <a:pt x="185437" y="392693"/>
                    <a:pt x="177239" y="392011"/>
                    <a:pt x="172590" y="386535"/>
                  </a:cubicBezTo>
                  <a:cubicBezTo>
                    <a:pt x="167931" y="381046"/>
                    <a:pt x="168603" y="372818"/>
                    <a:pt x="174092" y="368158"/>
                  </a:cubicBezTo>
                  <a:cubicBezTo>
                    <a:pt x="179844" y="363275"/>
                    <a:pt x="188341" y="360952"/>
                    <a:pt x="195631" y="359788"/>
                  </a:cubicBezTo>
                  <a:cubicBezTo>
                    <a:pt x="203581" y="358520"/>
                    <a:pt x="212796" y="358227"/>
                    <a:pt x="221993" y="359091"/>
                  </a:cubicBezTo>
                  <a:cubicBezTo>
                    <a:pt x="228980" y="359747"/>
                    <a:pt x="236270" y="361100"/>
                    <a:pt x="243183" y="363387"/>
                  </a:cubicBezTo>
                  <a:cubicBezTo>
                    <a:pt x="245377" y="364113"/>
                    <a:pt x="247720" y="362528"/>
                    <a:pt x="247720" y="360217"/>
                  </a:cubicBezTo>
                  <a:lnTo>
                    <a:pt x="247720" y="297919"/>
                  </a:lnTo>
                  <a:cubicBezTo>
                    <a:pt x="247720" y="295454"/>
                    <a:pt x="245078" y="293862"/>
                    <a:pt x="242811" y="294828"/>
                  </a:cubicBezTo>
                  <a:cubicBezTo>
                    <a:pt x="231130" y="299806"/>
                    <a:pt x="218678" y="300838"/>
                    <a:pt x="207414" y="299446"/>
                  </a:cubicBezTo>
                  <a:cubicBezTo>
                    <a:pt x="197435" y="298213"/>
                    <a:pt x="188021" y="295073"/>
                    <a:pt x="180221" y="290829"/>
                  </a:cubicBezTo>
                  <a:cubicBezTo>
                    <a:pt x="172671" y="286722"/>
                    <a:pt x="165480" y="280941"/>
                    <a:pt x="161388" y="273667"/>
                  </a:cubicBezTo>
                  <a:cubicBezTo>
                    <a:pt x="157858" y="267392"/>
                    <a:pt x="160084" y="259443"/>
                    <a:pt x="166360" y="255912"/>
                  </a:cubicBezTo>
                  <a:cubicBezTo>
                    <a:pt x="172635" y="252382"/>
                    <a:pt x="180584" y="254608"/>
                    <a:pt x="184115" y="260884"/>
                  </a:cubicBezTo>
                  <a:cubicBezTo>
                    <a:pt x="184912" y="262302"/>
                    <a:pt x="187499" y="265104"/>
                    <a:pt x="192682" y="267924"/>
                  </a:cubicBezTo>
                  <a:cubicBezTo>
                    <a:pt x="197613" y="270606"/>
                    <a:pt x="203886" y="272736"/>
                    <a:pt x="210612" y="273567"/>
                  </a:cubicBezTo>
                  <a:cubicBezTo>
                    <a:pt x="223963" y="275217"/>
                    <a:pt x="237620" y="271733"/>
                    <a:pt x="247164" y="259327"/>
                  </a:cubicBezTo>
                  <a:cubicBezTo>
                    <a:pt x="247508" y="258879"/>
                    <a:pt x="247720" y="258338"/>
                    <a:pt x="247720" y="257774"/>
                  </a:cubicBezTo>
                  <a:lnTo>
                    <a:pt x="247720" y="125525"/>
                  </a:lnTo>
                  <a:cubicBezTo>
                    <a:pt x="247720" y="123452"/>
                    <a:pt x="245808" y="121904"/>
                    <a:pt x="243790" y="122376"/>
                  </a:cubicBezTo>
                  <a:cubicBezTo>
                    <a:pt x="204892" y="131481"/>
                    <a:pt x="188440" y="148217"/>
                    <a:pt x="182260" y="162871"/>
                  </a:cubicBezTo>
                  <a:cubicBezTo>
                    <a:pt x="175326" y="179314"/>
                    <a:pt x="179547" y="197086"/>
                    <a:pt x="186835" y="207783"/>
                  </a:cubicBezTo>
                  <a:cubicBezTo>
                    <a:pt x="190889" y="213735"/>
                    <a:pt x="189352" y="221845"/>
                    <a:pt x="183401" y="225899"/>
                  </a:cubicBezTo>
                  <a:cubicBezTo>
                    <a:pt x="177450" y="229954"/>
                    <a:pt x="169339" y="228416"/>
                    <a:pt x="165285" y="222465"/>
                  </a:cubicBezTo>
                  <a:cubicBezTo>
                    <a:pt x="153962" y="205845"/>
                    <a:pt x="147252" y="178777"/>
                    <a:pt x="158234" y="152738"/>
                  </a:cubicBezTo>
                  <a:cubicBezTo>
                    <a:pt x="158589" y="151895"/>
                    <a:pt x="158114" y="150926"/>
                    <a:pt x="157231" y="150690"/>
                  </a:cubicBezTo>
                  <a:cubicBezTo>
                    <a:pt x="147266" y="148028"/>
                    <a:pt x="139579" y="143798"/>
                    <a:pt x="135594" y="140809"/>
                  </a:cubicBezTo>
                  <a:cubicBezTo>
                    <a:pt x="129833" y="136489"/>
                    <a:pt x="128666" y="128316"/>
                    <a:pt x="132986" y="122556"/>
                  </a:cubicBezTo>
                  <a:cubicBezTo>
                    <a:pt x="137306" y="116795"/>
                    <a:pt x="145478" y="115628"/>
                    <a:pt x="151239" y="119948"/>
                  </a:cubicBezTo>
                  <a:cubicBezTo>
                    <a:pt x="153694" y="121790"/>
                    <a:pt x="163588" y="127105"/>
                    <a:pt x="175960" y="127119"/>
                  </a:cubicBezTo>
                  <a:cubicBezTo>
                    <a:pt x="175988" y="127119"/>
                    <a:pt x="176011" y="127142"/>
                    <a:pt x="176011" y="127170"/>
                  </a:cubicBezTo>
                  <a:cubicBezTo>
                    <a:pt x="176011" y="127214"/>
                    <a:pt x="176064" y="127238"/>
                    <a:pt x="176096" y="127207"/>
                  </a:cubicBezTo>
                  <a:cubicBezTo>
                    <a:pt x="191013" y="112990"/>
                    <a:pt x="213505" y="101746"/>
                    <a:pt x="245064" y="95423"/>
                  </a:cubicBezTo>
                  <a:cubicBezTo>
                    <a:pt x="246602" y="95116"/>
                    <a:pt x="247720" y="93772"/>
                    <a:pt x="247720" y="92205"/>
                  </a:cubicBezTo>
                  <a:lnTo>
                    <a:pt x="247720" y="35854"/>
                  </a:lnTo>
                  <a:cubicBezTo>
                    <a:pt x="247720" y="22439"/>
                    <a:pt x="240616" y="12802"/>
                    <a:pt x="231204" y="7155"/>
                  </a:cubicBezTo>
                  <a:cubicBezTo>
                    <a:pt x="222397" y="1871"/>
                    <a:pt x="211673" y="0"/>
                    <a:pt x="202087" y="0"/>
                  </a:cubicBezTo>
                  <a:cubicBezTo>
                    <a:pt x="192684" y="0"/>
                    <a:pt x="183656" y="1793"/>
                    <a:pt x="176032" y="5391"/>
                  </a:cubicBezTo>
                  <a:cubicBezTo>
                    <a:pt x="173477" y="6596"/>
                    <a:pt x="170982" y="8056"/>
                    <a:pt x="168662" y="9785"/>
                  </a:cubicBezTo>
                  <a:cubicBezTo>
                    <a:pt x="167627" y="10556"/>
                    <a:pt x="166255" y="10722"/>
                    <a:pt x="165072" y="10206"/>
                  </a:cubicBezTo>
                  <a:cubicBezTo>
                    <a:pt x="157667" y="6978"/>
                    <a:pt x="149144" y="5575"/>
                    <a:pt x="140891" y="5714"/>
                  </a:cubicBezTo>
                  <a:cubicBezTo>
                    <a:pt x="126237" y="5961"/>
                    <a:pt x="109856" y="10995"/>
                    <a:pt x="95956" y="22579"/>
                  </a:cubicBezTo>
                  <a:cubicBezTo>
                    <a:pt x="84318" y="32277"/>
                    <a:pt x="78127" y="45325"/>
                    <a:pt x="75981" y="58966"/>
                  </a:cubicBezTo>
                  <a:cubicBezTo>
                    <a:pt x="75912" y="59400"/>
                    <a:pt x="75937" y="59844"/>
                    <a:pt x="76052" y="60268"/>
                  </a:cubicBezTo>
                  <a:cubicBezTo>
                    <a:pt x="78852" y="70653"/>
                    <a:pt x="83372" y="80519"/>
                    <a:pt x="89488" y="88625"/>
                  </a:cubicBezTo>
                  <a:cubicBezTo>
                    <a:pt x="93826" y="94373"/>
                    <a:pt x="92681" y="102548"/>
                    <a:pt x="86933" y="106886"/>
                  </a:cubicBezTo>
                  <a:cubicBezTo>
                    <a:pt x="81185" y="111223"/>
                    <a:pt x="73010" y="110078"/>
                    <a:pt x="68673" y="104330"/>
                  </a:cubicBezTo>
                  <a:cubicBezTo>
                    <a:pt x="64603" y="98936"/>
                    <a:pt x="61112" y="93081"/>
                    <a:pt x="58187" y="86944"/>
                  </a:cubicBezTo>
                  <a:cubicBezTo>
                    <a:pt x="57371" y="85232"/>
                    <a:pt x="55292" y="84501"/>
                    <a:pt x="53666" y="85476"/>
                  </a:cubicBezTo>
                  <a:close/>
                  <a:moveTo>
                    <a:pt x="280314" y="462843"/>
                  </a:moveTo>
                  <a:cubicBezTo>
                    <a:pt x="276713" y="462843"/>
                    <a:pt x="273795" y="459925"/>
                    <a:pt x="273795" y="456324"/>
                  </a:cubicBezTo>
                  <a:lnTo>
                    <a:pt x="273795" y="343830"/>
                  </a:lnTo>
                  <a:cubicBezTo>
                    <a:pt x="273795" y="340563"/>
                    <a:pt x="276223" y="337823"/>
                    <a:pt x="279431" y="337203"/>
                  </a:cubicBezTo>
                  <a:cubicBezTo>
                    <a:pt x="324503" y="328487"/>
                    <a:pt x="358541" y="288818"/>
                    <a:pt x="358541" y="241200"/>
                  </a:cubicBezTo>
                  <a:cubicBezTo>
                    <a:pt x="358541" y="193582"/>
                    <a:pt x="324503" y="153913"/>
                    <a:pt x="279431" y="145197"/>
                  </a:cubicBezTo>
                  <a:cubicBezTo>
                    <a:pt x="276223" y="144577"/>
                    <a:pt x="273795" y="141837"/>
                    <a:pt x="273795" y="138570"/>
                  </a:cubicBezTo>
                  <a:lnTo>
                    <a:pt x="273795" y="26076"/>
                  </a:lnTo>
                  <a:cubicBezTo>
                    <a:pt x="273795" y="22475"/>
                    <a:pt x="276713" y="19557"/>
                    <a:pt x="280314" y="19557"/>
                  </a:cubicBezTo>
                  <a:lnTo>
                    <a:pt x="305123" y="19557"/>
                  </a:lnTo>
                  <a:cubicBezTo>
                    <a:pt x="311496" y="19557"/>
                    <a:pt x="316936" y="24165"/>
                    <a:pt x="317983" y="30451"/>
                  </a:cubicBezTo>
                  <a:lnTo>
                    <a:pt x="322735" y="58963"/>
                  </a:lnTo>
                  <a:cubicBezTo>
                    <a:pt x="323127" y="61309"/>
                    <a:pt x="324767" y="63247"/>
                    <a:pt x="326994" y="64080"/>
                  </a:cubicBezTo>
                  <a:cubicBezTo>
                    <a:pt x="341020" y="69328"/>
                    <a:pt x="354257" y="76194"/>
                    <a:pt x="366477" y="84452"/>
                  </a:cubicBezTo>
                  <a:cubicBezTo>
                    <a:pt x="368782" y="86010"/>
                    <a:pt x="371816" y="86017"/>
                    <a:pt x="374080" y="84400"/>
                  </a:cubicBezTo>
                  <a:lnTo>
                    <a:pt x="391434" y="72004"/>
                  </a:lnTo>
                  <a:cubicBezTo>
                    <a:pt x="396620" y="68300"/>
                    <a:pt x="403724" y="68888"/>
                    <a:pt x="408230" y="73395"/>
                  </a:cubicBezTo>
                  <a:lnTo>
                    <a:pt x="438707" y="103870"/>
                  </a:lnTo>
                  <a:cubicBezTo>
                    <a:pt x="443213" y="108377"/>
                    <a:pt x="443802" y="115481"/>
                    <a:pt x="440097" y="120668"/>
                  </a:cubicBezTo>
                  <a:lnTo>
                    <a:pt x="425642" y="140906"/>
                  </a:lnTo>
                  <a:cubicBezTo>
                    <a:pt x="424135" y="143014"/>
                    <a:pt x="424030" y="145809"/>
                    <a:pt x="425309" y="148062"/>
                  </a:cubicBezTo>
                  <a:cubicBezTo>
                    <a:pt x="433542" y="162579"/>
                    <a:pt x="439911" y="178292"/>
                    <a:pt x="444088" y="194875"/>
                  </a:cubicBezTo>
                  <a:cubicBezTo>
                    <a:pt x="444735" y="197442"/>
                    <a:pt x="446813" y="199415"/>
                    <a:pt x="449423" y="199850"/>
                  </a:cubicBezTo>
                  <a:lnTo>
                    <a:pt x="471506" y="203530"/>
                  </a:lnTo>
                  <a:cubicBezTo>
                    <a:pt x="477792" y="204578"/>
                    <a:pt x="482400" y="210017"/>
                    <a:pt x="482400" y="216391"/>
                  </a:cubicBezTo>
                  <a:lnTo>
                    <a:pt x="482400" y="259490"/>
                  </a:lnTo>
                  <a:cubicBezTo>
                    <a:pt x="482400" y="265864"/>
                    <a:pt x="477792" y="271303"/>
                    <a:pt x="471506" y="272351"/>
                  </a:cubicBezTo>
                  <a:lnTo>
                    <a:pt x="451001" y="275769"/>
                  </a:lnTo>
                  <a:cubicBezTo>
                    <a:pt x="448305" y="276218"/>
                    <a:pt x="446185" y="278304"/>
                    <a:pt x="445613" y="280978"/>
                  </a:cubicBezTo>
                  <a:cubicBezTo>
                    <a:pt x="441672" y="299379"/>
                    <a:pt x="435054" y="316787"/>
                    <a:pt x="426186" y="332774"/>
                  </a:cubicBezTo>
                  <a:cubicBezTo>
                    <a:pt x="424940" y="335019"/>
                    <a:pt x="425058" y="337786"/>
                    <a:pt x="426550" y="339875"/>
                  </a:cubicBezTo>
                  <a:lnTo>
                    <a:pt x="440097" y="358840"/>
                  </a:lnTo>
                  <a:cubicBezTo>
                    <a:pt x="443802" y="364026"/>
                    <a:pt x="443213" y="371131"/>
                    <a:pt x="438707" y="375637"/>
                  </a:cubicBezTo>
                  <a:lnTo>
                    <a:pt x="408230" y="406114"/>
                  </a:lnTo>
                  <a:cubicBezTo>
                    <a:pt x="403724" y="410620"/>
                    <a:pt x="396620" y="411208"/>
                    <a:pt x="391434" y="407503"/>
                  </a:cubicBezTo>
                  <a:lnTo>
                    <a:pt x="376146" y="396584"/>
                  </a:lnTo>
                  <a:cubicBezTo>
                    <a:pt x="373857" y="394949"/>
                    <a:pt x="370782" y="394976"/>
                    <a:pt x="368472" y="396581"/>
                  </a:cubicBezTo>
                  <a:cubicBezTo>
                    <a:pt x="355702" y="405450"/>
                    <a:pt x="341788" y="412785"/>
                    <a:pt x="326994" y="418320"/>
                  </a:cubicBezTo>
                  <a:cubicBezTo>
                    <a:pt x="324767" y="419153"/>
                    <a:pt x="323127" y="421091"/>
                    <a:pt x="322735" y="423436"/>
                  </a:cubicBezTo>
                  <a:lnTo>
                    <a:pt x="317983" y="451949"/>
                  </a:lnTo>
                  <a:cubicBezTo>
                    <a:pt x="316936" y="458236"/>
                    <a:pt x="311496" y="462843"/>
                    <a:pt x="305123" y="462843"/>
                  </a:cubicBezTo>
                  <a:lnTo>
                    <a:pt x="280314" y="462843"/>
                  </a:ln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190A37E-E32F-FADC-4DCB-911720BC928A}"/>
                </a:ext>
              </a:extLst>
            </p:cNvPr>
            <p:cNvSpPr txBox="1"/>
            <p:nvPr/>
          </p:nvSpPr>
          <p:spPr>
            <a:xfrm>
              <a:off x="1520436" y="4231040"/>
              <a:ext cx="25690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A0C0A"/>
                  </a:solidFill>
                  <a:cs typeface="Arial" panose="020B0604020202020204" pitchFamily="34" charset="0"/>
                </a:rPr>
                <a:t>инновационными стартапами </a:t>
              </a:r>
              <a:endParaRPr lang="ru-RU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8411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58D45A-3597-213A-6B07-97314A65BB46}"/>
              </a:ext>
            </a:extLst>
          </p:cNvPr>
          <p:cNvSpPr txBox="1"/>
          <p:nvPr/>
        </p:nvSpPr>
        <p:spPr>
          <a:xfrm>
            <a:off x="5406498" y="5156823"/>
            <a:ext cx="1975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Доступ к новостям компании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A9DF9-FF00-B3DB-2FC3-7DEBB11C2119}"/>
              </a:ext>
            </a:extLst>
          </p:cNvPr>
          <p:cNvSpPr txBox="1"/>
          <p:nvPr/>
        </p:nvSpPr>
        <p:spPr>
          <a:xfrm>
            <a:off x="9863732" y="3468125"/>
            <a:ext cx="1431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Онлайн-курсы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6885A-1F05-5C55-5EF9-D40705648593}"/>
              </a:ext>
            </a:extLst>
          </p:cNvPr>
          <p:cNvSpPr txBox="1"/>
          <p:nvPr/>
        </p:nvSpPr>
        <p:spPr>
          <a:xfrm>
            <a:off x="8100261" y="2437640"/>
            <a:ext cx="221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Саморегистрация </a:t>
            </a:r>
            <a:b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на портале Академии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B0AE24-ABC6-1EE9-20F0-15EC019AADA4}"/>
              </a:ext>
            </a:extLst>
          </p:cNvPr>
          <p:cNvSpPr/>
          <p:nvPr/>
        </p:nvSpPr>
        <p:spPr>
          <a:xfrm>
            <a:off x="-856649" y="1713298"/>
            <a:ext cx="577516" cy="499300"/>
          </a:xfrm>
          <a:prstGeom prst="rect">
            <a:avLst/>
          </a:prstGeom>
          <a:solidFill>
            <a:srgbClr val="E52F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DEC5DF-0C8E-35E6-11AC-9A047014598B}"/>
              </a:ext>
            </a:extLst>
          </p:cNvPr>
          <p:cNvSpPr/>
          <p:nvPr/>
        </p:nvSpPr>
        <p:spPr>
          <a:xfrm>
            <a:off x="-856649" y="2375016"/>
            <a:ext cx="577516" cy="499300"/>
          </a:xfrm>
          <a:prstGeom prst="rect">
            <a:avLst/>
          </a:prstGeom>
          <a:solidFill>
            <a:srgbClr val="0A0C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CCE4FD-CA9A-CDD2-8D87-34E5CC4BA506}"/>
              </a:ext>
            </a:extLst>
          </p:cNvPr>
          <p:cNvSpPr/>
          <p:nvPr/>
        </p:nvSpPr>
        <p:spPr>
          <a:xfrm>
            <a:off x="-856649" y="3036734"/>
            <a:ext cx="577516" cy="499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B51683-07F6-6FF5-34F0-19F5104E6362}"/>
              </a:ext>
            </a:extLst>
          </p:cNvPr>
          <p:cNvSpPr/>
          <p:nvPr/>
        </p:nvSpPr>
        <p:spPr>
          <a:xfrm>
            <a:off x="-856649" y="3698452"/>
            <a:ext cx="577516" cy="499300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B2EB618-C709-A7AA-61D4-73DDAF984887}"/>
              </a:ext>
            </a:extLst>
          </p:cNvPr>
          <p:cNvGrpSpPr/>
          <p:nvPr/>
        </p:nvGrpSpPr>
        <p:grpSpPr>
          <a:xfrm>
            <a:off x="517473" y="46999"/>
            <a:ext cx="5114364" cy="487003"/>
            <a:chOff x="1683838" y="60342"/>
            <a:chExt cx="8895715" cy="84707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4EF94DF-DA2F-8ABD-F499-5000B5364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3838" y="60342"/>
              <a:ext cx="891655" cy="84707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2E1C03F-B77D-9092-8BD6-05A491857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355" y="122690"/>
              <a:ext cx="1563627" cy="72237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F312692-6A82-0C01-24E0-8D649BB76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701" y="110262"/>
              <a:ext cx="1821184" cy="74723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96300FD-2A6D-719B-3299-4CD83A2B6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603" y="173863"/>
              <a:ext cx="1884950" cy="716281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62BBE2D-7C2D-6396-B0F3-FF684E763D58}"/>
              </a:ext>
            </a:extLst>
          </p:cNvPr>
          <p:cNvSpPr txBox="1"/>
          <p:nvPr/>
        </p:nvSpPr>
        <p:spPr>
          <a:xfrm>
            <a:off x="407012" y="735601"/>
            <a:ext cx="7889961" cy="707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ln w="0"/>
                <a:solidFill>
                  <a:srgbClr val="E52F28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СЕТЕВЫЕ ПАРТНЕРСТВА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E4C070-32E5-B35C-EEFC-B6500C0B5B1A}"/>
              </a:ext>
            </a:extLst>
          </p:cNvPr>
          <p:cNvSpPr txBox="1"/>
          <p:nvPr/>
        </p:nvSpPr>
        <p:spPr>
          <a:xfrm>
            <a:off x="416637" y="1366350"/>
            <a:ext cx="6484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A0C0A"/>
                </a:solidFill>
                <a:cs typeface="Arial" panose="020B0604020202020204" pitchFamily="34" charset="0"/>
              </a:rPr>
              <a:t>Коллаборация с центром «МОЯ КАРЬЕРА»</a:t>
            </a:r>
            <a:endParaRPr lang="ru-RU" sz="2400" dirty="0">
              <a:solidFill>
                <a:srgbClr val="0A0C0A"/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C880B0B5-F129-1DCB-3684-B6C39870C31E}"/>
              </a:ext>
            </a:extLst>
          </p:cNvPr>
          <p:cNvGrpSpPr/>
          <p:nvPr/>
        </p:nvGrpSpPr>
        <p:grpSpPr>
          <a:xfrm>
            <a:off x="524405" y="2370965"/>
            <a:ext cx="852486" cy="133350"/>
            <a:chOff x="6705601" y="2538413"/>
            <a:chExt cx="852486" cy="13335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433D71FD-7194-A349-B515-52278700E46A}"/>
                </a:ext>
              </a:extLst>
            </p:cNvPr>
            <p:cNvSpPr/>
            <p:nvPr/>
          </p:nvSpPr>
          <p:spPr>
            <a:xfrm>
              <a:off x="6705601" y="2538413"/>
              <a:ext cx="133350" cy="133350"/>
            </a:xfrm>
            <a:prstGeom prst="ellipse">
              <a:avLst/>
            </a:prstGeom>
            <a:solidFill>
              <a:srgbClr val="0A0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DA22C5E4-A1CE-3E9D-4FC8-36A67C906BEB}"/>
                </a:ext>
              </a:extLst>
            </p:cNvPr>
            <p:cNvSpPr/>
            <p:nvPr/>
          </p:nvSpPr>
          <p:spPr>
            <a:xfrm>
              <a:off x="7065169" y="2538413"/>
              <a:ext cx="133350" cy="133350"/>
            </a:xfrm>
            <a:prstGeom prst="ellipse">
              <a:avLst/>
            </a:prstGeom>
            <a:solidFill>
              <a:srgbClr val="E52F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47F49163-20ED-DD54-2F4D-31A9230B3712}"/>
                </a:ext>
              </a:extLst>
            </p:cNvPr>
            <p:cNvSpPr/>
            <p:nvPr/>
          </p:nvSpPr>
          <p:spPr>
            <a:xfrm>
              <a:off x="7424737" y="2538413"/>
              <a:ext cx="133350" cy="133350"/>
            </a:xfrm>
            <a:prstGeom prst="ellipse">
              <a:avLst/>
            </a:prstGeom>
            <a:solidFill>
              <a:srgbClr val="0A0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B188652-7E7B-209C-FD2C-8E8A43B68075}"/>
              </a:ext>
            </a:extLst>
          </p:cNvPr>
          <p:cNvSpPr txBox="1"/>
          <p:nvPr/>
        </p:nvSpPr>
        <p:spPr>
          <a:xfrm>
            <a:off x="408814" y="2754208"/>
            <a:ext cx="500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C0A"/>
                </a:solidFill>
                <a:cs typeface="Arial" panose="020B0604020202020204" pitchFamily="34" charset="0"/>
              </a:rPr>
              <a:t>Посещаем профильные ВУЗы </a:t>
            </a:r>
            <a:br>
              <a:rPr lang="ru-RU" sz="2400" b="1" dirty="0">
                <a:solidFill>
                  <a:srgbClr val="0A0C0A"/>
                </a:solidFill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A0C0A"/>
                </a:solidFill>
                <a:cs typeface="Arial" panose="020B0604020202020204" pitchFamily="34" charset="0"/>
              </a:rPr>
              <a:t>и даем возможность студентам:</a:t>
            </a: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CC61722D-0264-13D8-5EC1-A66DA5EE3098}"/>
              </a:ext>
            </a:extLst>
          </p:cNvPr>
          <p:cNvGrpSpPr/>
          <p:nvPr/>
        </p:nvGrpSpPr>
        <p:grpSpPr>
          <a:xfrm>
            <a:off x="7437714" y="3850910"/>
            <a:ext cx="4304669" cy="2518846"/>
            <a:chOff x="6989258" y="3638388"/>
            <a:chExt cx="5182145" cy="3032295"/>
          </a:xfrm>
        </p:grpSpPr>
        <p:pic>
          <p:nvPicPr>
            <p:cNvPr id="82" name="Picture 147">
              <a:extLst>
                <a:ext uri="{FF2B5EF4-FFF2-40B4-BE49-F238E27FC236}">
                  <a16:creationId xmlns:a16="http://schemas.microsoft.com/office/drawing/2014/main" id="{A82F45F7-4A6C-7B14-6655-7F428334563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258" y="3638388"/>
              <a:ext cx="5182145" cy="3032295"/>
            </a:xfrm>
            <a:prstGeom prst="rect">
              <a:avLst/>
            </a:prstGeom>
          </p:spPr>
        </p:pic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355D250F-920A-EC97-487E-3A9EB53D6219}"/>
                </a:ext>
              </a:extLst>
            </p:cNvPr>
            <p:cNvSpPr/>
            <p:nvPr/>
          </p:nvSpPr>
          <p:spPr>
            <a:xfrm>
              <a:off x="7533640" y="3743960"/>
              <a:ext cx="4099560" cy="26365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AB88B1D-6593-1D4F-513F-C67ADD7F6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2"/>
            <a:stretch/>
          </p:blipFill>
          <p:spPr>
            <a:xfrm>
              <a:off x="7594874" y="3841836"/>
              <a:ext cx="3970911" cy="2378911"/>
            </a:xfrm>
            <a:prstGeom prst="rect">
              <a:avLst/>
            </a:prstGeom>
          </p:spPr>
        </p:pic>
      </p:grp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910ABD6A-C614-0280-4079-639E3E0DCF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45" y="639010"/>
            <a:ext cx="3047120" cy="1820484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A230987-A3BC-03C6-AF57-E50679128D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9581"/>
            <a:ext cx="1513404" cy="3065768"/>
          </a:xfrm>
          <a:prstGeom prst="rect">
            <a:avLst/>
          </a:prstGeom>
        </p:spPr>
      </p:pic>
      <p:sp>
        <p:nvSpPr>
          <p:cNvPr id="109" name="Полилиния: фигура 108">
            <a:extLst>
              <a:ext uri="{FF2B5EF4-FFF2-40B4-BE49-F238E27FC236}">
                <a16:creationId xmlns:a16="http://schemas.microsoft.com/office/drawing/2014/main" id="{19A1C36B-C773-B14B-8D48-DD9BFA33C13E}"/>
              </a:ext>
            </a:extLst>
          </p:cNvPr>
          <p:cNvSpPr/>
          <p:nvPr/>
        </p:nvSpPr>
        <p:spPr>
          <a:xfrm rot="11199048">
            <a:off x="9309797" y="3251605"/>
            <a:ext cx="795826" cy="601475"/>
          </a:xfrm>
          <a:custGeom>
            <a:avLst/>
            <a:gdLst>
              <a:gd name="connsiteX0" fmla="*/ 0 w 1093908"/>
              <a:gd name="connsiteY0" fmla="*/ 308009 h 475667"/>
              <a:gd name="connsiteX1" fmla="*/ 1020278 w 1093908"/>
              <a:gd name="connsiteY1" fmla="*/ 462013 h 475667"/>
              <a:gd name="connsiteX2" fmla="*/ 933651 w 1093908"/>
              <a:gd name="connsiteY2" fmla="*/ 0 h 47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3908" h="475667">
                <a:moveTo>
                  <a:pt x="0" y="308009"/>
                </a:moveTo>
                <a:cubicBezTo>
                  <a:pt x="432335" y="410678"/>
                  <a:pt x="864670" y="513348"/>
                  <a:pt x="1020278" y="462013"/>
                </a:cubicBezTo>
                <a:cubicBezTo>
                  <a:pt x="1175887" y="410678"/>
                  <a:pt x="1054769" y="205339"/>
                  <a:pt x="933651" y="0"/>
                </a:cubicBezTo>
              </a:path>
            </a:pathLst>
          </a:custGeom>
          <a:noFill/>
          <a:ln>
            <a:solidFill>
              <a:srgbClr val="E52F28"/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олилиния: фигура 110">
            <a:extLst>
              <a:ext uri="{FF2B5EF4-FFF2-40B4-BE49-F238E27FC236}">
                <a16:creationId xmlns:a16="http://schemas.microsoft.com/office/drawing/2014/main" id="{174C4262-1BC5-1402-CA46-8CCBBCAED95E}"/>
              </a:ext>
            </a:extLst>
          </p:cNvPr>
          <p:cNvSpPr/>
          <p:nvPr/>
        </p:nvSpPr>
        <p:spPr>
          <a:xfrm flipH="1">
            <a:off x="7926947" y="1655016"/>
            <a:ext cx="809295" cy="829873"/>
          </a:xfrm>
          <a:custGeom>
            <a:avLst/>
            <a:gdLst>
              <a:gd name="connsiteX0" fmla="*/ 261304 w 927316"/>
              <a:gd name="connsiteY0" fmla="*/ 2100 h 829873"/>
              <a:gd name="connsiteX1" fmla="*/ 925447 w 927316"/>
              <a:gd name="connsiteY1" fmla="*/ 88728 h 829873"/>
              <a:gd name="connsiteX2" fmla="*/ 78424 w 927316"/>
              <a:gd name="connsiteY2" fmla="*/ 579616 h 829873"/>
              <a:gd name="connsiteX3" fmla="*/ 88049 w 927316"/>
              <a:gd name="connsiteY3" fmla="*/ 829873 h 82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316" h="829873">
                <a:moveTo>
                  <a:pt x="261304" y="2100"/>
                </a:moveTo>
                <a:cubicBezTo>
                  <a:pt x="608615" y="-2713"/>
                  <a:pt x="955927" y="-7525"/>
                  <a:pt x="925447" y="88728"/>
                </a:cubicBezTo>
                <a:cubicBezTo>
                  <a:pt x="894967" y="184981"/>
                  <a:pt x="217990" y="456092"/>
                  <a:pt x="78424" y="579616"/>
                </a:cubicBezTo>
                <a:cubicBezTo>
                  <a:pt x="-61142" y="703140"/>
                  <a:pt x="13453" y="766506"/>
                  <a:pt x="88049" y="829873"/>
                </a:cubicBezTo>
              </a:path>
            </a:pathLst>
          </a:custGeom>
          <a:noFill/>
          <a:ln>
            <a:solidFill>
              <a:srgbClr val="E52F28"/>
            </a:solidFill>
            <a:prstDash val="dash"/>
            <a:headEnd type="arrow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3824417F-C6D4-0917-B080-97F6630D8FEA}"/>
              </a:ext>
            </a:extLst>
          </p:cNvPr>
          <p:cNvSpPr/>
          <p:nvPr/>
        </p:nvSpPr>
        <p:spPr>
          <a:xfrm>
            <a:off x="5141292" y="3733800"/>
            <a:ext cx="844641" cy="1625600"/>
          </a:xfrm>
          <a:custGeom>
            <a:avLst/>
            <a:gdLst>
              <a:gd name="connsiteX0" fmla="*/ 243508 w 844641"/>
              <a:gd name="connsiteY0" fmla="*/ 1625600 h 1625600"/>
              <a:gd name="connsiteX1" fmla="*/ 6441 w 844641"/>
              <a:gd name="connsiteY1" fmla="*/ 1295400 h 1625600"/>
              <a:gd name="connsiteX2" fmla="*/ 472108 w 844641"/>
              <a:gd name="connsiteY2" fmla="*/ 745067 h 1625600"/>
              <a:gd name="connsiteX3" fmla="*/ 463641 w 844641"/>
              <a:gd name="connsiteY3" fmla="*/ 177800 h 1625600"/>
              <a:gd name="connsiteX4" fmla="*/ 844641 w 844641"/>
              <a:gd name="connsiteY4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641" h="1625600">
                <a:moveTo>
                  <a:pt x="243508" y="1625600"/>
                </a:moveTo>
                <a:cubicBezTo>
                  <a:pt x="105924" y="1533877"/>
                  <a:pt x="-31659" y="1442155"/>
                  <a:pt x="6441" y="1295400"/>
                </a:cubicBezTo>
                <a:cubicBezTo>
                  <a:pt x="44541" y="1148645"/>
                  <a:pt x="395908" y="931334"/>
                  <a:pt x="472108" y="745067"/>
                </a:cubicBezTo>
                <a:cubicBezTo>
                  <a:pt x="548308" y="558800"/>
                  <a:pt x="401552" y="301978"/>
                  <a:pt x="463641" y="177800"/>
                </a:cubicBezTo>
                <a:cubicBezTo>
                  <a:pt x="525730" y="53622"/>
                  <a:pt x="685185" y="26811"/>
                  <a:pt x="844641" y="0"/>
                </a:cubicBezTo>
              </a:path>
            </a:pathLst>
          </a:custGeom>
          <a:noFill/>
          <a:ln>
            <a:solidFill>
              <a:srgbClr val="E52F28"/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AD39A51C-04BA-C15F-9BA5-2455402C000C}"/>
              </a:ext>
            </a:extLst>
          </p:cNvPr>
          <p:cNvGrpSpPr/>
          <p:nvPr/>
        </p:nvGrpSpPr>
        <p:grpSpPr>
          <a:xfrm>
            <a:off x="539195" y="4732779"/>
            <a:ext cx="2893383" cy="707886"/>
            <a:chOff x="539195" y="4573213"/>
            <a:chExt cx="2893383" cy="70788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71BCCCB-B138-8FFA-4D74-6E7DFE08F967}"/>
                </a:ext>
              </a:extLst>
            </p:cNvPr>
            <p:cNvSpPr txBox="1"/>
            <p:nvPr/>
          </p:nvSpPr>
          <p:spPr>
            <a:xfrm>
              <a:off x="1280829" y="4573213"/>
              <a:ext cx="21517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/>
                <a:t>читать новости</a:t>
              </a:r>
            </a:p>
            <a:p>
              <a:r>
                <a:rPr lang="ru-RU" sz="2000" dirty="0"/>
                <a:t>о Компании</a:t>
              </a:r>
            </a:p>
          </p:txBody>
        </p:sp>
        <p:sp>
          <p:nvSpPr>
            <p:cNvPr id="119" name="Рисунок 4">
              <a:extLst>
                <a:ext uri="{FF2B5EF4-FFF2-40B4-BE49-F238E27FC236}">
                  <a16:creationId xmlns:a16="http://schemas.microsoft.com/office/drawing/2014/main" id="{1E8A1F5A-5020-49C7-8FCA-029A6211933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39195" y="4685956"/>
              <a:ext cx="442200" cy="482400"/>
            </a:xfrm>
            <a:custGeom>
              <a:avLst/>
              <a:gdLst>
                <a:gd name="connsiteX0" fmla="*/ 100500 w 442200"/>
                <a:gd name="connsiteY0" fmla="*/ 16080 h 482400"/>
                <a:gd name="connsiteX1" fmla="*/ 116580 w 442200"/>
                <a:gd name="connsiteY1" fmla="*/ 0 h 482400"/>
                <a:gd name="connsiteX2" fmla="*/ 430140 w 442200"/>
                <a:gd name="connsiteY2" fmla="*/ 0 h 482400"/>
                <a:gd name="connsiteX3" fmla="*/ 446220 w 442200"/>
                <a:gd name="connsiteY3" fmla="*/ 16080 h 482400"/>
                <a:gd name="connsiteX4" fmla="*/ 446220 w 442200"/>
                <a:gd name="connsiteY4" fmla="*/ 418080 h 482400"/>
                <a:gd name="connsiteX5" fmla="*/ 381900 w 442200"/>
                <a:gd name="connsiteY5" fmla="*/ 482400 h 482400"/>
                <a:gd name="connsiteX6" fmla="*/ 60300 w 442200"/>
                <a:gd name="connsiteY6" fmla="*/ 482400 h 482400"/>
                <a:gd name="connsiteX7" fmla="*/ 60300 w 442200"/>
                <a:gd name="connsiteY7" fmla="*/ 482400 h 482400"/>
                <a:gd name="connsiteX8" fmla="*/ 60016 w 442200"/>
                <a:gd name="connsiteY8" fmla="*/ 479068 h 482400"/>
                <a:gd name="connsiteX9" fmla="*/ 100500 w 442200"/>
                <a:gd name="connsiteY9" fmla="*/ 422100 h 482400"/>
                <a:gd name="connsiteX10" fmla="*/ 100500 w 442200"/>
                <a:gd name="connsiteY10" fmla="*/ 237180 h 482400"/>
                <a:gd name="connsiteX11" fmla="*/ 100500 w 442200"/>
                <a:gd name="connsiteY11" fmla="*/ 221100 h 482400"/>
                <a:gd name="connsiteX12" fmla="*/ 100500 w 442200"/>
                <a:gd name="connsiteY12" fmla="*/ 217080 h 482400"/>
                <a:gd name="connsiteX13" fmla="*/ 100500 w 442200"/>
                <a:gd name="connsiteY13" fmla="*/ 16080 h 482400"/>
                <a:gd name="connsiteX14" fmla="*/ 373860 w 442200"/>
                <a:gd name="connsiteY14" fmla="*/ 100500 h 482400"/>
                <a:gd name="connsiteX15" fmla="*/ 317580 w 442200"/>
                <a:gd name="connsiteY15" fmla="*/ 100500 h 482400"/>
                <a:gd name="connsiteX16" fmla="*/ 313560 w 442200"/>
                <a:gd name="connsiteY16" fmla="*/ 104520 h 482400"/>
                <a:gd name="connsiteX17" fmla="*/ 313560 w 442200"/>
                <a:gd name="connsiteY17" fmla="*/ 160800 h 482400"/>
                <a:gd name="connsiteX18" fmla="*/ 317580 w 442200"/>
                <a:gd name="connsiteY18" fmla="*/ 164820 h 482400"/>
                <a:gd name="connsiteX19" fmla="*/ 373860 w 442200"/>
                <a:gd name="connsiteY19" fmla="*/ 164820 h 482400"/>
                <a:gd name="connsiteX20" fmla="*/ 377880 w 442200"/>
                <a:gd name="connsiteY20" fmla="*/ 160800 h 482400"/>
                <a:gd name="connsiteX21" fmla="*/ 377880 w 442200"/>
                <a:gd name="connsiteY21" fmla="*/ 104520 h 482400"/>
                <a:gd name="connsiteX22" fmla="*/ 373860 w 442200"/>
                <a:gd name="connsiteY22" fmla="*/ 100500 h 482400"/>
                <a:gd name="connsiteX23" fmla="*/ 317580 w 442200"/>
                <a:gd name="connsiteY23" fmla="*/ 80400 h 482400"/>
                <a:gd name="connsiteX24" fmla="*/ 293460 w 442200"/>
                <a:gd name="connsiteY24" fmla="*/ 104520 h 482400"/>
                <a:gd name="connsiteX25" fmla="*/ 293460 w 442200"/>
                <a:gd name="connsiteY25" fmla="*/ 160800 h 482400"/>
                <a:gd name="connsiteX26" fmla="*/ 317580 w 442200"/>
                <a:gd name="connsiteY26" fmla="*/ 184920 h 482400"/>
                <a:gd name="connsiteX27" fmla="*/ 373860 w 442200"/>
                <a:gd name="connsiteY27" fmla="*/ 184920 h 482400"/>
                <a:gd name="connsiteX28" fmla="*/ 397980 w 442200"/>
                <a:gd name="connsiteY28" fmla="*/ 160800 h 482400"/>
                <a:gd name="connsiteX29" fmla="*/ 397980 w 442200"/>
                <a:gd name="connsiteY29" fmla="*/ 104520 h 482400"/>
                <a:gd name="connsiteX30" fmla="*/ 373860 w 442200"/>
                <a:gd name="connsiteY30" fmla="*/ 80400 h 482400"/>
                <a:gd name="connsiteX31" fmla="*/ 317580 w 442200"/>
                <a:gd name="connsiteY31" fmla="*/ 80400 h 482400"/>
                <a:gd name="connsiteX32" fmla="*/ 160800 w 442200"/>
                <a:gd name="connsiteY32" fmla="*/ 82410 h 482400"/>
                <a:gd name="connsiteX33" fmla="*/ 150750 w 442200"/>
                <a:gd name="connsiteY33" fmla="*/ 92460 h 482400"/>
                <a:gd name="connsiteX34" fmla="*/ 160800 w 442200"/>
                <a:gd name="connsiteY34" fmla="*/ 102510 h 482400"/>
                <a:gd name="connsiteX35" fmla="*/ 261300 w 442200"/>
                <a:gd name="connsiteY35" fmla="*/ 102510 h 482400"/>
                <a:gd name="connsiteX36" fmla="*/ 271350 w 442200"/>
                <a:gd name="connsiteY36" fmla="*/ 92460 h 482400"/>
                <a:gd name="connsiteX37" fmla="*/ 261300 w 442200"/>
                <a:gd name="connsiteY37" fmla="*/ 82410 h 482400"/>
                <a:gd name="connsiteX38" fmla="*/ 160800 w 442200"/>
                <a:gd name="connsiteY38" fmla="*/ 82410 h 482400"/>
                <a:gd name="connsiteX39" fmla="*/ 150750 w 442200"/>
                <a:gd name="connsiteY39" fmla="*/ 152760 h 482400"/>
                <a:gd name="connsiteX40" fmla="*/ 160800 w 442200"/>
                <a:gd name="connsiteY40" fmla="*/ 142710 h 482400"/>
                <a:gd name="connsiteX41" fmla="*/ 261300 w 442200"/>
                <a:gd name="connsiteY41" fmla="*/ 142710 h 482400"/>
                <a:gd name="connsiteX42" fmla="*/ 271350 w 442200"/>
                <a:gd name="connsiteY42" fmla="*/ 152760 h 482400"/>
                <a:gd name="connsiteX43" fmla="*/ 261300 w 442200"/>
                <a:gd name="connsiteY43" fmla="*/ 162810 h 482400"/>
                <a:gd name="connsiteX44" fmla="*/ 160800 w 442200"/>
                <a:gd name="connsiteY44" fmla="*/ 162810 h 482400"/>
                <a:gd name="connsiteX45" fmla="*/ 150750 w 442200"/>
                <a:gd name="connsiteY45" fmla="*/ 152760 h 482400"/>
                <a:gd name="connsiteX46" fmla="*/ 160800 w 442200"/>
                <a:gd name="connsiteY46" fmla="*/ 207030 h 482400"/>
                <a:gd name="connsiteX47" fmla="*/ 150750 w 442200"/>
                <a:gd name="connsiteY47" fmla="*/ 217080 h 482400"/>
                <a:gd name="connsiteX48" fmla="*/ 160800 w 442200"/>
                <a:gd name="connsiteY48" fmla="*/ 227130 h 482400"/>
                <a:gd name="connsiteX49" fmla="*/ 389940 w 442200"/>
                <a:gd name="connsiteY49" fmla="*/ 227130 h 482400"/>
                <a:gd name="connsiteX50" fmla="*/ 399990 w 442200"/>
                <a:gd name="connsiteY50" fmla="*/ 217080 h 482400"/>
                <a:gd name="connsiteX51" fmla="*/ 389940 w 442200"/>
                <a:gd name="connsiteY51" fmla="*/ 207030 h 482400"/>
                <a:gd name="connsiteX52" fmla="*/ 160800 w 442200"/>
                <a:gd name="connsiteY52" fmla="*/ 207030 h 482400"/>
                <a:gd name="connsiteX53" fmla="*/ 150750 w 442200"/>
                <a:gd name="connsiteY53" fmla="*/ 281400 h 482400"/>
                <a:gd name="connsiteX54" fmla="*/ 160800 w 442200"/>
                <a:gd name="connsiteY54" fmla="*/ 271350 h 482400"/>
                <a:gd name="connsiteX55" fmla="*/ 389940 w 442200"/>
                <a:gd name="connsiteY55" fmla="*/ 271350 h 482400"/>
                <a:gd name="connsiteX56" fmla="*/ 399990 w 442200"/>
                <a:gd name="connsiteY56" fmla="*/ 281400 h 482400"/>
                <a:gd name="connsiteX57" fmla="*/ 389940 w 442200"/>
                <a:gd name="connsiteY57" fmla="*/ 291450 h 482400"/>
                <a:gd name="connsiteX58" fmla="*/ 160800 w 442200"/>
                <a:gd name="connsiteY58" fmla="*/ 291450 h 482400"/>
                <a:gd name="connsiteX59" fmla="*/ 150750 w 442200"/>
                <a:gd name="connsiteY59" fmla="*/ 281400 h 482400"/>
                <a:gd name="connsiteX60" fmla="*/ 160800 w 442200"/>
                <a:gd name="connsiteY60" fmla="*/ 335670 h 482400"/>
                <a:gd name="connsiteX61" fmla="*/ 150750 w 442200"/>
                <a:gd name="connsiteY61" fmla="*/ 345720 h 482400"/>
                <a:gd name="connsiteX62" fmla="*/ 160800 w 442200"/>
                <a:gd name="connsiteY62" fmla="*/ 355770 h 482400"/>
                <a:gd name="connsiteX63" fmla="*/ 285420 w 442200"/>
                <a:gd name="connsiteY63" fmla="*/ 355770 h 482400"/>
                <a:gd name="connsiteX64" fmla="*/ 295470 w 442200"/>
                <a:gd name="connsiteY64" fmla="*/ 345720 h 482400"/>
                <a:gd name="connsiteX65" fmla="*/ 285420 w 442200"/>
                <a:gd name="connsiteY65" fmla="*/ 335670 h 482400"/>
                <a:gd name="connsiteX66" fmla="*/ 160800 w 442200"/>
                <a:gd name="connsiteY66" fmla="*/ 335670 h 482400"/>
                <a:gd name="connsiteX67" fmla="*/ 0 w 442200"/>
                <a:gd name="connsiteY67" fmla="*/ 422100 h 482400"/>
                <a:gd name="connsiteX68" fmla="*/ 0 w 442200"/>
                <a:gd name="connsiteY68" fmla="*/ 241200 h 482400"/>
                <a:gd name="connsiteX69" fmla="*/ 4020 w 442200"/>
                <a:gd name="connsiteY69" fmla="*/ 237180 h 482400"/>
                <a:gd name="connsiteX70" fmla="*/ 76380 w 442200"/>
                <a:gd name="connsiteY70" fmla="*/ 237180 h 482400"/>
                <a:gd name="connsiteX71" fmla="*/ 80400 w 442200"/>
                <a:gd name="connsiteY71" fmla="*/ 241200 h 482400"/>
                <a:gd name="connsiteX72" fmla="*/ 80400 w 442200"/>
                <a:gd name="connsiteY72" fmla="*/ 422100 h 482400"/>
                <a:gd name="connsiteX73" fmla="*/ 40200 w 442200"/>
                <a:gd name="connsiteY73" fmla="*/ 462300 h 482400"/>
                <a:gd name="connsiteX74" fmla="*/ 0 w 442200"/>
                <a:gd name="connsiteY74" fmla="*/ 422100 h 48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42200" h="482400">
                  <a:moveTo>
                    <a:pt x="100500" y="16080"/>
                  </a:moveTo>
                  <a:cubicBezTo>
                    <a:pt x="100500" y="7199"/>
                    <a:pt x="107699" y="0"/>
                    <a:pt x="116580" y="0"/>
                  </a:cubicBezTo>
                  <a:lnTo>
                    <a:pt x="430140" y="0"/>
                  </a:lnTo>
                  <a:cubicBezTo>
                    <a:pt x="439021" y="0"/>
                    <a:pt x="446220" y="7199"/>
                    <a:pt x="446220" y="16080"/>
                  </a:cubicBezTo>
                  <a:lnTo>
                    <a:pt x="446220" y="418080"/>
                  </a:lnTo>
                  <a:cubicBezTo>
                    <a:pt x="446220" y="453603"/>
                    <a:pt x="417423" y="482400"/>
                    <a:pt x="381900" y="482400"/>
                  </a:cubicBezTo>
                  <a:lnTo>
                    <a:pt x="60300" y="482400"/>
                  </a:lnTo>
                  <a:lnTo>
                    <a:pt x="60300" y="482400"/>
                  </a:lnTo>
                  <a:cubicBezTo>
                    <a:pt x="58412" y="482400"/>
                    <a:pt x="58233" y="479689"/>
                    <a:pt x="60016" y="479068"/>
                  </a:cubicBezTo>
                  <a:cubicBezTo>
                    <a:pt x="83585" y="470871"/>
                    <a:pt x="100500" y="448461"/>
                    <a:pt x="100500" y="422100"/>
                  </a:cubicBezTo>
                  <a:lnTo>
                    <a:pt x="100500" y="237180"/>
                  </a:lnTo>
                  <a:lnTo>
                    <a:pt x="100500" y="221100"/>
                  </a:lnTo>
                  <a:lnTo>
                    <a:pt x="100500" y="217080"/>
                  </a:lnTo>
                  <a:lnTo>
                    <a:pt x="100500" y="16080"/>
                  </a:lnTo>
                  <a:close/>
                  <a:moveTo>
                    <a:pt x="373860" y="100500"/>
                  </a:moveTo>
                  <a:lnTo>
                    <a:pt x="317580" y="100500"/>
                  </a:lnTo>
                  <a:cubicBezTo>
                    <a:pt x="315360" y="100500"/>
                    <a:pt x="313560" y="102300"/>
                    <a:pt x="313560" y="104520"/>
                  </a:cubicBezTo>
                  <a:lnTo>
                    <a:pt x="313560" y="160800"/>
                  </a:lnTo>
                  <a:cubicBezTo>
                    <a:pt x="313560" y="163020"/>
                    <a:pt x="315360" y="164820"/>
                    <a:pt x="317580" y="164820"/>
                  </a:cubicBezTo>
                  <a:lnTo>
                    <a:pt x="373860" y="164820"/>
                  </a:lnTo>
                  <a:cubicBezTo>
                    <a:pt x="376080" y="164820"/>
                    <a:pt x="377880" y="163020"/>
                    <a:pt x="377880" y="160800"/>
                  </a:cubicBezTo>
                  <a:lnTo>
                    <a:pt x="377880" y="104520"/>
                  </a:lnTo>
                  <a:cubicBezTo>
                    <a:pt x="377880" y="102300"/>
                    <a:pt x="376080" y="100500"/>
                    <a:pt x="373860" y="100500"/>
                  </a:cubicBezTo>
                  <a:close/>
                  <a:moveTo>
                    <a:pt x="317580" y="80400"/>
                  </a:moveTo>
                  <a:cubicBezTo>
                    <a:pt x="304259" y="80400"/>
                    <a:pt x="293460" y="91199"/>
                    <a:pt x="293460" y="104520"/>
                  </a:cubicBezTo>
                  <a:lnTo>
                    <a:pt x="293460" y="160800"/>
                  </a:lnTo>
                  <a:cubicBezTo>
                    <a:pt x="293460" y="174121"/>
                    <a:pt x="304259" y="184920"/>
                    <a:pt x="317580" y="184920"/>
                  </a:cubicBezTo>
                  <a:lnTo>
                    <a:pt x="373860" y="184920"/>
                  </a:lnTo>
                  <a:cubicBezTo>
                    <a:pt x="387181" y="184920"/>
                    <a:pt x="397980" y="174121"/>
                    <a:pt x="397980" y="160800"/>
                  </a:cubicBezTo>
                  <a:lnTo>
                    <a:pt x="397980" y="104520"/>
                  </a:lnTo>
                  <a:cubicBezTo>
                    <a:pt x="397980" y="91199"/>
                    <a:pt x="387181" y="80400"/>
                    <a:pt x="373860" y="80400"/>
                  </a:cubicBezTo>
                  <a:lnTo>
                    <a:pt x="317580" y="80400"/>
                  </a:lnTo>
                  <a:close/>
                  <a:moveTo>
                    <a:pt x="160800" y="82410"/>
                  </a:moveTo>
                  <a:cubicBezTo>
                    <a:pt x="155249" y="82410"/>
                    <a:pt x="150750" y="86909"/>
                    <a:pt x="150750" y="92460"/>
                  </a:cubicBezTo>
                  <a:cubicBezTo>
                    <a:pt x="150750" y="98011"/>
                    <a:pt x="155249" y="102510"/>
                    <a:pt x="160800" y="102510"/>
                  </a:cubicBezTo>
                  <a:lnTo>
                    <a:pt x="261300" y="102510"/>
                  </a:lnTo>
                  <a:cubicBezTo>
                    <a:pt x="266851" y="102510"/>
                    <a:pt x="271350" y="98011"/>
                    <a:pt x="271350" y="92460"/>
                  </a:cubicBezTo>
                  <a:cubicBezTo>
                    <a:pt x="271350" y="86909"/>
                    <a:pt x="266851" y="82410"/>
                    <a:pt x="261300" y="82410"/>
                  </a:cubicBezTo>
                  <a:lnTo>
                    <a:pt x="160800" y="82410"/>
                  </a:lnTo>
                  <a:close/>
                  <a:moveTo>
                    <a:pt x="150750" y="152760"/>
                  </a:moveTo>
                  <a:cubicBezTo>
                    <a:pt x="150750" y="147209"/>
                    <a:pt x="155249" y="142710"/>
                    <a:pt x="160800" y="142710"/>
                  </a:cubicBezTo>
                  <a:lnTo>
                    <a:pt x="261300" y="142710"/>
                  </a:lnTo>
                  <a:cubicBezTo>
                    <a:pt x="266851" y="142710"/>
                    <a:pt x="271350" y="147209"/>
                    <a:pt x="271350" y="152760"/>
                  </a:cubicBezTo>
                  <a:cubicBezTo>
                    <a:pt x="271350" y="158311"/>
                    <a:pt x="266851" y="162810"/>
                    <a:pt x="261300" y="162810"/>
                  </a:cubicBezTo>
                  <a:lnTo>
                    <a:pt x="160800" y="162810"/>
                  </a:lnTo>
                  <a:cubicBezTo>
                    <a:pt x="155249" y="162810"/>
                    <a:pt x="150750" y="158311"/>
                    <a:pt x="150750" y="152760"/>
                  </a:cubicBezTo>
                  <a:close/>
                  <a:moveTo>
                    <a:pt x="160800" y="207030"/>
                  </a:moveTo>
                  <a:cubicBezTo>
                    <a:pt x="155249" y="207030"/>
                    <a:pt x="150750" y="211529"/>
                    <a:pt x="150750" y="217080"/>
                  </a:cubicBezTo>
                  <a:cubicBezTo>
                    <a:pt x="150750" y="222631"/>
                    <a:pt x="155249" y="227130"/>
                    <a:pt x="160800" y="227130"/>
                  </a:cubicBezTo>
                  <a:lnTo>
                    <a:pt x="389940" y="227130"/>
                  </a:lnTo>
                  <a:cubicBezTo>
                    <a:pt x="395491" y="227130"/>
                    <a:pt x="399990" y="222631"/>
                    <a:pt x="399990" y="217080"/>
                  </a:cubicBezTo>
                  <a:cubicBezTo>
                    <a:pt x="399990" y="211529"/>
                    <a:pt x="395491" y="207030"/>
                    <a:pt x="389940" y="207030"/>
                  </a:cubicBezTo>
                  <a:lnTo>
                    <a:pt x="160800" y="207030"/>
                  </a:lnTo>
                  <a:close/>
                  <a:moveTo>
                    <a:pt x="150750" y="281400"/>
                  </a:moveTo>
                  <a:cubicBezTo>
                    <a:pt x="150750" y="275849"/>
                    <a:pt x="155249" y="271350"/>
                    <a:pt x="160800" y="271350"/>
                  </a:cubicBezTo>
                  <a:lnTo>
                    <a:pt x="389940" y="271350"/>
                  </a:lnTo>
                  <a:cubicBezTo>
                    <a:pt x="395491" y="271350"/>
                    <a:pt x="399990" y="275849"/>
                    <a:pt x="399990" y="281400"/>
                  </a:cubicBezTo>
                  <a:cubicBezTo>
                    <a:pt x="399990" y="286951"/>
                    <a:pt x="395491" y="291450"/>
                    <a:pt x="389940" y="291450"/>
                  </a:cubicBezTo>
                  <a:lnTo>
                    <a:pt x="160800" y="291450"/>
                  </a:lnTo>
                  <a:cubicBezTo>
                    <a:pt x="155249" y="291450"/>
                    <a:pt x="150750" y="286951"/>
                    <a:pt x="150750" y="281400"/>
                  </a:cubicBezTo>
                  <a:close/>
                  <a:moveTo>
                    <a:pt x="160800" y="335670"/>
                  </a:moveTo>
                  <a:cubicBezTo>
                    <a:pt x="155249" y="335670"/>
                    <a:pt x="150750" y="340169"/>
                    <a:pt x="150750" y="345720"/>
                  </a:cubicBezTo>
                  <a:cubicBezTo>
                    <a:pt x="150750" y="351271"/>
                    <a:pt x="155249" y="355770"/>
                    <a:pt x="160800" y="355770"/>
                  </a:cubicBezTo>
                  <a:lnTo>
                    <a:pt x="285420" y="355770"/>
                  </a:lnTo>
                  <a:cubicBezTo>
                    <a:pt x="290971" y="355770"/>
                    <a:pt x="295470" y="351271"/>
                    <a:pt x="295470" y="345720"/>
                  </a:cubicBezTo>
                  <a:cubicBezTo>
                    <a:pt x="295470" y="340169"/>
                    <a:pt x="290971" y="335670"/>
                    <a:pt x="285420" y="335670"/>
                  </a:cubicBezTo>
                  <a:lnTo>
                    <a:pt x="160800" y="335670"/>
                  </a:lnTo>
                  <a:close/>
                  <a:moveTo>
                    <a:pt x="0" y="422100"/>
                  </a:moveTo>
                  <a:lnTo>
                    <a:pt x="0" y="241200"/>
                  </a:lnTo>
                  <a:cubicBezTo>
                    <a:pt x="0" y="238980"/>
                    <a:pt x="1800" y="237180"/>
                    <a:pt x="4020" y="237180"/>
                  </a:cubicBezTo>
                  <a:lnTo>
                    <a:pt x="76380" y="237180"/>
                  </a:lnTo>
                  <a:cubicBezTo>
                    <a:pt x="78600" y="237180"/>
                    <a:pt x="80400" y="238980"/>
                    <a:pt x="80400" y="241200"/>
                  </a:cubicBezTo>
                  <a:lnTo>
                    <a:pt x="80400" y="422100"/>
                  </a:lnTo>
                  <a:cubicBezTo>
                    <a:pt x="80400" y="444302"/>
                    <a:pt x="62402" y="462300"/>
                    <a:pt x="40200" y="462300"/>
                  </a:cubicBezTo>
                  <a:cubicBezTo>
                    <a:pt x="17998" y="462300"/>
                    <a:pt x="0" y="444302"/>
                    <a:pt x="0" y="422100"/>
                  </a:cubicBez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8B58E148-ED30-C1FB-29ED-E9701A9022EA}"/>
              </a:ext>
            </a:extLst>
          </p:cNvPr>
          <p:cNvGrpSpPr/>
          <p:nvPr/>
        </p:nvGrpSpPr>
        <p:grpSpPr>
          <a:xfrm>
            <a:off x="541531" y="3710991"/>
            <a:ext cx="4489182" cy="707886"/>
            <a:chOff x="541531" y="3710991"/>
            <a:chExt cx="4489182" cy="70788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D6BC7C-73D5-F50A-FDBC-7D46E23B972E}"/>
                </a:ext>
              </a:extLst>
            </p:cNvPr>
            <p:cNvSpPr txBox="1"/>
            <p:nvPr/>
          </p:nvSpPr>
          <p:spPr>
            <a:xfrm>
              <a:off x="1280829" y="3710991"/>
              <a:ext cx="37498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/>
                <a:t>регистрироваться на нашей платформе</a:t>
              </a:r>
            </a:p>
          </p:txBody>
        </p:sp>
        <p:sp>
          <p:nvSpPr>
            <p:cNvPr id="120" name="Рисунок 29">
              <a:extLst>
                <a:ext uri="{FF2B5EF4-FFF2-40B4-BE49-F238E27FC236}">
                  <a16:creationId xmlns:a16="http://schemas.microsoft.com/office/drawing/2014/main" id="{AE5BAB74-99EA-4B92-90FC-9952FBFD98D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41531" y="3762967"/>
              <a:ext cx="475792" cy="469184"/>
            </a:xfrm>
            <a:custGeom>
              <a:avLst/>
              <a:gdLst>
                <a:gd name="connsiteX0" fmla="*/ 292607 w 475791"/>
                <a:gd name="connsiteY0" fmla="*/ 31829 h 469183"/>
                <a:gd name="connsiteX1" fmla="*/ 283497 w 475791"/>
                <a:gd name="connsiteY1" fmla="*/ 35014 h 469183"/>
                <a:gd name="connsiteX2" fmla="*/ 263698 w 475791"/>
                <a:gd name="connsiteY2" fmla="*/ 99360 h 469183"/>
                <a:gd name="connsiteX3" fmla="*/ 263649 w 475791"/>
                <a:gd name="connsiteY3" fmla="*/ 99506 h 469183"/>
                <a:gd name="connsiteX4" fmla="*/ 224245 w 475791"/>
                <a:gd name="connsiteY4" fmla="*/ 160138 h 469183"/>
                <a:gd name="connsiteX5" fmla="*/ 215293 w 475791"/>
                <a:gd name="connsiteY5" fmla="*/ 172705 h 469183"/>
                <a:gd name="connsiteX6" fmla="*/ 161899 w 475791"/>
                <a:gd name="connsiteY6" fmla="*/ 237164 h 469183"/>
                <a:gd name="connsiteX7" fmla="*/ 137914 w 475791"/>
                <a:gd name="connsiteY7" fmla="*/ 250711 h 469183"/>
                <a:gd name="connsiteX8" fmla="*/ 134605 w 475791"/>
                <a:gd name="connsiteY8" fmla="*/ 251847 h 469183"/>
                <a:gd name="connsiteX9" fmla="*/ 132164 w 475791"/>
                <a:gd name="connsiteY9" fmla="*/ 255095 h 469183"/>
                <a:gd name="connsiteX10" fmla="*/ 132164 w 475791"/>
                <a:gd name="connsiteY10" fmla="*/ 424837 h 469183"/>
                <a:gd name="connsiteX11" fmla="*/ 134953 w 475791"/>
                <a:gd name="connsiteY11" fmla="*/ 428101 h 469183"/>
                <a:gd name="connsiteX12" fmla="*/ 183253 w 475791"/>
                <a:gd name="connsiteY12" fmla="*/ 435727 h 469183"/>
                <a:gd name="connsiteX13" fmla="*/ 314385 w 475791"/>
                <a:gd name="connsiteY13" fmla="*/ 445562 h 469183"/>
                <a:gd name="connsiteX14" fmla="*/ 403101 w 475791"/>
                <a:gd name="connsiteY14" fmla="*/ 445562 h 469183"/>
                <a:gd name="connsiteX15" fmla="*/ 406405 w 475791"/>
                <a:gd name="connsiteY15" fmla="*/ 445562 h 469183"/>
                <a:gd name="connsiteX16" fmla="*/ 422925 w 475791"/>
                <a:gd name="connsiteY16" fmla="*/ 429041 h 469183"/>
                <a:gd name="connsiteX17" fmla="*/ 406405 w 475791"/>
                <a:gd name="connsiteY17" fmla="*/ 412521 h 469183"/>
                <a:gd name="connsiteX18" fmla="*/ 403101 w 475791"/>
                <a:gd name="connsiteY18" fmla="*/ 409217 h 469183"/>
                <a:gd name="connsiteX19" fmla="*/ 403101 w 475791"/>
                <a:gd name="connsiteY19" fmla="*/ 389392 h 469183"/>
                <a:gd name="connsiteX20" fmla="*/ 406405 w 475791"/>
                <a:gd name="connsiteY20" fmla="*/ 386088 h 469183"/>
                <a:gd name="connsiteX21" fmla="*/ 416317 w 475791"/>
                <a:gd name="connsiteY21" fmla="*/ 386088 h 469183"/>
                <a:gd name="connsiteX22" fmla="*/ 429534 w 475791"/>
                <a:gd name="connsiteY22" fmla="*/ 386088 h 469183"/>
                <a:gd name="connsiteX23" fmla="*/ 449358 w 475791"/>
                <a:gd name="connsiteY23" fmla="*/ 366263 h 469183"/>
                <a:gd name="connsiteX24" fmla="*/ 429534 w 475791"/>
                <a:gd name="connsiteY24" fmla="*/ 346439 h 469183"/>
                <a:gd name="connsiteX25" fmla="*/ 422925 w 475791"/>
                <a:gd name="connsiteY25" fmla="*/ 346439 h 469183"/>
                <a:gd name="connsiteX26" fmla="*/ 416317 w 475791"/>
                <a:gd name="connsiteY26" fmla="*/ 339830 h 469183"/>
                <a:gd name="connsiteX27" fmla="*/ 416317 w 475791"/>
                <a:gd name="connsiteY27" fmla="*/ 326614 h 469183"/>
                <a:gd name="connsiteX28" fmla="*/ 422925 w 475791"/>
                <a:gd name="connsiteY28" fmla="*/ 320006 h 469183"/>
                <a:gd name="connsiteX29" fmla="*/ 429534 w 475791"/>
                <a:gd name="connsiteY29" fmla="*/ 320006 h 469183"/>
                <a:gd name="connsiteX30" fmla="*/ 436142 w 475791"/>
                <a:gd name="connsiteY30" fmla="*/ 320006 h 469183"/>
                <a:gd name="connsiteX31" fmla="*/ 455966 w 475791"/>
                <a:gd name="connsiteY31" fmla="*/ 300181 h 469183"/>
                <a:gd name="connsiteX32" fmla="*/ 436142 w 475791"/>
                <a:gd name="connsiteY32" fmla="*/ 280356 h 469183"/>
                <a:gd name="connsiteX33" fmla="*/ 429534 w 475791"/>
                <a:gd name="connsiteY33" fmla="*/ 280356 h 469183"/>
                <a:gd name="connsiteX34" fmla="*/ 422925 w 475791"/>
                <a:gd name="connsiteY34" fmla="*/ 280356 h 469183"/>
                <a:gd name="connsiteX35" fmla="*/ 416317 w 475791"/>
                <a:gd name="connsiteY35" fmla="*/ 273748 h 469183"/>
                <a:gd name="connsiteX36" fmla="*/ 416317 w 475791"/>
                <a:gd name="connsiteY36" fmla="*/ 260532 h 469183"/>
                <a:gd name="connsiteX37" fmla="*/ 422925 w 475791"/>
                <a:gd name="connsiteY37" fmla="*/ 253924 h 469183"/>
                <a:gd name="connsiteX38" fmla="*/ 429534 w 475791"/>
                <a:gd name="connsiteY38" fmla="*/ 253924 h 469183"/>
                <a:gd name="connsiteX39" fmla="*/ 449358 w 475791"/>
                <a:gd name="connsiteY39" fmla="*/ 234099 h 469183"/>
                <a:gd name="connsiteX40" fmla="*/ 429534 w 475791"/>
                <a:gd name="connsiteY40" fmla="*/ 214274 h 469183"/>
                <a:gd name="connsiteX41" fmla="*/ 416317 w 475791"/>
                <a:gd name="connsiteY41" fmla="*/ 214274 h 469183"/>
                <a:gd name="connsiteX42" fmla="*/ 343627 w 475791"/>
                <a:gd name="connsiteY42" fmla="*/ 214274 h 469183"/>
                <a:gd name="connsiteX43" fmla="*/ 343626 w 475791"/>
                <a:gd name="connsiteY43" fmla="*/ 214274 h 469183"/>
                <a:gd name="connsiteX44" fmla="*/ 316221 w 475791"/>
                <a:gd name="connsiteY44" fmla="*/ 214274 h 469183"/>
                <a:gd name="connsiteX45" fmla="*/ 312275 w 475791"/>
                <a:gd name="connsiteY45" fmla="*/ 214274 h 469183"/>
                <a:gd name="connsiteX46" fmla="*/ 309968 w 475791"/>
                <a:gd name="connsiteY46" fmla="*/ 213865 h 469183"/>
                <a:gd name="connsiteX47" fmla="*/ 309171 w 475791"/>
                <a:gd name="connsiteY47" fmla="*/ 213633 h 469183"/>
                <a:gd name="connsiteX48" fmla="*/ 282503 w 475791"/>
                <a:gd name="connsiteY48" fmla="*/ 155004 h 469183"/>
                <a:gd name="connsiteX49" fmla="*/ 282799 w 475791"/>
                <a:gd name="connsiteY49" fmla="*/ 154487 h 469183"/>
                <a:gd name="connsiteX50" fmla="*/ 283051 w 475791"/>
                <a:gd name="connsiteY50" fmla="*/ 154079 h 469183"/>
                <a:gd name="connsiteX51" fmla="*/ 283149 w 475791"/>
                <a:gd name="connsiteY51" fmla="*/ 153926 h 469183"/>
                <a:gd name="connsiteX52" fmla="*/ 283250 w 475791"/>
                <a:gd name="connsiteY52" fmla="*/ 153775 h 469183"/>
                <a:gd name="connsiteX53" fmla="*/ 307304 w 475791"/>
                <a:gd name="connsiteY53" fmla="*/ 97855 h 469183"/>
                <a:gd name="connsiteX54" fmla="*/ 307326 w 475791"/>
                <a:gd name="connsiteY54" fmla="*/ 97484 h 469183"/>
                <a:gd name="connsiteX55" fmla="*/ 307368 w 475791"/>
                <a:gd name="connsiteY55" fmla="*/ 97116 h 469183"/>
                <a:gd name="connsiteX56" fmla="*/ 302464 w 475791"/>
                <a:gd name="connsiteY56" fmla="*/ 44877 h 469183"/>
                <a:gd name="connsiteX57" fmla="*/ 292607 w 475791"/>
                <a:gd name="connsiteY57" fmla="*/ 31829 h 469183"/>
                <a:gd name="connsiteX58" fmla="*/ 131358 w 475791"/>
                <a:gd name="connsiteY58" fmla="*/ 457786 h 469183"/>
                <a:gd name="connsiteX59" fmla="*/ 135455 w 475791"/>
                <a:gd name="connsiteY59" fmla="*/ 454940 h 469183"/>
                <a:gd name="connsiteX60" fmla="*/ 179664 w 475791"/>
                <a:gd name="connsiteY60" fmla="*/ 461921 h 469183"/>
                <a:gd name="connsiteX61" fmla="*/ 180198 w 475791"/>
                <a:gd name="connsiteY61" fmla="*/ 462005 h 469183"/>
                <a:gd name="connsiteX62" fmla="*/ 180737 w 475791"/>
                <a:gd name="connsiteY62" fmla="*/ 462046 h 469183"/>
                <a:gd name="connsiteX63" fmla="*/ 307934 w 475791"/>
                <a:gd name="connsiteY63" fmla="*/ 471585 h 469183"/>
                <a:gd name="connsiteX64" fmla="*/ 313890 w 475791"/>
                <a:gd name="connsiteY64" fmla="*/ 471995 h 469183"/>
                <a:gd name="connsiteX65" fmla="*/ 406405 w 475791"/>
                <a:gd name="connsiteY65" fmla="*/ 471995 h 469183"/>
                <a:gd name="connsiteX66" fmla="*/ 449358 w 475791"/>
                <a:gd name="connsiteY66" fmla="*/ 429041 h 469183"/>
                <a:gd name="connsiteX67" fmla="*/ 447610 w 475791"/>
                <a:gd name="connsiteY67" fmla="*/ 416872 h 469183"/>
                <a:gd name="connsiteX68" fmla="*/ 451704 w 475791"/>
                <a:gd name="connsiteY68" fmla="*/ 406872 h 469183"/>
                <a:gd name="connsiteX69" fmla="*/ 475791 w 475791"/>
                <a:gd name="connsiteY69" fmla="*/ 366263 h 469183"/>
                <a:gd name="connsiteX70" fmla="*/ 468884 w 475791"/>
                <a:gd name="connsiteY70" fmla="*/ 341935 h 469183"/>
                <a:gd name="connsiteX71" fmla="*/ 469891 w 475791"/>
                <a:gd name="connsiteY71" fmla="*/ 331817 h 469183"/>
                <a:gd name="connsiteX72" fmla="*/ 482399 w 475791"/>
                <a:gd name="connsiteY72" fmla="*/ 300181 h 469183"/>
                <a:gd name="connsiteX73" fmla="*/ 469891 w 475791"/>
                <a:gd name="connsiteY73" fmla="*/ 268546 h 469183"/>
                <a:gd name="connsiteX74" fmla="*/ 468884 w 475791"/>
                <a:gd name="connsiteY74" fmla="*/ 258428 h 469183"/>
                <a:gd name="connsiteX75" fmla="*/ 475791 w 475791"/>
                <a:gd name="connsiteY75" fmla="*/ 234099 h 469183"/>
                <a:gd name="connsiteX76" fmla="*/ 429534 w 475791"/>
                <a:gd name="connsiteY76" fmla="*/ 187841 h 469183"/>
                <a:gd name="connsiteX77" fmla="*/ 343627 w 475791"/>
                <a:gd name="connsiteY77" fmla="*/ 187841 h 469183"/>
                <a:gd name="connsiteX78" fmla="*/ 343626 w 475791"/>
                <a:gd name="connsiteY78" fmla="*/ 187841 h 469183"/>
                <a:gd name="connsiteX79" fmla="*/ 316221 w 475791"/>
                <a:gd name="connsiteY79" fmla="*/ 187841 h 469183"/>
                <a:gd name="connsiteX80" fmla="*/ 305926 w 475791"/>
                <a:gd name="connsiteY80" fmla="*/ 181205 h 469183"/>
                <a:gd name="connsiteX81" fmla="*/ 305489 w 475791"/>
                <a:gd name="connsiteY81" fmla="*/ 168064 h 469183"/>
                <a:gd name="connsiteX82" fmla="*/ 305612 w 475791"/>
                <a:gd name="connsiteY82" fmla="*/ 167870 h 469183"/>
                <a:gd name="connsiteX83" fmla="*/ 333668 w 475791"/>
                <a:gd name="connsiteY83" fmla="*/ 99788 h 469183"/>
                <a:gd name="connsiteX84" fmla="*/ 326348 w 475791"/>
                <a:gd name="connsiteY84" fmla="*/ 33551 h 469183"/>
                <a:gd name="connsiteX85" fmla="*/ 296031 w 475791"/>
                <a:gd name="connsiteY85" fmla="*/ 2681 h 469183"/>
                <a:gd name="connsiteX86" fmla="*/ 260934 w 475791"/>
                <a:gd name="connsiteY86" fmla="*/ 18462 h 469183"/>
                <a:gd name="connsiteX87" fmla="*/ 238527 w 475791"/>
                <a:gd name="connsiteY87" fmla="*/ 91285 h 469183"/>
                <a:gd name="connsiteX88" fmla="*/ 204559 w 475791"/>
                <a:gd name="connsiteY88" fmla="*/ 142500 h 469183"/>
                <a:gd name="connsiteX89" fmla="*/ 192236 w 475791"/>
                <a:gd name="connsiteY89" fmla="*/ 159778 h 469183"/>
                <a:gd name="connsiteX90" fmla="*/ 146081 w 475791"/>
                <a:gd name="connsiteY90" fmla="*/ 215986 h 469183"/>
                <a:gd name="connsiteX91" fmla="*/ 135382 w 475791"/>
                <a:gd name="connsiteY91" fmla="*/ 222872 h 469183"/>
                <a:gd name="connsiteX92" fmla="*/ 132164 w 475791"/>
                <a:gd name="connsiteY92" fmla="*/ 220882 h 469183"/>
                <a:gd name="connsiteX93" fmla="*/ 112340 w 475791"/>
                <a:gd name="connsiteY93" fmla="*/ 201058 h 469183"/>
                <a:gd name="connsiteX94" fmla="*/ 19825 w 475791"/>
                <a:gd name="connsiteY94" fmla="*/ 201058 h 469183"/>
                <a:gd name="connsiteX95" fmla="*/ 0 w 475791"/>
                <a:gd name="connsiteY95" fmla="*/ 220882 h 469183"/>
                <a:gd name="connsiteX96" fmla="*/ 0 w 475791"/>
                <a:gd name="connsiteY96" fmla="*/ 452170 h 469183"/>
                <a:gd name="connsiteX97" fmla="*/ 19825 w 475791"/>
                <a:gd name="connsiteY97" fmla="*/ 471995 h 469183"/>
                <a:gd name="connsiteX98" fmla="*/ 112340 w 475791"/>
                <a:gd name="connsiteY98" fmla="*/ 471995 h 469183"/>
                <a:gd name="connsiteX99" fmla="*/ 131358 w 475791"/>
                <a:gd name="connsiteY99" fmla="*/ 457786 h 469183"/>
                <a:gd name="connsiteX100" fmla="*/ 66082 w 475791"/>
                <a:gd name="connsiteY100" fmla="*/ 432345 h 469183"/>
                <a:gd name="connsiteX101" fmla="*/ 92515 w 475791"/>
                <a:gd name="connsiteY101" fmla="*/ 405912 h 469183"/>
                <a:gd name="connsiteX102" fmla="*/ 66082 w 475791"/>
                <a:gd name="connsiteY102" fmla="*/ 379479 h 469183"/>
                <a:gd name="connsiteX103" fmla="*/ 39649 w 475791"/>
                <a:gd name="connsiteY103" fmla="*/ 405912 h 469183"/>
                <a:gd name="connsiteX104" fmla="*/ 66082 w 475791"/>
                <a:gd name="connsiteY104" fmla="*/ 432345 h 46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75791" h="469183">
                  <a:moveTo>
                    <a:pt x="292607" y="31829"/>
                  </a:moveTo>
                  <a:cubicBezTo>
                    <a:pt x="289406" y="29108"/>
                    <a:pt x="284732" y="30999"/>
                    <a:pt x="283497" y="35014"/>
                  </a:cubicBezTo>
                  <a:lnTo>
                    <a:pt x="263698" y="99360"/>
                  </a:lnTo>
                  <a:lnTo>
                    <a:pt x="263649" y="99506"/>
                  </a:lnTo>
                  <a:cubicBezTo>
                    <a:pt x="256895" y="119768"/>
                    <a:pt x="240827" y="141631"/>
                    <a:pt x="224245" y="160138"/>
                  </a:cubicBezTo>
                  <a:cubicBezTo>
                    <a:pt x="220835" y="163945"/>
                    <a:pt x="217831" y="168178"/>
                    <a:pt x="215293" y="172705"/>
                  </a:cubicBezTo>
                  <a:cubicBezTo>
                    <a:pt x="197855" y="203809"/>
                    <a:pt x="178920" y="224451"/>
                    <a:pt x="161899" y="237164"/>
                  </a:cubicBezTo>
                  <a:cubicBezTo>
                    <a:pt x="153405" y="243509"/>
                    <a:pt x="145263" y="247968"/>
                    <a:pt x="137914" y="250711"/>
                  </a:cubicBezTo>
                  <a:cubicBezTo>
                    <a:pt x="136817" y="251120"/>
                    <a:pt x="135712" y="251500"/>
                    <a:pt x="134605" y="251847"/>
                  </a:cubicBezTo>
                  <a:cubicBezTo>
                    <a:pt x="133175" y="252295"/>
                    <a:pt x="132164" y="253596"/>
                    <a:pt x="132164" y="255095"/>
                  </a:cubicBezTo>
                  <a:lnTo>
                    <a:pt x="132164" y="424837"/>
                  </a:lnTo>
                  <a:cubicBezTo>
                    <a:pt x="132164" y="426463"/>
                    <a:pt x="133347" y="427847"/>
                    <a:pt x="134953" y="428101"/>
                  </a:cubicBezTo>
                  <a:lnTo>
                    <a:pt x="183253" y="435727"/>
                  </a:lnTo>
                  <a:lnTo>
                    <a:pt x="314385" y="445562"/>
                  </a:lnTo>
                  <a:lnTo>
                    <a:pt x="403101" y="445562"/>
                  </a:lnTo>
                  <a:lnTo>
                    <a:pt x="406405" y="445562"/>
                  </a:lnTo>
                  <a:cubicBezTo>
                    <a:pt x="415529" y="445562"/>
                    <a:pt x="422925" y="438165"/>
                    <a:pt x="422925" y="429041"/>
                  </a:cubicBezTo>
                  <a:cubicBezTo>
                    <a:pt x="422925" y="419917"/>
                    <a:pt x="415529" y="412521"/>
                    <a:pt x="406405" y="412521"/>
                  </a:cubicBezTo>
                  <a:cubicBezTo>
                    <a:pt x="404580" y="412521"/>
                    <a:pt x="403101" y="411041"/>
                    <a:pt x="403101" y="409217"/>
                  </a:cubicBezTo>
                  <a:lnTo>
                    <a:pt x="403101" y="389392"/>
                  </a:lnTo>
                  <a:cubicBezTo>
                    <a:pt x="403101" y="387568"/>
                    <a:pt x="404580" y="386088"/>
                    <a:pt x="406405" y="386088"/>
                  </a:cubicBezTo>
                  <a:lnTo>
                    <a:pt x="416317" y="386088"/>
                  </a:lnTo>
                  <a:lnTo>
                    <a:pt x="429534" y="386088"/>
                  </a:lnTo>
                  <a:cubicBezTo>
                    <a:pt x="440482" y="386088"/>
                    <a:pt x="449358" y="377213"/>
                    <a:pt x="449358" y="366263"/>
                  </a:cubicBezTo>
                  <a:cubicBezTo>
                    <a:pt x="449358" y="355315"/>
                    <a:pt x="440482" y="346439"/>
                    <a:pt x="429534" y="346439"/>
                  </a:cubicBezTo>
                  <a:lnTo>
                    <a:pt x="422925" y="346439"/>
                  </a:lnTo>
                  <a:cubicBezTo>
                    <a:pt x="419276" y="346439"/>
                    <a:pt x="416317" y="343480"/>
                    <a:pt x="416317" y="339830"/>
                  </a:cubicBezTo>
                  <a:lnTo>
                    <a:pt x="416317" y="326614"/>
                  </a:lnTo>
                  <a:cubicBezTo>
                    <a:pt x="416317" y="322964"/>
                    <a:pt x="419276" y="320006"/>
                    <a:pt x="422925" y="320006"/>
                  </a:cubicBezTo>
                  <a:lnTo>
                    <a:pt x="429534" y="320006"/>
                  </a:lnTo>
                  <a:lnTo>
                    <a:pt x="436142" y="320006"/>
                  </a:lnTo>
                  <a:cubicBezTo>
                    <a:pt x="447090" y="320006"/>
                    <a:pt x="455966" y="311130"/>
                    <a:pt x="455966" y="300181"/>
                  </a:cubicBezTo>
                  <a:cubicBezTo>
                    <a:pt x="455966" y="289233"/>
                    <a:pt x="447090" y="280356"/>
                    <a:pt x="436142" y="280356"/>
                  </a:cubicBezTo>
                  <a:lnTo>
                    <a:pt x="429534" y="280356"/>
                  </a:lnTo>
                  <a:lnTo>
                    <a:pt x="422925" y="280356"/>
                  </a:lnTo>
                  <a:cubicBezTo>
                    <a:pt x="419276" y="280356"/>
                    <a:pt x="416317" y="277398"/>
                    <a:pt x="416317" y="273748"/>
                  </a:cubicBezTo>
                  <a:lnTo>
                    <a:pt x="416317" y="260532"/>
                  </a:lnTo>
                  <a:cubicBezTo>
                    <a:pt x="416317" y="256882"/>
                    <a:pt x="419276" y="253924"/>
                    <a:pt x="422925" y="253924"/>
                  </a:cubicBezTo>
                  <a:lnTo>
                    <a:pt x="429534" y="253924"/>
                  </a:lnTo>
                  <a:cubicBezTo>
                    <a:pt x="440482" y="253924"/>
                    <a:pt x="449358" y="245048"/>
                    <a:pt x="449358" y="234099"/>
                  </a:cubicBezTo>
                  <a:cubicBezTo>
                    <a:pt x="449358" y="223150"/>
                    <a:pt x="440482" y="214274"/>
                    <a:pt x="429534" y="214274"/>
                  </a:cubicBezTo>
                  <a:lnTo>
                    <a:pt x="416317" y="214274"/>
                  </a:lnTo>
                  <a:lnTo>
                    <a:pt x="343627" y="214274"/>
                  </a:lnTo>
                  <a:lnTo>
                    <a:pt x="343626" y="214274"/>
                  </a:lnTo>
                  <a:lnTo>
                    <a:pt x="316221" y="214274"/>
                  </a:lnTo>
                  <a:lnTo>
                    <a:pt x="312275" y="214274"/>
                  </a:lnTo>
                  <a:cubicBezTo>
                    <a:pt x="311448" y="214274"/>
                    <a:pt x="310672" y="214128"/>
                    <a:pt x="309968" y="213865"/>
                  </a:cubicBezTo>
                  <a:cubicBezTo>
                    <a:pt x="309709" y="213769"/>
                    <a:pt x="309442" y="213683"/>
                    <a:pt x="309171" y="213633"/>
                  </a:cubicBezTo>
                  <a:cubicBezTo>
                    <a:pt x="283274" y="208818"/>
                    <a:pt x="269787" y="177885"/>
                    <a:pt x="282503" y="155004"/>
                  </a:cubicBezTo>
                  <a:cubicBezTo>
                    <a:pt x="282569" y="154886"/>
                    <a:pt x="282676" y="154695"/>
                    <a:pt x="282799" y="154487"/>
                  </a:cubicBezTo>
                  <a:cubicBezTo>
                    <a:pt x="282869" y="154370"/>
                    <a:pt x="282953" y="154232"/>
                    <a:pt x="283051" y="154079"/>
                  </a:cubicBezTo>
                  <a:lnTo>
                    <a:pt x="283149" y="153926"/>
                  </a:lnTo>
                  <a:lnTo>
                    <a:pt x="283250" y="153775"/>
                  </a:lnTo>
                  <a:cubicBezTo>
                    <a:pt x="299531" y="127667"/>
                    <a:pt x="306428" y="112735"/>
                    <a:pt x="307304" y="97855"/>
                  </a:cubicBezTo>
                  <a:lnTo>
                    <a:pt x="307326" y="97484"/>
                  </a:lnTo>
                  <a:lnTo>
                    <a:pt x="307368" y="97116"/>
                  </a:lnTo>
                  <a:cubicBezTo>
                    <a:pt x="310381" y="71002"/>
                    <a:pt x="307229" y="54926"/>
                    <a:pt x="302464" y="44877"/>
                  </a:cubicBezTo>
                  <a:cubicBezTo>
                    <a:pt x="299771" y="39197"/>
                    <a:pt x="296363" y="35023"/>
                    <a:pt x="292607" y="31829"/>
                  </a:cubicBezTo>
                  <a:close/>
                  <a:moveTo>
                    <a:pt x="131358" y="457786"/>
                  </a:moveTo>
                  <a:cubicBezTo>
                    <a:pt x="131890" y="455980"/>
                    <a:pt x="133594" y="454647"/>
                    <a:pt x="135455" y="454940"/>
                  </a:cubicBezTo>
                  <a:lnTo>
                    <a:pt x="179664" y="461921"/>
                  </a:lnTo>
                  <a:lnTo>
                    <a:pt x="180198" y="462005"/>
                  </a:lnTo>
                  <a:lnTo>
                    <a:pt x="180737" y="462046"/>
                  </a:lnTo>
                  <a:lnTo>
                    <a:pt x="307934" y="471585"/>
                  </a:lnTo>
                  <a:cubicBezTo>
                    <a:pt x="309881" y="471855"/>
                    <a:pt x="311868" y="471995"/>
                    <a:pt x="313890" y="471995"/>
                  </a:cubicBezTo>
                  <a:lnTo>
                    <a:pt x="406405" y="471995"/>
                  </a:lnTo>
                  <a:cubicBezTo>
                    <a:pt x="430127" y="471995"/>
                    <a:pt x="449358" y="452764"/>
                    <a:pt x="449358" y="429041"/>
                  </a:cubicBezTo>
                  <a:cubicBezTo>
                    <a:pt x="449358" y="424815"/>
                    <a:pt x="448748" y="420730"/>
                    <a:pt x="447610" y="416872"/>
                  </a:cubicBezTo>
                  <a:cubicBezTo>
                    <a:pt x="446486" y="413060"/>
                    <a:pt x="448218" y="408779"/>
                    <a:pt x="451704" y="406872"/>
                  </a:cubicBezTo>
                  <a:cubicBezTo>
                    <a:pt x="466057" y="399018"/>
                    <a:pt x="475791" y="383778"/>
                    <a:pt x="475791" y="366263"/>
                  </a:cubicBezTo>
                  <a:cubicBezTo>
                    <a:pt x="475791" y="357338"/>
                    <a:pt x="473263" y="349003"/>
                    <a:pt x="468884" y="341935"/>
                  </a:cubicBezTo>
                  <a:cubicBezTo>
                    <a:pt x="466920" y="338765"/>
                    <a:pt x="467340" y="334536"/>
                    <a:pt x="469891" y="331817"/>
                  </a:cubicBezTo>
                  <a:cubicBezTo>
                    <a:pt x="477648" y="323544"/>
                    <a:pt x="482399" y="312417"/>
                    <a:pt x="482399" y="300181"/>
                  </a:cubicBezTo>
                  <a:cubicBezTo>
                    <a:pt x="482399" y="287945"/>
                    <a:pt x="477648" y="276818"/>
                    <a:pt x="469891" y="268546"/>
                  </a:cubicBezTo>
                  <a:cubicBezTo>
                    <a:pt x="467340" y="265826"/>
                    <a:pt x="466920" y="261597"/>
                    <a:pt x="468884" y="258428"/>
                  </a:cubicBezTo>
                  <a:cubicBezTo>
                    <a:pt x="473263" y="251360"/>
                    <a:pt x="475791" y="243025"/>
                    <a:pt x="475791" y="234099"/>
                  </a:cubicBezTo>
                  <a:cubicBezTo>
                    <a:pt x="475791" y="208552"/>
                    <a:pt x="455081" y="187841"/>
                    <a:pt x="429534" y="187841"/>
                  </a:cubicBezTo>
                  <a:lnTo>
                    <a:pt x="343627" y="187841"/>
                  </a:lnTo>
                  <a:lnTo>
                    <a:pt x="343626" y="187841"/>
                  </a:lnTo>
                  <a:lnTo>
                    <a:pt x="316221" y="187841"/>
                  </a:lnTo>
                  <a:cubicBezTo>
                    <a:pt x="312116" y="187841"/>
                    <a:pt x="308290" y="185491"/>
                    <a:pt x="305926" y="181205"/>
                  </a:cubicBezTo>
                  <a:cubicBezTo>
                    <a:pt x="303578" y="176944"/>
                    <a:pt x="303403" y="172006"/>
                    <a:pt x="305489" y="168064"/>
                  </a:cubicBezTo>
                  <a:lnTo>
                    <a:pt x="305612" y="167870"/>
                  </a:lnTo>
                  <a:cubicBezTo>
                    <a:pt x="321802" y="141917"/>
                    <a:pt x="332260" y="121930"/>
                    <a:pt x="333668" y="99788"/>
                  </a:cubicBezTo>
                  <a:cubicBezTo>
                    <a:pt x="336970" y="70781"/>
                    <a:pt x="333874" y="49423"/>
                    <a:pt x="326348" y="33551"/>
                  </a:cubicBezTo>
                  <a:cubicBezTo>
                    <a:pt x="318652" y="17322"/>
                    <a:pt x="306980" y="8211"/>
                    <a:pt x="296031" y="2681"/>
                  </a:cubicBezTo>
                  <a:cubicBezTo>
                    <a:pt x="280724" y="-5051"/>
                    <a:pt x="265048" y="5089"/>
                    <a:pt x="260934" y="18462"/>
                  </a:cubicBezTo>
                  <a:lnTo>
                    <a:pt x="238527" y="91285"/>
                  </a:lnTo>
                  <a:cubicBezTo>
                    <a:pt x="233513" y="106201"/>
                    <a:pt x="220515" y="124691"/>
                    <a:pt x="204559" y="142500"/>
                  </a:cubicBezTo>
                  <a:cubicBezTo>
                    <a:pt x="199803" y="147807"/>
                    <a:pt x="195683" y="153631"/>
                    <a:pt x="192236" y="159778"/>
                  </a:cubicBezTo>
                  <a:cubicBezTo>
                    <a:pt x="176321" y="188166"/>
                    <a:pt x="159703" y="205812"/>
                    <a:pt x="146081" y="215986"/>
                  </a:cubicBezTo>
                  <a:cubicBezTo>
                    <a:pt x="142206" y="218881"/>
                    <a:pt x="138612" y="221142"/>
                    <a:pt x="135382" y="222872"/>
                  </a:cubicBezTo>
                  <a:cubicBezTo>
                    <a:pt x="133902" y="223665"/>
                    <a:pt x="132164" y="222562"/>
                    <a:pt x="132164" y="220882"/>
                  </a:cubicBezTo>
                  <a:cubicBezTo>
                    <a:pt x="132164" y="209934"/>
                    <a:pt x="123289" y="201058"/>
                    <a:pt x="112340" y="201058"/>
                  </a:cubicBezTo>
                  <a:lnTo>
                    <a:pt x="19825" y="201058"/>
                  </a:lnTo>
                  <a:cubicBezTo>
                    <a:pt x="8876" y="201058"/>
                    <a:pt x="0" y="209934"/>
                    <a:pt x="0" y="220882"/>
                  </a:cubicBezTo>
                  <a:lnTo>
                    <a:pt x="0" y="452170"/>
                  </a:lnTo>
                  <a:cubicBezTo>
                    <a:pt x="0" y="463119"/>
                    <a:pt x="8876" y="471995"/>
                    <a:pt x="19825" y="471995"/>
                  </a:cubicBezTo>
                  <a:lnTo>
                    <a:pt x="112340" y="471995"/>
                  </a:lnTo>
                  <a:cubicBezTo>
                    <a:pt x="121338" y="471995"/>
                    <a:pt x="128936" y="466000"/>
                    <a:pt x="131358" y="457786"/>
                  </a:cubicBezTo>
                  <a:close/>
                  <a:moveTo>
                    <a:pt x="66082" y="432345"/>
                  </a:moveTo>
                  <a:cubicBezTo>
                    <a:pt x="80680" y="432345"/>
                    <a:pt x="92515" y="420510"/>
                    <a:pt x="92515" y="405912"/>
                  </a:cubicBezTo>
                  <a:cubicBezTo>
                    <a:pt x="92515" y="391314"/>
                    <a:pt x="80680" y="379479"/>
                    <a:pt x="66082" y="379479"/>
                  </a:cubicBezTo>
                  <a:cubicBezTo>
                    <a:pt x="51484" y="379479"/>
                    <a:pt x="39649" y="391314"/>
                    <a:pt x="39649" y="405912"/>
                  </a:cubicBezTo>
                  <a:cubicBezTo>
                    <a:pt x="39649" y="420510"/>
                    <a:pt x="51484" y="432345"/>
                    <a:pt x="66082" y="432345"/>
                  </a:cubicBezTo>
                  <a:close/>
                </a:path>
              </a:pathLst>
            </a:custGeom>
            <a:solidFill>
              <a:srgbClr val="E52F28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38571A05-32F9-C320-89A6-0C8F239733E9}"/>
              </a:ext>
            </a:extLst>
          </p:cNvPr>
          <p:cNvGrpSpPr/>
          <p:nvPr/>
        </p:nvGrpSpPr>
        <p:grpSpPr>
          <a:xfrm>
            <a:off x="514387" y="5754567"/>
            <a:ext cx="4062621" cy="442798"/>
            <a:chOff x="514387" y="5793067"/>
            <a:chExt cx="4062621" cy="4427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B10F5B-7F21-E2D1-2B76-D0E4DFF0311C}"/>
                </a:ext>
              </a:extLst>
            </p:cNvPr>
            <p:cNvSpPr txBox="1"/>
            <p:nvPr/>
          </p:nvSpPr>
          <p:spPr>
            <a:xfrm>
              <a:off x="1280829" y="5814411"/>
              <a:ext cx="32961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dirty="0"/>
                <a:t>проходить стажировку</a:t>
              </a:r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0CAE65A7-4BA6-26B3-2B22-473D133B36C8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514387" y="5793067"/>
              <a:ext cx="660771" cy="442798"/>
            </a:xfrm>
            <a:custGeom>
              <a:avLst/>
              <a:gdLst>
                <a:gd name="T0" fmla="*/ 196 w 204"/>
                <a:gd name="T1" fmla="*/ 31 h 136"/>
                <a:gd name="T2" fmla="*/ 104 w 204"/>
                <a:gd name="T3" fmla="*/ 0 h 136"/>
                <a:gd name="T4" fmla="*/ 100 w 204"/>
                <a:gd name="T5" fmla="*/ 0 h 136"/>
                <a:gd name="T6" fmla="*/ 9 w 204"/>
                <a:gd name="T7" fmla="*/ 31 h 136"/>
                <a:gd name="T8" fmla="*/ 4 w 204"/>
                <a:gd name="T9" fmla="*/ 35 h 136"/>
                <a:gd name="T10" fmla="*/ 6 w 204"/>
                <a:gd name="T11" fmla="*/ 38 h 136"/>
                <a:gd name="T12" fmla="*/ 28 w 204"/>
                <a:gd name="T13" fmla="*/ 45 h 136"/>
                <a:gd name="T14" fmla="*/ 20 w 204"/>
                <a:gd name="T15" fmla="*/ 73 h 136"/>
                <a:gd name="T16" fmla="*/ 14 w 204"/>
                <a:gd name="T17" fmla="*/ 82 h 136"/>
                <a:gd name="T18" fmla="*/ 20 w 204"/>
                <a:gd name="T19" fmla="*/ 91 h 136"/>
                <a:gd name="T20" fmla="*/ 0 w 204"/>
                <a:gd name="T21" fmla="*/ 128 h 136"/>
                <a:gd name="T22" fmla="*/ 17 w 204"/>
                <a:gd name="T23" fmla="*/ 136 h 136"/>
                <a:gd name="T24" fmla="*/ 31 w 204"/>
                <a:gd name="T25" fmla="*/ 116 h 136"/>
                <a:gd name="T26" fmla="*/ 29 w 204"/>
                <a:gd name="T27" fmla="*/ 90 h 136"/>
                <a:gd name="T28" fmla="*/ 33 w 204"/>
                <a:gd name="T29" fmla="*/ 82 h 136"/>
                <a:gd name="T30" fmla="*/ 28 w 204"/>
                <a:gd name="T31" fmla="*/ 73 h 136"/>
                <a:gd name="T32" fmla="*/ 42 w 204"/>
                <a:gd name="T33" fmla="*/ 46 h 136"/>
                <a:gd name="T34" fmla="*/ 98 w 204"/>
                <a:gd name="T35" fmla="*/ 23 h 136"/>
                <a:gd name="T36" fmla="*/ 106 w 204"/>
                <a:gd name="T37" fmla="*/ 25 h 136"/>
                <a:gd name="T38" fmla="*/ 103 w 204"/>
                <a:gd name="T39" fmla="*/ 32 h 136"/>
                <a:gd name="T40" fmla="*/ 50 w 204"/>
                <a:gd name="T41" fmla="*/ 53 h 136"/>
                <a:gd name="T42" fmla="*/ 102 w 204"/>
                <a:gd name="T43" fmla="*/ 70 h 136"/>
                <a:gd name="T44" fmla="*/ 198 w 204"/>
                <a:gd name="T45" fmla="*/ 38 h 136"/>
                <a:gd name="T46" fmla="*/ 196 w 204"/>
                <a:gd name="T47" fmla="*/ 31 h 136"/>
                <a:gd name="T48" fmla="*/ 46 w 204"/>
                <a:gd name="T49" fmla="*/ 63 h 136"/>
                <a:gd name="T50" fmla="*/ 46 w 204"/>
                <a:gd name="T51" fmla="*/ 96 h 136"/>
                <a:gd name="T52" fmla="*/ 102 w 204"/>
                <a:gd name="T53" fmla="*/ 120 h 136"/>
                <a:gd name="T54" fmla="*/ 158 w 204"/>
                <a:gd name="T55" fmla="*/ 96 h 136"/>
                <a:gd name="T56" fmla="*/ 158 w 204"/>
                <a:gd name="T57" fmla="*/ 63 h 136"/>
                <a:gd name="T58" fmla="*/ 102 w 204"/>
                <a:gd name="T59" fmla="*/ 82 h 136"/>
                <a:gd name="T60" fmla="*/ 46 w 204"/>
                <a:gd name="T61" fmla="*/ 6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4" h="136">
                  <a:moveTo>
                    <a:pt x="196" y="31"/>
                  </a:moveTo>
                  <a:cubicBezTo>
                    <a:pt x="189" y="29"/>
                    <a:pt x="104" y="0"/>
                    <a:pt x="104" y="0"/>
                  </a:cubicBezTo>
                  <a:cubicBezTo>
                    <a:pt x="104" y="0"/>
                    <a:pt x="102" y="0"/>
                    <a:pt x="100" y="0"/>
                  </a:cubicBezTo>
                  <a:cubicBezTo>
                    <a:pt x="98" y="1"/>
                    <a:pt x="9" y="31"/>
                    <a:pt x="9" y="31"/>
                  </a:cubicBezTo>
                  <a:cubicBezTo>
                    <a:pt x="9" y="31"/>
                    <a:pt x="4" y="32"/>
                    <a:pt x="4" y="35"/>
                  </a:cubicBezTo>
                  <a:cubicBezTo>
                    <a:pt x="5" y="38"/>
                    <a:pt x="6" y="38"/>
                    <a:pt x="6" y="38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18" y="56"/>
                    <a:pt x="20" y="73"/>
                  </a:cubicBezTo>
                  <a:cubicBezTo>
                    <a:pt x="20" y="73"/>
                    <a:pt x="13" y="76"/>
                    <a:pt x="14" y="82"/>
                  </a:cubicBezTo>
                  <a:cubicBezTo>
                    <a:pt x="14" y="82"/>
                    <a:pt x="13" y="89"/>
                    <a:pt x="20" y="91"/>
                  </a:cubicBezTo>
                  <a:cubicBezTo>
                    <a:pt x="20" y="91"/>
                    <a:pt x="19" y="112"/>
                    <a:pt x="0" y="128"/>
                  </a:cubicBezTo>
                  <a:cubicBezTo>
                    <a:pt x="17" y="136"/>
                    <a:pt x="17" y="136"/>
                    <a:pt x="17" y="136"/>
                  </a:cubicBezTo>
                  <a:cubicBezTo>
                    <a:pt x="17" y="136"/>
                    <a:pt x="29" y="133"/>
                    <a:pt x="31" y="116"/>
                  </a:cubicBezTo>
                  <a:cubicBezTo>
                    <a:pt x="31" y="116"/>
                    <a:pt x="31" y="98"/>
                    <a:pt x="29" y="90"/>
                  </a:cubicBezTo>
                  <a:cubicBezTo>
                    <a:pt x="29" y="90"/>
                    <a:pt x="33" y="87"/>
                    <a:pt x="33" y="82"/>
                  </a:cubicBezTo>
                  <a:cubicBezTo>
                    <a:pt x="33" y="82"/>
                    <a:pt x="33" y="75"/>
                    <a:pt x="28" y="73"/>
                  </a:cubicBezTo>
                  <a:cubicBezTo>
                    <a:pt x="28" y="73"/>
                    <a:pt x="27" y="52"/>
                    <a:pt x="42" y="46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104" y="21"/>
                    <a:pt x="106" y="25"/>
                  </a:cubicBezTo>
                  <a:cubicBezTo>
                    <a:pt x="106" y="25"/>
                    <a:pt x="108" y="30"/>
                    <a:pt x="103" y="32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38"/>
                    <a:pt x="204" y="33"/>
                    <a:pt x="196" y="31"/>
                  </a:cubicBezTo>
                  <a:close/>
                  <a:moveTo>
                    <a:pt x="46" y="63"/>
                  </a:moveTo>
                  <a:cubicBezTo>
                    <a:pt x="46" y="63"/>
                    <a:pt x="46" y="95"/>
                    <a:pt x="46" y="96"/>
                  </a:cubicBezTo>
                  <a:cubicBezTo>
                    <a:pt x="46" y="109"/>
                    <a:pt x="71" y="120"/>
                    <a:pt x="102" y="120"/>
                  </a:cubicBezTo>
                  <a:cubicBezTo>
                    <a:pt x="133" y="120"/>
                    <a:pt x="158" y="109"/>
                    <a:pt x="158" y="96"/>
                  </a:cubicBezTo>
                  <a:cubicBezTo>
                    <a:pt x="158" y="95"/>
                    <a:pt x="158" y="63"/>
                    <a:pt x="158" y="63"/>
                  </a:cubicBezTo>
                  <a:cubicBezTo>
                    <a:pt x="102" y="82"/>
                    <a:pt x="102" y="82"/>
                    <a:pt x="102" y="82"/>
                  </a:cubicBezTo>
                  <a:lnTo>
                    <a:pt x="46" y="63"/>
                  </a:lnTo>
                  <a:close/>
                </a:path>
              </a:pathLst>
            </a:custGeom>
            <a:solidFill>
              <a:srgbClr val="E52F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797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zUqU8iQW3AgA7FD3L2UaA&quot;,&quot;gi&quot;:&quot;FGqgo8LJlWW1vXT3-lNxyg&quot;,&quot;ti&quot;:&quot;ui_elements&quot;,&quot;vs&quot;:{&quot;f&quot;:[151],&quot;i&quot;:{&quot;d&quot;:&quot;bzUqU8iQW3AgA7FD3L2UaA&quot;,&quot;p&quot;:true}},&quot;at&quot;:&quot;DEFAULT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e3qzCJKmtDcvrL0ItipWcg&quot;,&quot;gi&quot;:&quot;FGqgo8LJlWW1vXT3-lNxyg&quot;,&quot;ti&quot;:&quot;ui_elements&quot;,&quot;vs&quot;:{&quot;f&quot;:[1219],&quot;i&quot;:{&quot;d&quot;:&quot;e3qzCJKmtDcvrL0ItipWcg&quot;,&quot;p&quot;:true}},&quot;at&quot;:&quot;DEFAULT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clyaMqqUrAH3klmhGmk0g&quot;,&quot;gi&quot;:&quot;FGqgo8LJlWW1vXT3-lNxyg&quot;,&quot;ti&quot;:&quot;ui_elements&quot;,&quot;vs&quot;:{&quot;f&quot;:[3401],&quot;i&quot;:{&quot;d&quot;:&quot;BclyaMqqUrAH3klmhGmk0g&quot;,&quot;p&quot;:true}},&quot;at&quot;:&quot;DEFAULT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chDISDTv2BGwFiMsuULvvQ&quot;,&quot;gi&quot;:&quot;FGqgo8LJlWW1vXT3-lNxyg&quot;,&quot;ti&quot;:&quot;ui_elements&quot;,&quot;vs&quot;:{&quot;f&quot;:[151],&quot;i&quot;:{&quot;d&quot;:&quot;chDISDTv2BGwFiMsuULvvQ&quot;,&quot;p&quot;:true}},&quot;at&quot;:&quot;DEFAULT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jCy2-ftaRzfPozBVuhOdw&quot;,&quot;gi&quot;:&quot;KkFKOvMaBX0q0PuUSj2oWA&quot;,&quot;ti&quot;:&quot;object_sets&quot;,&quot;vs&quot;:{&quot;f&quot;:[1027],&quot;i&quot;:{&quot;d&quot;:&quot;gjCy2-ftaRzfPozBVuhOdw&quot;,&quot;p&quot;:true}},&quot;at&quot;:&quot;DEFAULT&quot;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dxvCJWwTYvN8TCrQrRU6bg&quot;,&quot;gi&quot;:&quot;FGqgo8LJlWW1vXT3-lNxyg&quot;,&quot;ti&quot;:&quot;ui_elements&quot;,&quot;vs&quot;:{&quot;f&quot;:[3409],&quot;i&quot;:{&quot;d&quot;:&quot;dxvCJWwTYvN8TCrQrRU6bg&quot;,&quot;p&quot;:true}},&quot;at&quot;:&quot;DEFAULT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BvK2DFJ7sKt-E4vOuz3Gg&quot;,&quot;gi&quot;:&quot;FGqgo8LJlWW1vXT3-lNxyg&quot;,&quot;ti&quot;:&quot;ui_elements&quot;,&quot;vs&quot;:{&quot;f&quot;:[1945],&quot;i&quot;:{&quot;d&quot;:&quot;vBvK2DFJ7sKt-E4vOuz3Gg&quot;,&quot;p&quot;:true}},&quot;at&quot;:&quot;DEFAULT&quot;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e-TORXwUIJ3AtRY1Nm7Bkg&quot;,&quot;gi&quot;:&quot;FGqgo8LJlWW1vXT3-lNxyg&quot;,&quot;ti&quot;:&quot;ui_elements&quot;,&quot;vs&quot;:{&quot;f&quot;:[297],&quot;i&quot;:{&quot;d&quot;:&quot;e-TORXwUIJ3AtRY1Nm7Bkg&quot;,&quot;p&quot;:true}},&quot;at&quot;:&quot;DEFAULT&quot;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8TvDgAZWHE0DBBQOEgkosQ&quot;,&quot;gi&quot;:&quot;FGqgo8LJlWW1vXT3-lNxyg&quot;,&quot;ti&quot;:&quot;ui_elements&quot;,&quot;vs&quot;:{&quot;f&quot;:[1659],&quot;i&quot;:{&quot;d&quot;:&quot;8TvDgAZWHE0DBBQOEgkosQ&quot;,&quot;p&quot;:true}},&quot;at&quot;:&quot;DEFAULT&quot;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HdbqnTGmBjRCXiOEH7nXA&quot;,&quot;gi&quot;:&quot;KkFKOvMaBX0q0PuUSj2oWA&quot;,&quot;ti&quot;:&quot;object_sets&quot;,&quot;vs&quot;:{&quot;f&quot;:[1024],&quot;i&quot;:{&quot;d&quot;:&quot;IHdbqnTGmBjRCXiOEH7nXA&quot;,&quot;p&quot;:true}},&quot;at&quot;:&quot;DEFAULT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HdbqnTGmBjRCXiOEH7nXA&quot;,&quot;gi&quot;:&quot;KkFKOvMaBX0q0PuUSj2oWA&quot;,&quot;ti&quot;:&quot;object_sets&quot;,&quot;vs&quot;:{&quot;f&quot;:[1024],&quot;i&quot;:{&quot;d&quot;:&quot;IHdbqnTGmBjRCXiOEH7nXA&quot;,&quot;p&quot;:true}},&quot;at&quot;:&quot;DEFAULT&quot;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HdbqnTGmBjRCXiOEH7nXA&quot;,&quot;gi&quot;:&quot;KkFKOvMaBX0q0PuUSj2oWA&quot;,&quot;ti&quot;:&quot;object_sets&quot;,&quot;vs&quot;:{&quot;f&quot;:[1024],&quot;i&quot;:{&quot;d&quot;:&quot;IHdbqnTGmBjRCXiOEH7nXA&quot;,&quot;p&quot;:true}},&quot;at&quot;:&quot;DEFAULT&quot;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HdbqnTGmBjRCXiOEH7nXA&quot;,&quot;gi&quot;:&quot;KkFKOvMaBX0q0PuUSj2oWA&quot;,&quot;ti&quot;:&quot;object_sets&quot;,&quot;vs&quot;:{&quot;f&quot;:[1024],&quot;i&quot;:{&quot;d&quot;:&quot;IHdbqnTGmBjRCXiOEH7nXA&quot;,&quot;p&quot;:true}},&quot;at&quot;:&quot;DEFAULT&quot;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HdbqnTGmBjRCXiOEH7nXA&quot;,&quot;gi&quot;:&quot;KkFKOvMaBX0q0PuUSj2oWA&quot;,&quot;ti&quot;:&quot;object_sets&quot;,&quot;vs&quot;:{&quot;f&quot;:[1024],&quot;i&quot;:{&quot;d&quot;:&quot;IHdbqnTGmBjRCXiOEH7nXA&quot;,&quot;p&quot;:true}},&quot;at&quot;:&quot;DEFAULT&quot;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NM_hG31C9WNyHHsK4oyCw&quot;,&quot;gi&quot;:&quot;FGqgo8LJlWW1vXT3-lNxyg&quot;,&quot;ti&quot;:&quot;ui_elements&quot;,&quot;vs&quot;:{&quot;f&quot;:[293],&quot;i&quot;:{&quot;d&quot;:&quot;HNM_hG31C9WNyHHsK4oyCw&quot;,&quot;p&quot;:true}},&quot;at&quot;:&quot;DEFAULT&quot;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Eo6xdFCPoIezc2n4hTNlQ&quot;,&quot;gi&quot;:&quot;FGqgo8LJlWW1vXT3-lNxyg&quot;,&quot;ti&quot;:&quot;ui_elements&quot;,&quot;vs&quot;:{&quot;f&quot;:[207],&quot;i&quot;:{&quot;d&quot;:&quot;FEo6xdFCPoIezc2n4hTNlQ&quot;,&quot;p&quot;:true}},&quot;at&quot;:&quot;DEFAULT&quot;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e3qzCJKmtDcvrL0ItipWcg&quot;,&quot;gi&quot;:&quot;FGqgo8LJlWW1vXT3-lNxyg&quot;,&quot;ti&quot;:&quot;ui_elements&quot;,&quot;vs&quot;:{&quot;f&quot;:[1221],&quot;i&quot;:{&quot;d&quot;:&quot;e3qzCJKmtDcvrL0ItipWcg&quot;,&quot;p&quot;:true}},&quot;at&quot;:&quot;DEFAULT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e3qzCJKmtDcvrL0ItipWcg&quot;,&quot;gi&quot;:&quot;FGqgo8LJlWW1vXT3-lNxyg&quot;,&quot;ti&quot;:&quot;ui_elements&quot;,&quot;vs&quot;:{&quot;f&quot;:[1221],&quot;i&quot;:{&quot;d&quot;:&quot;e3qzCJKmtDcvrL0ItipWcg&quot;,&quot;p&quot;:true}},&quot;at&quot;:&quot;DEFAULT&quot;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Mc5Tea8Rke8b9M3xz_fYg&quot;,&quot;gi&quot;:&quot;FGqgo8LJlWW1vXT3-lNxyg&quot;,&quot;ti&quot;:&quot;ui_elements&quot;,&quot;vs&quot;:{&quot;f&quot;:[3409],&quot;i&quot;:{&quot;d&quot;:&quot;LMc5Tea8Rke8b9M3xz_fYg&quot;,&quot;p&quot;:true}},&quot;at&quot;:&quot;DEFAULT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P6xp9CA37f2nfK2r_448g&quot;,&quot;gi&quot;:&quot;FGqgo8LJlWW1vXT3-lNxyg&quot;,&quot;ti&quot;:&quot;ui_elements&quot;,&quot;vs&quot;:{&quot;f&quot;:[1238],&quot;i&quot;:{&quot;d&quot;:&quot;JP6xp9CA37f2nfK2r_448g&quot;,&quot;p&quot;:true}},&quot;at&quot;:&quot;DEFAULT&quot;}"/>
</p:tagLst>
</file>

<file path=ppt/theme/theme1.xml><?xml version="1.0" encoding="utf-8"?>
<a:theme xmlns:a="http://schemas.openxmlformats.org/drawingml/2006/main" name="Братья Караваев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Братья Караваевы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Братья Караваевы" id="{0C805233-2B9D-404C-B0ED-BB93043421C6}" vid="{4EBD2623-4BFB-4D83-9A3C-DB9B8712514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Братья Караваевы</Template>
  <TotalTime>1273</TotalTime>
  <Words>931</Words>
  <Application>Microsoft Office PowerPoint</Application>
  <PresentationFormat>Широкоэкранный</PresentationFormat>
  <Paragraphs>190</Paragraphs>
  <Slides>25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Roboto</vt:lpstr>
      <vt:lpstr>Arial</vt:lpstr>
      <vt:lpstr>Bebas Neue Cyrillic</vt:lpstr>
      <vt:lpstr>Calibri</vt:lpstr>
      <vt:lpstr>Roboto Black</vt:lpstr>
      <vt:lpstr>Raleway</vt:lpstr>
      <vt:lpstr>Raleway Black</vt:lpstr>
      <vt:lpstr>Wingdings</vt:lpstr>
      <vt:lpstr>Братья Караваевы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Самхаева</dc:creator>
  <cp:lastModifiedBy>Любовь Самхаева</cp:lastModifiedBy>
  <cp:revision>13</cp:revision>
  <dcterms:created xsi:type="dcterms:W3CDTF">2023-09-22T11:30:17Z</dcterms:created>
  <dcterms:modified xsi:type="dcterms:W3CDTF">2023-09-23T14:48:21Z</dcterms:modified>
</cp:coreProperties>
</file>